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365" r:id="rId2"/>
    <p:sldId id="366" r:id="rId3"/>
    <p:sldId id="367" r:id="rId4"/>
    <p:sldId id="261" r:id="rId5"/>
    <p:sldId id="371" r:id="rId6"/>
    <p:sldId id="372" r:id="rId7"/>
    <p:sldId id="373" r:id="rId8"/>
    <p:sldId id="374" r:id="rId9"/>
    <p:sldId id="375" r:id="rId10"/>
    <p:sldId id="376" r:id="rId11"/>
    <p:sldId id="377" r:id="rId12"/>
    <p:sldId id="378" r:id="rId13"/>
    <p:sldId id="368" r:id="rId14"/>
    <p:sldId id="268" r:id="rId15"/>
    <p:sldId id="379" r:id="rId16"/>
    <p:sldId id="380" r:id="rId17"/>
    <p:sldId id="381" r:id="rId18"/>
    <p:sldId id="382" r:id="rId19"/>
    <p:sldId id="383" r:id="rId20"/>
    <p:sldId id="384" r:id="rId21"/>
    <p:sldId id="385" r:id="rId22"/>
    <p:sldId id="386" r:id="rId23"/>
    <p:sldId id="387" r:id="rId24"/>
    <p:sldId id="389" r:id="rId25"/>
    <p:sldId id="390" r:id="rId26"/>
    <p:sldId id="391" r:id="rId27"/>
    <p:sldId id="388" r:id="rId28"/>
    <p:sldId id="392" r:id="rId29"/>
    <p:sldId id="393" r:id="rId30"/>
    <p:sldId id="394" r:id="rId31"/>
    <p:sldId id="395" r:id="rId32"/>
    <p:sldId id="396" r:id="rId33"/>
    <p:sldId id="397" r:id="rId34"/>
    <p:sldId id="398" r:id="rId35"/>
    <p:sldId id="399" r:id="rId36"/>
    <p:sldId id="400" r:id="rId37"/>
    <p:sldId id="401" r:id="rId38"/>
    <p:sldId id="402" r:id="rId39"/>
    <p:sldId id="403" r:id="rId40"/>
    <p:sldId id="404" r:id="rId41"/>
    <p:sldId id="405" r:id="rId42"/>
    <p:sldId id="406" r:id="rId43"/>
    <p:sldId id="407" r:id="rId44"/>
    <p:sldId id="369" r:id="rId45"/>
    <p:sldId id="270" r:id="rId46"/>
    <p:sldId id="408" r:id="rId47"/>
    <p:sldId id="409" r:id="rId48"/>
    <p:sldId id="410" r:id="rId49"/>
    <p:sldId id="411" r:id="rId50"/>
    <p:sldId id="413" r:id="rId51"/>
    <p:sldId id="287" r:id="rId52"/>
    <p:sldId id="370" r:id="rId5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5458"/>
    <a:srgbClr val="A9D18E"/>
    <a:srgbClr val="38BBF9"/>
    <a:srgbClr val="E8C87A"/>
    <a:srgbClr val="27AFAF"/>
    <a:srgbClr val="729FC0"/>
    <a:srgbClr val="4187DD"/>
    <a:srgbClr val="FA9110"/>
    <a:srgbClr val="29BEC1"/>
    <a:srgbClr val="4F91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4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8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1087C85D-4859-491F-92E2-C6B699F18F8F}" type="datetimeFigureOut">
              <a:rPr lang="zh-CN" altLang="en-US" smtClean="0"/>
              <a:pPr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D00A8B57-E6D6-4DDE-B967-03DB7E80E3A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38036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723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办公资源网：https://www.bangongziyuan.com/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20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image" Target="&#31867;&#22411;1.TIF" TargetMode="External"/><Relationship Id="rId7" Type="http://schemas.openxmlformats.org/officeDocument/2006/relationships/image" Target="../media/image24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&#31867;&#22411;2.TIF" TargetMode="External"/><Relationship Id="rId7" Type="http://schemas.openxmlformats.org/officeDocument/2006/relationships/image" Target="../media/image33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3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:/1.2018-2019&#35838;&#22530;&#26032;&#22352;&#26631;&#20840;&#24180;&#20135;&#21697;/&#21046;&#20316;&#20013;/&#21271;&#24072;&#25968;&#23398;&#24517;&#20462;1/&#21271;&#24072;&#25968;&#23398;&#24517;&#20462;1/&#21271;&#24072;&#25968;&#23398;&#24517;&#20462;1&#35838;&#20214;/&#31867;&#22411;3.TIF" TargetMode="External"/><Relationship Id="rId7" Type="http://schemas.openxmlformats.org/officeDocument/2006/relationships/image" Target="../media/image40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39.emf"/><Relationship Id="rId4" Type="http://schemas.openxmlformats.org/officeDocument/2006/relationships/oleObject" Target="../embeddings/oleObject3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emf"/><Relationship Id="rId4" Type="http://schemas.openxmlformats.org/officeDocument/2006/relationships/oleObject" Target="../embeddings/oleObject3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oleObject" Target="../embeddings/oleObject42.bin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oleObject" Target="../embeddings/oleObject43.bin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oleObject" Target="../embeddings/oleObject45.bin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image" Target="&#31867;&#22411;4.TIF" TargetMode="External"/><Relationship Id="rId7" Type="http://schemas.openxmlformats.org/officeDocument/2006/relationships/image" Target="../media/image52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51.emf"/><Relationship Id="rId4" Type="http://schemas.openxmlformats.org/officeDocument/2006/relationships/oleObject" Target="../embeddings/oleObject46.bin"/><Relationship Id="rId9" Type="http://schemas.openxmlformats.org/officeDocument/2006/relationships/image" Target="../media/image5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oleObject" Target="../embeddings/oleObject49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emf"/><Relationship Id="rId4" Type="http://schemas.openxmlformats.org/officeDocument/2006/relationships/oleObject" Target="../embeddings/oleObject50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oleObject" Target="../embeddings/oleObject51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emf"/><Relationship Id="rId4" Type="http://schemas.openxmlformats.org/officeDocument/2006/relationships/oleObject" Target="../embeddings/oleObject52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oleObject" Target="../embeddings/oleObject53.bin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oleObject" Target="../embeddings/oleObject54.bin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oleObject" Target="../embeddings/oleObject55.bin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oleObject" Target="../embeddings/oleObject56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emf"/><Relationship Id="rId4" Type="http://schemas.openxmlformats.org/officeDocument/2006/relationships/oleObject" Target="../embeddings/oleObject57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oleObject" Target="../embeddings/oleObject58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emf"/><Relationship Id="rId4" Type="http://schemas.openxmlformats.org/officeDocument/2006/relationships/oleObject" Target="../embeddings/oleObject59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oleObject" Target="../embeddings/oleObject60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emf"/><Relationship Id="rId4" Type="http://schemas.openxmlformats.org/officeDocument/2006/relationships/oleObject" Target="../embeddings/oleObject61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oleObject" Target="../embeddings/oleObject62.bin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oleObject" Target="../embeddings/oleObject63.bin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oleObject" Target="../embeddings/oleObject64.bin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oleObject" Target="../embeddings/oleObject65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1.emf"/><Relationship Id="rId4" Type="http://schemas.openxmlformats.org/officeDocument/2006/relationships/oleObject" Target="../embeddings/oleObject66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oleObject" Target="../embeddings/oleObject67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3.emf"/><Relationship Id="rId4" Type="http://schemas.openxmlformats.org/officeDocument/2006/relationships/oleObject" Target="../embeddings/oleObject68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oleObject" Target="../embeddings/oleObject69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5.emf"/><Relationship Id="rId4" Type="http://schemas.openxmlformats.org/officeDocument/2006/relationships/oleObject" Target="../embeddings/oleObject70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oleObject" Target="../embeddings/oleObject71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7.emf"/><Relationship Id="rId4" Type="http://schemas.openxmlformats.org/officeDocument/2006/relationships/oleObject" Target="../embeddings/oleObject72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oleObject" Target="../embeddings/oleObject73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9.emf"/><Relationship Id="rId4" Type="http://schemas.openxmlformats.org/officeDocument/2006/relationships/oleObject" Target="../embeddings/oleObject7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oleObject" Target="../embeddings/oleObject75.bin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8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 hidden="1">
            <a:extLst>
              <a:ext uri="{FF2B5EF4-FFF2-40B4-BE49-F238E27FC236}">
                <a16:creationId xmlns:a16="http://schemas.microsoft.com/office/drawing/2014/main" id="{4BC79F43-A748-40AA-BB10-00E845469EA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  <a:ea typeface="思源黑体 CN Bold" panose="020B0800000000000000" pitchFamily="34" charset="-122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  <a:ea typeface="思源黑体 CN Bold" panose="020B0800000000000000" pitchFamily="34" charset="-122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44188AF7-963D-4A35-A13A-6A2531D714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948" y="0"/>
            <a:ext cx="5143499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208EFE1C-ED0A-43C0-9A1E-EF886C322284}"/>
              </a:ext>
            </a:extLst>
          </p:cNvPr>
          <p:cNvSpPr/>
          <p:nvPr/>
        </p:nvSpPr>
        <p:spPr>
          <a:xfrm>
            <a:off x="0" y="348393"/>
            <a:ext cx="2232996" cy="589254"/>
          </a:xfrm>
          <a:prstGeom prst="rect">
            <a:avLst/>
          </a:pr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C564A8D-5395-4D05-AFF4-D5DFCAC7B0C6}"/>
              </a:ext>
            </a:extLst>
          </p:cNvPr>
          <p:cNvSpPr/>
          <p:nvPr/>
        </p:nvSpPr>
        <p:spPr>
          <a:xfrm>
            <a:off x="657258" y="1714504"/>
            <a:ext cx="6952410" cy="3053738"/>
          </a:xfrm>
          <a:prstGeom prst="rect">
            <a:avLst/>
          </a:prstGeom>
          <a:solidFill>
            <a:srgbClr val="0D5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dirty="0">
              <a:latin typeface="Arial" panose="020B060402020202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309220F-7416-45F4-879D-D6019E4C4B3E}"/>
              </a:ext>
            </a:extLst>
          </p:cNvPr>
          <p:cNvSpPr txBox="1"/>
          <p:nvPr/>
        </p:nvSpPr>
        <p:spPr>
          <a:xfrm rot="5400000">
            <a:off x="10322930" y="1682198"/>
            <a:ext cx="3204372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spc="2000" dirty="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TEMPLATE</a:t>
            </a:r>
            <a:endParaRPr kumimoji="1" lang="zh-CN" altLang="en-US" sz="1400" spc="2000" dirty="0">
              <a:solidFill>
                <a:sysClr val="windowText" lastClr="000000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47DEA35-532F-4174-A71F-AC4B1C12031D}"/>
              </a:ext>
            </a:extLst>
          </p:cNvPr>
          <p:cNvSpPr/>
          <p:nvPr/>
        </p:nvSpPr>
        <p:spPr>
          <a:xfrm>
            <a:off x="0" y="6664271"/>
            <a:ext cx="6448535" cy="2247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Arial" panose="020B0604020202020204" pitchFamily="34" charset="0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3EADBC41-5C3B-4C0D-990B-282113766AD1}"/>
              </a:ext>
            </a:extLst>
          </p:cNvPr>
          <p:cNvCxnSpPr>
            <a:cxnSpLocks/>
          </p:cNvCxnSpPr>
          <p:nvPr/>
        </p:nvCxnSpPr>
        <p:spPr>
          <a:xfrm>
            <a:off x="1126805" y="5115082"/>
            <a:ext cx="6943138" cy="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110E0189-9A26-48C8-BAF9-9396BB2C811E}"/>
              </a:ext>
            </a:extLst>
          </p:cNvPr>
          <p:cNvSpPr/>
          <p:nvPr/>
        </p:nvSpPr>
        <p:spPr>
          <a:xfrm>
            <a:off x="1018855" y="1852723"/>
            <a:ext cx="2750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第三章 不等式</a:t>
            </a:r>
          </a:p>
        </p:txBody>
      </p:sp>
      <p:sp>
        <p:nvSpPr>
          <p:cNvPr id="20" name="Shape 40">
            <a:extLst>
              <a:ext uri="{FF2B5EF4-FFF2-40B4-BE49-F238E27FC236}">
                <a16:creationId xmlns:a16="http://schemas.microsoft.com/office/drawing/2014/main" id="{093B29B3-5A3F-4C0D-8421-0BC52606304D}"/>
              </a:ext>
            </a:extLst>
          </p:cNvPr>
          <p:cNvSpPr/>
          <p:nvPr/>
        </p:nvSpPr>
        <p:spPr>
          <a:xfrm>
            <a:off x="1076005" y="5461919"/>
            <a:ext cx="3999840" cy="307777"/>
          </a:xfrm>
          <a:prstGeom prst="rect">
            <a:avLst/>
          </a:prstGeom>
          <a:ln w="12700">
            <a:miter lim="400000"/>
          </a:ln>
        </p:spPr>
        <p:txBody>
          <a:bodyPr wrap="square" lIns="34202" rIns="34202">
            <a:spAutoFit/>
          </a:bodyPr>
          <a:lstStyle>
            <a:lvl1pPr>
              <a:defRPr sz="3600">
                <a:solidFill>
                  <a:srgbClr val="B61C22"/>
                </a:solidFill>
                <a:latin typeface="微软雅黑" panose="020B0502040204020203" charset="-122"/>
                <a:ea typeface="微软雅黑" panose="020B0502040204020203" charset="-122"/>
                <a:cs typeface="微软雅黑" panose="020B0502040204020203" charset="-122"/>
                <a:sym typeface="微软雅黑" panose="020B0502040204020203" charset="-122"/>
              </a:defRPr>
            </a:lvl1pPr>
          </a:lstStyle>
          <a:p>
            <a:r>
              <a:rPr lang="zh-CN" altLang="en-US" sz="140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pitchFamily="34" charset="-122"/>
              </a:rPr>
              <a:t>主讲人：</a:t>
            </a:r>
            <a:r>
              <a:rPr lang="en-US" altLang="zh-CN" sz="140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pitchFamily="34" charset="-122"/>
              </a:rPr>
              <a:t>xippt</a:t>
            </a:r>
            <a:endParaRPr lang="zh-CN" altLang="en-US" sz="1400" dirty="0">
              <a:solidFill>
                <a:sysClr val="windowText" lastClr="000000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A1323D4-802D-4107-83D7-755CAAE293B6}"/>
              </a:ext>
            </a:extLst>
          </p:cNvPr>
          <p:cNvSpPr/>
          <p:nvPr/>
        </p:nvSpPr>
        <p:spPr>
          <a:xfrm>
            <a:off x="1037905" y="2554967"/>
            <a:ext cx="2770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3.4   </a:t>
            </a: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第一课时 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510DD7EA-20ED-464D-BCCF-B4843CB17D7E}"/>
              </a:ext>
            </a:extLst>
          </p:cNvPr>
          <p:cNvSpPr/>
          <p:nvPr/>
        </p:nvSpPr>
        <p:spPr>
          <a:xfrm>
            <a:off x="960547" y="3183338"/>
            <a:ext cx="5873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基本不等式</a:t>
            </a:r>
          </a:p>
        </p:txBody>
      </p:sp>
    </p:spTree>
    <p:extLst>
      <p:ext uri="{BB962C8B-B14F-4D97-AF65-F5344CB8AC3E}">
        <p14:creationId xmlns:p14="http://schemas.microsoft.com/office/powerpoint/2010/main" val="32125017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0D5458"/>
              </a:solidFill>
              <a:ln w="57150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胡晓波男神体" panose="02010600030101010101" pitchFamily="2" charset="-122"/>
                </a:rPr>
                <a:t>学习目标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LEARNING OBJECTIVES</a:t>
              </a:r>
            </a:p>
          </p:txBody>
        </p:sp>
      </p:grpSp>
      <p:graphicFrame>
        <p:nvGraphicFramePr>
          <p:cNvPr id="11" name="对象 432129">
            <a:extLst>
              <a:ext uri="{FF2B5EF4-FFF2-40B4-BE49-F238E27FC236}">
                <a16:creationId xmlns:a16="http://schemas.microsoft.com/office/drawing/2014/main" id="{34892FF6-E046-47A4-9910-421D38663C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3261924"/>
              </p:ext>
            </p:extLst>
          </p:nvPr>
        </p:nvGraphicFramePr>
        <p:xfrm>
          <a:off x="690388" y="2203262"/>
          <a:ext cx="9684883" cy="1305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074393" imgH="1717815" progId="Word.Document.8">
                  <p:embed/>
                </p:oleObj>
              </mc:Choice>
              <mc:Fallback>
                <p:oleObj name="Document" r:id="rId2" imgW="10074393" imgH="1717815" progId="Word.Document.8">
                  <p:embed/>
                  <p:pic>
                    <p:nvPicPr>
                      <p:cNvPr id="10242" name="对象 432129">
                        <a:extLst>
                          <a:ext uri="{FF2B5EF4-FFF2-40B4-BE49-F238E27FC236}">
                            <a16:creationId xmlns:a16="http://schemas.microsoft.com/office/drawing/2014/main" id="{65E0778B-7FF4-4597-811C-7D348ED2DBC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388" y="2203262"/>
                        <a:ext cx="9684883" cy="13052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C2270B0C-E380-452E-9E24-F48A9869C7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9634772"/>
              </p:ext>
            </p:extLst>
          </p:nvPr>
        </p:nvGraphicFramePr>
        <p:xfrm>
          <a:off x="712614" y="3630425"/>
          <a:ext cx="8342048" cy="155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10074393" imgH="2303132" progId="Word.Document.8">
                  <p:embed/>
                </p:oleObj>
              </mc:Choice>
              <mc:Fallback>
                <p:oleObj name="Document" r:id="rId4" imgW="10074393" imgH="2303132" progId="Word.Document.8">
                  <p:embed/>
                  <p:pic>
                    <p:nvPicPr>
                      <p:cNvPr id="432131" name="对象 432130">
                        <a:extLst>
                          <a:ext uri="{FF2B5EF4-FFF2-40B4-BE49-F238E27FC236}">
                            <a16:creationId xmlns:a16="http://schemas.microsoft.com/office/drawing/2014/main" id="{70CD4D47-3D91-4CA9-8FED-15A5F47FB94A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614" y="3630425"/>
                        <a:ext cx="8342048" cy="155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7678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0D5458"/>
              </a:solidFill>
              <a:ln w="57150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胡晓波男神体" panose="02010600030101010101" pitchFamily="2" charset="-122"/>
                </a:rPr>
                <a:t>学习目标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LEARNING OBJECTIVES</a:t>
              </a:r>
            </a:p>
          </p:txBody>
        </p:sp>
      </p:grpSp>
      <p:graphicFrame>
        <p:nvGraphicFramePr>
          <p:cNvPr id="11" name="对象 431105">
            <a:extLst>
              <a:ext uri="{FF2B5EF4-FFF2-40B4-BE49-F238E27FC236}">
                <a16:creationId xmlns:a16="http://schemas.microsoft.com/office/drawing/2014/main" id="{519EDC07-E443-4D95-91E8-84ADD9E902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7850549"/>
              </p:ext>
            </p:extLst>
          </p:nvPr>
        </p:nvGraphicFramePr>
        <p:xfrm>
          <a:off x="1058864" y="1752600"/>
          <a:ext cx="10638214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3010352" imgH="1345099" progId="Word.Document.8">
                  <p:embed/>
                </p:oleObj>
              </mc:Choice>
              <mc:Fallback>
                <p:oleObj name="Document" r:id="rId2" imgW="13010352" imgH="1345099" progId="Word.Document.8">
                  <p:embed/>
                  <p:pic>
                    <p:nvPicPr>
                      <p:cNvPr id="11266" name="对象 431105">
                        <a:extLst>
                          <a:ext uri="{FF2B5EF4-FFF2-40B4-BE49-F238E27FC236}">
                            <a16:creationId xmlns:a16="http://schemas.microsoft.com/office/drawing/2014/main" id="{F392A77F-57C8-434F-B99B-2827636E050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864" y="1752600"/>
                        <a:ext cx="10638214" cy="112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E434D71E-0930-49A5-A532-6E20028117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6324696"/>
              </p:ext>
            </p:extLst>
          </p:nvPr>
        </p:nvGraphicFramePr>
        <p:xfrm>
          <a:off x="1058863" y="3459163"/>
          <a:ext cx="10379075" cy="214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12450997" imgH="2571481" progId="Word.Document.8">
                  <p:embed/>
                </p:oleObj>
              </mc:Choice>
              <mc:Fallback>
                <p:oleObj name="Document" r:id="rId4" imgW="12450997" imgH="2571481" progId="Word.Document.8">
                  <p:embed/>
                  <p:pic>
                    <p:nvPicPr>
                      <p:cNvPr id="431107" name="对象 431106">
                        <a:extLst>
                          <a:ext uri="{FF2B5EF4-FFF2-40B4-BE49-F238E27FC236}">
                            <a16:creationId xmlns:a16="http://schemas.microsoft.com/office/drawing/2014/main" id="{56EFC839-A936-4A1A-9A39-64FC95DA0F8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863" y="3459163"/>
                        <a:ext cx="10379075" cy="214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08218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0D5458"/>
              </a:solidFill>
              <a:ln w="57150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胡晓波男神体" panose="02010600030101010101" pitchFamily="2" charset="-122"/>
                </a:rPr>
                <a:t>学习目标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LEARNING OBJECTIVES</a:t>
              </a:r>
            </a:p>
          </p:txBody>
        </p:sp>
      </p:grpSp>
      <p:graphicFrame>
        <p:nvGraphicFramePr>
          <p:cNvPr id="11" name="对象 430081">
            <a:extLst>
              <a:ext uri="{FF2B5EF4-FFF2-40B4-BE49-F238E27FC236}">
                <a16:creationId xmlns:a16="http://schemas.microsoft.com/office/drawing/2014/main" id="{A14518B9-3D7D-4424-B543-3FA84C8B31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0928781"/>
              </p:ext>
            </p:extLst>
          </p:nvPr>
        </p:nvGraphicFramePr>
        <p:xfrm>
          <a:off x="824320" y="1478744"/>
          <a:ext cx="6271022" cy="3542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074393" imgH="6348182" progId="Word.Document.8">
                  <p:embed/>
                </p:oleObj>
              </mc:Choice>
              <mc:Fallback>
                <p:oleObj name="Document" r:id="rId2" imgW="10074393" imgH="6348182" progId="Word.Document.8">
                  <p:embed/>
                  <p:pic>
                    <p:nvPicPr>
                      <p:cNvPr id="12290" name="对象 430081">
                        <a:extLst>
                          <a:ext uri="{FF2B5EF4-FFF2-40B4-BE49-F238E27FC236}">
                            <a16:creationId xmlns:a16="http://schemas.microsoft.com/office/drawing/2014/main" id="{1407F065-4B1E-4927-A8D4-CC39DD6F6A7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320" y="1478744"/>
                        <a:ext cx="6271022" cy="35425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644097">
            <a:extLst>
              <a:ext uri="{FF2B5EF4-FFF2-40B4-BE49-F238E27FC236}">
                <a16:creationId xmlns:a16="http://schemas.microsoft.com/office/drawing/2014/main" id="{546FBE6D-2780-42D3-80EA-39899C28ED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6348612"/>
              </p:ext>
            </p:extLst>
          </p:nvPr>
        </p:nvGraphicFramePr>
        <p:xfrm>
          <a:off x="5045810" y="3663170"/>
          <a:ext cx="8018341" cy="271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10074393" imgH="4043612" progId="Word.Document.8">
                  <p:embed/>
                </p:oleObj>
              </mc:Choice>
              <mc:Fallback>
                <p:oleObj name="Document" r:id="rId4" imgW="10074393" imgH="4043612" progId="Word.Document.8">
                  <p:embed/>
                  <p:pic>
                    <p:nvPicPr>
                      <p:cNvPr id="11" name="对象 644097">
                        <a:extLst>
                          <a:ext uri="{FF2B5EF4-FFF2-40B4-BE49-F238E27FC236}">
                            <a16:creationId xmlns:a16="http://schemas.microsoft.com/office/drawing/2014/main" id="{A042C764-9FB9-49A3-9F56-0EE5E143582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5810" y="3663170"/>
                        <a:ext cx="8018341" cy="2716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36687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 hidden="1">
            <a:extLst>
              <a:ext uri="{FF2B5EF4-FFF2-40B4-BE49-F238E27FC236}">
                <a16:creationId xmlns:a16="http://schemas.microsoft.com/office/drawing/2014/main" id="{1AD018C1-DC61-444B-9912-9A75C6952D2C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  <a:ea typeface="思源黑体 CN Bold" panose="020B0800000000000000" pitchFamily="34" charset="-122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  <a:ea typeface="思源黑体 CN Bold" panose="020B0800000000000000" pitchFamily="34" charset="-122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F4ED39E8-DFD3-481C-AC19-CC9C50DDC2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89" b="7499"/>
          <a:stretch/>
        </p:blipFill>
        <p:spPr>
          <a:xfrm>
            <a:off x="0" y="-1"/>
            <a:ext cx="7325690" cy="685800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1730469-B778-4522-8FF7-C3DAC171DCF1}"/>
              </a:ext>
            </a:extLst>
          </p:cNvPr>
          <p:cNvSpPr/>
          <p:nvPr/>
        </p:nvSpPr>
        <p:spPr>
          <a:xfrm>
            <a:off x="1627795" y="1543373"/>
            <a:ext cx="8492598" cy="3964174"/>
          </a:xfrm>
          <a:prstGeom prst="rect">
            <a:avLst/>
          </a:prstGeom>
          <a:solidFill>
            <a:srgbClr val="0D5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rgbClr val="0D5458"/>
              </a:solidFill>
              <a:latin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339F303-4F3A-434F-BA00-58A52A80543E}"/>
              </a:ext>
            </a:extLst>
          </p:cNvPr>
          <p:cNvSpPr txBox="1"/>
          <p:nvPr/>
        </p:nvSpPr>
        <p:spPr>
          <a:xfrm rot="5400000">
            <a:off x="10322930" y="1682198"/>
            <a:ext cx="3204372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1" lang="en-US" altLang="zh-CN" sz="1400" spc="20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TEMPLATE</a:t>
            </a:r>
            <a:endParaRPr kumimoji="1" lang="zh-CN" altLang="en-US" sz="1400" spc="2000" dirty="0">
              <a:solidFill>
                <a:schemeClr val="bg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385322A-2508-4C47-AF75-4F4322DC1418}"/>
              </a:ext>
            </a:extLst>
          </p:cNvPr>
          <p:cNvSpPr/>
          <p:nvPr/>
        </p:nvSpPr>
        <p:spPr>
          <a:xfrm>
            <a:off x="5743465" y="6664271"/>
            <a:ext cx="6448535" cy="224725"/>
          </a:xfrm>
          <a:prstGeom prst="rect">
            <a:avLst/>
          </a:pr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文本框">
            <a:extLst>
              <a:ext uri="{FF2B5EF4-FFF2-40B4-BE49-F238E27FC236}">
                <a16:creationId xmlns:a16="http://schemas.microsoft.com/office/drawing/2014/main" id="{7FD63805-07EB-4004-A8E3-3374861E91A7}"/>
              </a:ext>
            </a:extLst>
          </p:cNvPr>
          <p:cNvSpPr txBox="1"/>
          <p:nvPr/>
        </p:nvSpPr>
        <p:spPr>
          <a:xfrm>
            <a:off x="2474700" y="2009723"/>
            <a:ext cx="4629794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kumimoji="1" sz="6000" b="1" spc="600">
                <a:solidFill>
                  <a:srgbClr val="FEDE45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defRPr>
            </a:lvl1pPr>
          </a:lstStyle>
          <a:p>
            <a:pPr algn="l"/>
            <a:r>
              <a:rPr lang="en-US" altLang="zh-CN" sz="5400" spc="3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PART TWO</a:t>
            </a:r>
            <a:endParaRPr lang="zh-CN" altLang="en-US" sz="5400" spc="3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3" name="任意形状 40">
            <a:extLst>
              <a:ext uri="{FF2B5EF4-FFF2-40B4-BE49-F238E27FC236}">
                <a16:creationId xmlns:a16="http://schemas.microsoft.com/office/drawing/2014/main" id="{0170F6E2-DDE6-430E-9D40-5CCA824141ED}"/>
              </a:ext>
            </a:extLst>
          </p:cNvPr>
          <p:cNvSpPr/>
          <p:nvPr/>
        </p:nvSpPr>
        <p:spPr>
          <a:xfrm>
            <a:off x="8833834" y="1750661"/>
            <a:ext cx="1109977" cy="1109977"/>
          </a:xfrm>
          <a:custGeom>
            <a:avLst/>
            <a:gdLst>
              <a:gd name="connsiteX0" fmla="*/ 0 w 1408263"/>
              <a:gd name="connsiteY0" fmla="*/ 0 h 1408263"/>
              <a:gd name="connsiteX1" fmla="*/ 1408263 w 1408263"/>
              <a:gd name="connsiteY1" fmla="*/ 0 h 1408263"/>
              <a:gd name="connsiteX2" fmla="*/ 1408263 w 1408263"/>
              <a:gd name="connsiteY2" fmla="*/ 1408263 h 1408263"/>
              <a:gd name="connsiteX3" fmla="*/ 1295268 w 1408263"/>
              <a:gd name="connsiteY3" fmla="*/ 1408263 h 1408263"/>
              <a:gd name="connsiteX4" fmla="*/ 1295268 w 1408263"/>
              <a:gd name="connsiteY4" fmla="*/ 108437 h 1408263"/>
              <a:gd name="connsiteX5" fmla="*/ 0 w 1408263"/>
              <a:gd name="connsiteY5" fmla="*/ 108437 h 140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8263" h="1408263">
                <a:moveTo>
                  <a:pt x="0" y="0"/>
                </a:moveTo>
                <a:lnTo>
                  <a:pt x="1408263" y="0"/>
                </a:lnTo>
                <a:lnTo>
                  <a:pt x="1408263" y="1408263"/>
                </a:lnTo>
                <a:lnTo>
                  <a:pt x="1295268" y="1408263"/>
                </a:lnTo>
                <a:lnTo>
                  <a:pt x="1295268" y="108437"/>
                </a:lnTo>
                <a:lnTo>
                  <a:pt x="0" y="108437"/>
                </a:lnTo>
                <a:close/>
              </a:path>
            </a:pathLst>
          </a:custGeom>
          <a:solidFill>
            <a:srgbClr val="0D5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Arial" panose="020B0604020202020204" pitchFamily="34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68C50E3-BF5A-4ACE-866A-F943AA041204}"/>
              </a:ext>
            </a:extLst>
          </p:cNvPr>
          <p:cNvSpPr/>
          <p:nvPr/>
        </p:nvSpPr>
        <p:spPr>
          <a:xfrm>
            <a:off x="0" y="348393"/>
            <a:ext cx="2232996" cy="589254"/>
          </a:xfrm>
          <a:prstGeom prst="rect">
            <a:avLst/>
          </a:pr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Arial" panose="020B060402020202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36F050C-E39E-4177-8D6D-70B096A0A87E}"/>
              </a:ext>
            </a:extLst>
          </p:cNvPr>
          <p:cNvSpPr txBox="1"/>
          <p:nvPr/>
        </p:nvSpPr>
        <p:spPr>
          <a:xfrm>
            <a:off x="2521436" y="3497562"/>
            <a:ext cx="3383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合作探究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E352F451-4E63-44E7-BCB0-B794DA8D33A6}"/>
              </a:ext>
            </a:extLst>
          </p:cNvPr>
          <p:cNvSpPr txBox="1"/>
          <p:nvPr/>
        </p:nvSpPr>
        <p:spPr>
          <a:xfrm>
            <a:off x="2521436" y="4602418"/>
            <a:ext cx="4953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COOPERATIVE INQUIRY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EE61FD1-2184-43F6-B53B-5CAE93FD1418}"/>
              </a:ext>
            </a:extLst>
          </p:cNvPr>
          <p:cNvSpPr txBox="1"/>
          <p:nvPr/>
        </p:nvSpPr>
        <p:spPr>
          <a:xfrm rot="5400000">
            <a:off x="10475330" y="1834598"/>
            <a:ext cx="3204372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spc="2000" dirty="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TEMPLATE</a:t>
            </a:r>
            <a:endParaRPr kumimoji="1" lang="zh-CN" altLang="en-US" sz="1400" spc="2000" dirty="0">
              <a:solidFill>
                <a:sysClr val="windowText" lastClr="000000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5D826220-BB2C-4562-B2CC-57D29B8B31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87" b="32917"/>
          <a:stretch/>
        </p:blipFill>
        <p:spPr>
          <a:xfrm>
            <a:off x="7036547" y="2420281"/>
            <a:ext cx="4184754" cy="1958244"/>
          </a:xfrm>
          <a:prstGeom prst="rect">
            <a:avLst/>
          </a:prstGeom>
        </p:spPr>
      </p:pic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15814FE1-A432-41CD-AE7D-EA646BB4032B}"/>
              </a:ext>
            </a:extLst>
          </p:cNvPr>
          <p:cNvCxnSpPr>
            <a:cxnSpLocks/>
          </p:cNvCxnSpPr>
          <p:nvPr/>
        </p:nvCxnSpPr>
        <p:spPr>
          <a:xfrm>
            <a:off x="2643481" y="3162457"/>
            <a:ext cx="4033544" cy="0"/>
          </a:xfrm>
          <a:prstGeom prst="line">
            <a:avLst/>
          </a:prstGeom>
          <a:ln w="222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2328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0D5458"/>
              </a:solidFill>
              <a:ln w="57150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胡晓波男神体" panose="02010600030101010101" pitchFamily="2" charset="-122"/>
                </a:rPr>
                <a:t>合作探究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COOPERATIVE INQUIRY</a:t>
              </a:r>
            </a:p>
          </p:txBody>
        </p:sp>
      </p:grpSp>
      <p:pic>
        <p:nvPicPr>
          <p:cNvPr id="11" name="图片 397327" descr="C:/Users/Administrator/Desktop/ppt课件/第三章 不等式/类型1.TIF">
            <a:extLst>
              <a:ext uri="{FF2B5EF4-FFF2-40B4-BE49-F238E27FC236}">
                <a16:creationId xmlns:a16="http://schemas.microsoft.com/office/drawing/2014/main" id="{67D0C16C-2FD2-4151-92A3-863EDF020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785" y="1495990"/>
            <a:ext cx="72612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对象 397330">
            <a:extLst>
              <a:ext uri="{FF2B5EF4-FFF2-40B4-BE49-F238E27FC236}">
                <a16:creationId xmlns:a16="http://schemas.microsoft.com/office/drawing/2014/main" id="{D1D1F22A-0626-4B0F-9E4E-5207522592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2316406"/>
              </p:ext>
            </p:extLst>
          </p:nvPr>
        </p:nvGraphicFramePr>
        <p:xfrm>
          <a:off x="1469227" y="1386579"/>
          <a:ext cx="5060950" cy="848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052576" imgH="859088" progId="Word.Document.8">
                  <p:embed/>
                </p:oleObj>
              </mc:Choice>
              <mc:Fallback>
                <p:oleObj name="Document" r:id="rId4" imgW="5052576" imgH="859088" progId="Word.Document.8">
                  <p:embed/>
                  <p:pic>
                    <p:nvPicPr>
                      <p:cNvPr id="14340" name="对象 397330">
                        <a:extLst>
                          <a:ext uri="{FF2B5EF4-FFF2-40B4-BE49-F238E27FC236}">
                            <a16:creationId xmlns:a16="http://schemas.microsoft.com/office/drawing/2014/main" id="{72545A6F-30B4-43C8-87F8-C23F9A04CC1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9227" y="1386579"/>
                        <a:ext cx="5060950" cy="8488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397331">
            <a:extLst>
              <a:ext uri="{FF2B5EF4-FFF2-40B4-BE49-F238E27FC236}">
                <a16:creationId xmlns:a16="http://schemas.microsoft.com/office/drawing/2014/main" id="{9E7B27CA-BEA6-436F-A8C6-0533819084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0936647"/>
              </p:ext>
            </p:extLst>
          </p:nvPr>
        </p:nvGraphicFramePr>
        <p:xfrm>
          <a:off x="1143001" y="2149475"/>
          <a:ext cx="9721158" cy="119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10288790" imgH="1195084" progId="Word.Document.8">
                  <p:embed/>
                </p:oleObj>
              </mc:Choice>
              <mc:Fallback>
                <p:oleObj name="Document" r:id="rId6" imgW="10288790" imgH="1195084" progId="Word.Document.8">
                  <p:embed/>
                  <p:pic>
                    <p:nvPicPr>
                      <p:cNvPr id="14341" name="对象 397331">
                        <a:extLst>
                          <a:ext uri="{FF2B5EF4-FFF2-40B4-BE49-F238E27FC236}">
                            <a16:creationId xmlns:a16="http://schemas.microsoft.com/office/drawing/2014/main" id="{203CDE44-394F-428B-AFCF-6958E2BE3D9A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1" y="2149475"/>
                        <a:ext cx="9721158" cy="1195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429057">
            <a:extLst>
              <a:ext uri="{FF2B5EF4-FFF2-40B4-BE49-F238E27FC236}">
                <a16:creationId xmlns:a16="http://schemas.microsoft.com/office/drawing/2014/main" id="{9F8FB49E-8B72-47D5-A2B2-998944E0C4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0266252"/>
              </p:ext>
            </p:extLst>
          </p:nvPr>
        </p:nvGraphicFramePr>
        <p:xfrm>
          <a:off x="1469227" y="2915570"/>
          <a:ext cx="6800340" cy="356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8" imgW="10074393" imgH="5177550" progId="Word.Document.8">
                  <p:embed/>
                </p:oleObj>
              </mc:Choice>
              <mc:Fallback>
                <p:oleObj name="Document" r:id="rId8" imgW="10074393" imgH="5177550" progId="Word.Document.8">
                  <p:embed/>
                  <p:pic>
                    <p:nvPicPr>
                      <p:cNvPr id="6" name="对象 429057">
                        <a:extLst>
                          <a:ext uri="{FF2B5EF4-FFF2-40B4-BE49-F238E27FC236}">
                            <a16:creationId xmlns:a16="http://schemas.microsoft.com/office/drawing/2014/main" id="{920F296A-157A-4CA9-96F7-0EC0460D1197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9227" y="2915570"/>
                        <a:ext cx="6800340" cy="3563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1670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0D5458"/>
              </a:solidFill>
              <a:ln w="57150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胡晓波男神体" panose="02010600030101010101" pitchFamily="2" charset="-122"/>
                </a:rPr>
                <a:t>合作探究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COOPERATIVE INQUIRY</a:t>
              </a:r>
            </a:p>
          </p:txBody>
        </p:sp>
      </p:grpSp>
      <p:graphicFrame>
        <p:nvGraphicFramePr>
          <p:cNvPr id="11" name="对象 428033">
            <a:extLst>
              <a:ext uri="{FF2B5EF4-FFF2-40B4-BE49-F238E27FC236}">
                <a16:creationId xmlns:a16="http://schemas.microsoft.com/office/drawing/2014/main" id="{117BCD03-B344-47A0-926A-51D89460D3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8563963"/>
              </p:ext>
            </p:extLst>
          </p:nvPr>
        </p:nvGraphicFramePr>
        <p:xfrm>
          <a:off x="1225247" y="2184523"/>
          <a:ext cx="6859497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074393" imgH="6658289" progId="Word.Document.8">
                  <p:embed/>
                </p:oleObj>
              </mc:Choice>
              <mc:Fallback>
                <p:oleObj name="Document" r:id="rId2" imgW="10074393" imgH="6658289" progId="Word.Document.8">
                  <p:embed/>
                  <p:pic>
                    <p:nvPicPr>
                      <p:cNvPr id="16386" name="对象 428033">
                        <a:extLst>
                          <a:ext uri="{FF2B5EF4-FFF2-40B4-BE49-F238E27FC236}">
                            <a16:creationId xmlns:a16="http://schemas.microsoft.com/office/drawing/2014/main" id="{77BE5F3C-1FC5-492D-9601-F784AFC6D80D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247" y="2184523"/>
                        <a:ext cx="6859497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397331">
            <a:extLst>
              <a:ext uri="{FF2B5EF4-FFF2-40B4-BE49-F238E27FC236}">
                <a16:creationId xmlns:a16="http://schemas.microsoft.com/office/drawing/2014/main" id="{51922C7E-DDC3-4CF3-92FB-57A5AB045D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7067251"/>
              </p:ext>
            </p:extLst>
          </p:nvPr>
        </p:nvGraphicFramePr>
        <p:xfrm>
          <a:off x="803797" y="1343691"/>
          <a:ext cx="10431462" cy="173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10429262" imgH="1735786" progId="Word.Document.8">
                  <p:embed/>
                </p:oleObj>
              </mc:Choice>
              <mc:Fallback>
                <p:oleObj name="Document" r:id="rId4" imgW="10429262" imgH="1735786" progId="Word.Document.8">
                  <p:embed/>
                  <p:pic>
                    <p:nvPicPr>
                      <p:cNvPr id="15363" name="对象 397331">
                        <a:extLst>
                          <a:ext uri="{FF2B5EF4-FFF2-40B4-BE49-F238E27FC236}">
                            <a16:creationId xmlns:a16="http://schemas.microsoft.com/office/drawing/2014/main" id="{406A5C9D-5321-42D2-B7FB-9B32BAE68253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797" y="1343691"/>
                        <a:ext cx="10431462" cy="173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45194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0D5458"/>
              </a:solidFill>
              <a:ln w="57150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胡晓波男神体" panose="02010600030101010101" pitchFamily="2" charset="-122"/>
                </a:rPr>
                <a:t>合作探究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COOPERATIVE INQUIRY</a:t>
              </a:r>
            </a:p>
          </p:txBody>
        </p:sp>
      </p:grpSp>
      <p:graphicFrame>
        <p:nvGraphicFramePr>
          <p:cNvPr id="11" name="对象 427009">
            <a:extLst>
              <a:ext uri="{FF2B5EF4-FFF2-40B4-BE49-F238E27FC236}">
                <a16:creationId xmlns:a16="http://schemas.microsoft.com/office/drawing/2014/main" id="{857C9406-06F7-4ED0-A341-C3A4C76DC2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3693247"/>
              </p:ext>
            </p:extLst>
          </p:nvPr>
        </p:nvGraphicFramePr>
        <p:xfrm>
          <a:off x="944590" y="1638300"/>
          <a:ext cx="10648950" cy="561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3832252" imgH="7292819" progId="Word.Document.8">
                  <p:embed/>
                </p:oleObj>
              </mc:Choice>
              <mc:Fallback>
                <p:oleObj name="Document" r:id="rId2" imgW="13832252" imgH="7292819" progId="Word.Document.8">
                  <p:embed/>
                  <p:pic>
                    <p:nvPicPr>
                      <p:cNvPr id="16386" name="对象 427009">
                        <a:extLst>
                          <a:ext uri="{FF2B5EF4-FFF2-40B4-BE49-F238E27FC236}">
                            <a16:creationId xmlns:a16="http://schemas.microsoft.com/office/drawing/2014/main" id="{BD8A6158-52BB-4A34-B541-135259B52893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590" y="1638300"/>
                        <a:ext cx="10648950" cy="561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8562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0D5458"/>
              </a:solidFill>
              <a:ln w="57150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胡晓波男神体" panose="02010600030101010101" pitchFamily="2" charset="-122"/>
                </a:rPr>
                <a:t>合作探究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COOPERATIVE INQUIRY</a:t>
              </a:r>
            </a:p>
          </p:txBody>
        </p:sp>
      </p:grpSp>
      <p:graphicFrame>
        <p:nvGraphicFramePr>
          <p:cNvPr id="11" name="对象 424961">
            <a:extLst>
              <a:ext uri="{FF2B5EF4-FFF2-40B4-BE49-F238E27FC236}">
                <a16:creationId xmlns:a16="http://schemas.microsoft.com/office/drawing/2014/main" id="{60B712A2-B9F0-4AD5-9327-65842ACB45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6328048"/>
              </p:ext>
            </p:extLst>
          </p:nvPr>
        </p:nvGraphicFramePr>
        <p:xfrm>
          <a:off x="1672459" y="1782762"/>
          <a:ext cx="8193882" cy="373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074393" imgH="5465351" progId="Word.Document.8">
                  <p:embed/>
                </p:oleObj>
              </mc:Choice>
              <mc:Fallback>
                <p:oleObj name="Document" r:id="rId2" imgW="10074393" imgH="5465351" progId="Word.Document.8">
                  <p:embed/>
                  <p:pic>
                    <p:nvPicPr>
                      <p:cNvPr id="17410" name="对象 424961">
                        <a:extLst>
                          <a:ext uri="{FF2B5EF4-FFF2-40B4-BE49-F238E27FC236}">
                            <a16:creationId xmlns:a16="http://schemas.microsoft.com/office/drawing/2014/main" id="{1DF1E492-90FD-4C0E-BBCE-31F7B6203BD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2459" y="1782762"/>
                        <a:ext cx="8193882" cy="373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85421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0D5458"/>
              </a:solidFill>
              <a:ln w="57150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胡晓波男神体" panose="02010600030101010101" pitchFamily="2" charset="-122"/>
                </a:rPr>
                <a:t>合作探究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COOPERATIVE INQUIRY</a:t>
              </a:r>
            </a:p>
          </p:txBody>
        </p:sp>
      </p:grpSp>
      <p:graphicFrame>
        <p:nvGraphicFramePr>
          <p:cNvPr id="11" name="对象 646145">
            <a:extLst>
              <a:ext uri="{FF2B5EF4-FFF2-40B4-BE49-F238E27FC236}">
                <a16:creationId xmlns:a16="http://schemas.microsoft.com/office/drawing/2014/main" id="{AE7D6A6C-F7FC-4195-94CF-FBB7519E13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5335494"/>
              </p:ext>
            </p:extLst>
          </p:nvPr>
        </p:nvGraphicFramePr>
        <p:xfrm>
          <a:off x="1257300" y="1052903"/>
          <a:ext cx="9039225" cy="559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3546972" imgH="8376021" progId="Word.Document.8">
                  <p:embed/>
                </p:oleObj>
              </mc:Choice>
              <mc:Fallback>
                <p:oleObj name="Document" r:id="rId2" imgW="13546972" imgH="8376021" progId="Word.Document.8">
                  <p:embed/>
                  <p:pic>
                    <p:nvPicPr>
                      <p:cNvPr id="18434" name="对象 646145">
                        <a:extLst>
                          <a:ext uri="{FF2B5EF4-FFF2-40B4-BE49-F238E27FC236}">
                            <a16:creationId xmlns:a16="http://schemas.microsoft.com/office/drawing/2014/main" id="{E70B5108-8B23-4F5E-A08D-F1BF2F8AB6A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0" y="1052903"/>
                        <a:ext cx="9039225" cy="559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29263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0D5458"/>
              </a:solidFill>
              <a:ln w="57150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胡晓波男神体" panose="02010600030101010101" pitchFamily="2" charset="-122"/>
                </a:rPr>
                <a:t>合作探究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COOPERATIVE INQUIRY</a:t>
              </a:r>
            </a:p>
          </p:txBody>
        </p:sp>
      </p:grpSp>
      <p:pic>
        <p:nvPicPr>
          <p:cNvPr id="11" name="图片 425985" descr="C:/Users/Administrator/Desktop/ppt课件/第三章 不等式/类型2.TIF">
            <a:extLst>
              <a:ext uri="{FF2B5EF4-FFF2-40B4-BE49-F238E27FC236}">
                <a16:creationId xmlns:a16="http://schemas.microsoft.com/office/drawing/2014/main" id="{3BF82000-A6E9-483F-B8F8-25A718D4F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1741488"/>
            <a:ext cx="72612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对象 425988">
            <a:extLst>
              <a:ext uri="{FF2B5EF4-FFF2-40B4-BE49-F238E27FC236}">
                <a16:creationId xmlns:a16="http://schemas.microsoft.com/office/drawing/2014/main" id="{0841A08A-24B8-4AE8-8C2D-14476B3697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8988968"/>
              </p:ext>
            </p:extLst>
          </p:nvPr>
        </p:nvGraphicFramePr>
        <p:xfrm>
          <a:off x="1817688" y="1657350"/>
          <a:ext cx="48482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317634" imgH="859088" progId="Word.Document.8">
                  <p:embed/>
                </p:oleObj>
              </mc:Choice>
              <mc:Fallback>
                <p:oleObj name="Document" r:id="rId4" imgW="5317634" imgH="859088" progId="Word.Document.8">
                  <p:embed/>
                  <p:pic>
                    <p:nvPicPr>
                      <p:cNvPr id="19459" name="对象 425988">
                        <a:extLst>
                          <a:ext uri="{FF2B5EF4-FFF2-40B4-BE49-F238E27FC236}">
                            <a16:creationId xmlns:a16="http://schemas.microsoft.com/office/drawing/2014/main" id="{89938B59-851B-4923-94EB-995E35A75C5B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7688" y="1657350"/>
                        <a:ext cx="4848225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425989">
            <a:extLst>
              <a:ext uri="{FF2B5EF4-FFF2-40B4-BE49-F238E27FC236}">
                <a16:creationId xmlns:a16="http://schemas.microsoft.com/office/drawing/2014/main" id="{EAC5D7B0-D21C-44A2-86A3-B2BB35AA3E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4337738"/>
              </p:ext>
            </p:extLst>
          </p:nvPr>
        </p:nvGraphicFramePr>
        <p:xfrm>
          <a:off x="1817688" y="2611438"/>
          <a:ext cx="9078268" cy="310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10055327" imgH="3801858" progId="Word.Document.8">
                  <p:embed/>
                </p:oleObj>
              </mc:Choice>
              <mc:Fallback>
                <p:oleObj name="Document" r:id="rId6" imgW="10055327" imgH="3801858" progId="Word.Document.8">
                  <p:embed/>
                  <p:pic>
                    <p:nvPicPr>
                      <p:cNvPr id="19460" name="对象 425989">
                        <a:extLst>
                          <a:ext uri="{FF2B5EF4-FFF2-40B4-BE49-F238E27FC236}">
                            <a16:creationId xmlns:a16="http://schemas.microsoft.com/office/drawing/2014/main" id="{CE4D0F32-D5AA-4EB9-B0B0-10288AEE4FAD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7688" y="2611438"/>
                        <a:ext cx="9078268" cy="310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13814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 hidden="1">
            <a:extLst>
              <a:ext uri="{FF2B5EF4-FFF2-40B4-BE49-F238E27FC236}">
                <a16:creationId xmlns:a16="http://schemas.microsoft.com/office/drawing/2014/main" id="{0D9A6C7B-FAA2-419E-B266-D9CF4813CB21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  <a:ea typeface="思源黑体 CN Bold" panose="020B0800000000000000" pitchFamily="34" charset="-122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  <a:ea typeface="思源黑体 CN Bold" panose="020B0800000000000000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F4660EF-6BEC-4123-AFF5-6A067F34BA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5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FFAB965-5EFD-4C9E-AA76-C9424F7F8B27}"/>
              </a:ext>
            </a:extLst>
          </p:cNvPr>
          <p:cNvSpPr/>
          <p:nvPr/>
        </p:nvSpPr>
        <p:spPr>
          <a:xfrm>
            <a:off x="4629334" y="0"/>
            <a:ext cx="7562666" cy="6888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4524E7B-EBA7-49A4-9319-9DAE969AE175}"/>
              </a:ext>
            </a:extLst>
          </p:cNvPr>
          <p:cNvSpPr/>
          <p:nvPr/>
        </p:nvSpPr>
        <p:spPr>
          <a:xfrm>
            <a:off x="0" y="6664271"/>
            <a:ext cx="6448535" cy="2247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1862CBE-E681-497F-9F0B-B1717E8BE3AA}"/>
              </a:ext>
            </a:extLst>
          </p:cNvPr>
          <p:cNvGrpSpPr/>
          <p:nvPr/>
        </p:nvGrpSpPr>
        <p:grpSpPr>
          <a:xfrm>
            <a:off x="927201" y="1307600"/>
            <a:ext cx="2714566" cy="1296644"/>
            <a:chOff x="927201" y="1307600"/>
            <a:chExt cx="2714566" cy="1296644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8B47B75B-8713-4ABB-A16E-CCF9B50825B2}"/>
                </a:ext>
              </a:extLst>
            </p:cNvPr>
            <p:cNvSpPr txBox="1"/>
            <p:nvPr/>
          </p:nvSpPr>
          <p:spPr>
            <a:xfrm>
              <a:off x="987568" y="2234912"/>
              <a:ext cx="26541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en-US" altLang="zh-CN" b="1" spc="3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CONTENTS</a:t>
              </a:r>
              <a:endParaRPr kumimoji="1" lang="zh-CN" altLang="en-US" b="1" spc="3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9" name="文本框">
              <a:extLst>
                <a:ext uri="{FF2B5EF4-FFF2-40B4-BE49-F238E27FC236}">
                  <a16:creationId xmlns:a16="http://schemas.microsoft.com/office/drawing/2014/main" id="{AB3D5212-9A49-48F7-B766-F39276D1C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201" y="1307600"/>
              <a:ext cx="158740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>
                <a:spcBef>
                  <a:spcPct val="0"/>
                </a:spcBef>
              </a:pPr>
              <a:r>
                <a:rPr lang="zh-CN" altLang="en-US" sz="5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Calibri" pitchFamily="34" charset="0"/>
                </a:rPr>
                <a:t>目录</a:t>
              </a:r>
              <a:endParaRPr kumimoji="1" lang="zh-CN" altLang="en-US" sz="54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37" name="矩形 36">
            <a:extLst>
              <a:ext uri="{FF2B5EF4-FFF2-40B4-BE49-F238E27FC236}">
                <a16:creationId xmlns:a16="http://schemas.microsoft.com/office/drawing/2014/main" id="{49825820-1859-416F-BB9C-445CA16408A5}"/>
              </a:ext>
            </a:extLst>
          </p:cNvPr>
          <p:cNvSpPr/>
          <p:nvPr/>
        </p:nvSpPr>
        <p:spPr>
          <a:xfrm>
            <a:off x="0" y="348393"/>
            <a:ext cx="2232996" cy="5892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DF8C57D3-D90B-49A0-BA3E-C8A142F5FD30}"/>
              </a:ext>
            </a:extLst>
          </p:cNvPr>
          <p:cNvGrpSpPr/>
          <p:nvPr/>
        </p:nvGrpSpPr>
        <p:grpSpPr>
          <a:xfrm>
            <a:off x="1051181" y="2928238"/>
            <a:ext cx="4768593" cy="2791193"/>
            <a:chOff x="1051181" y="2928238"/>
            <a:chExt cx="4768593" cy="2791193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7A4E8A0-D132-4315-ABA3-E162F91897BA}"/>
                </a:ext>
              </a:extLst>
            </p:cNvPr>
            <p:cNvSpPr/>
            <p:nvPr/>
          </p:nvSpPr>
          <p:spPr>
            <a:xfrm>
              <a:off x="1051181" y="5672988"/>
              <a:ext cx="322333" cy="46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zh-CN" altLang="en-US" dirty="0">
                <a:latin typeface="Arial" panose="020B0604020202020204" pitchFamily="34" charset="0"/>
              </a:endParaRPr>
            </a:p>
          </p:txBody>
        </p: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DAE84A82-325F-4060-A081-ACFF48E60D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987" b="32917"/>
            <a:stretch/>
          </p:blipFill>
          <p:spPr>
            <a:xfrm>
              <a:off x="1051181" y="2928238"/>
              <a:ext cx="4768593" cy="2231450"/>
            </a:xfrm>
            <a:prstGeom prst="rect">
              <a:avLst/>
            </a:prstGeom>
          </p:spPr>
        </p:pic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792EA61E-5A8D-44C5-96FE-BA9DC2720AB9}"/>
              </a:ext>
            </a:extLst>
          </p:cNvPr>
          <p:cNvGrpSpPr/>
          <p:nvPr/>
        </p:nvGrpSpPr>
        <p:grpSpPr>
          <a:xfrm>
            <a:off x="6192069" y="2875787"/>
            <a:ext cx="5690849" cy="2324584"/>
            <a:chOff x="6192069" y="2847212"/>
            <a:chExt cx="5690849" cy="2324584"/>
          </a:xfrm>
        </p:grpSpPr>
        <p:sp>
          <p:nvSpPr>
            <p:cNvPr id="43" name="文本框 38">
              <a:extLst>
                <a:ext uri="{FF2B5EF4-FFF2-40B4-BE49-F238E27FC236}">
                  <a16:creationId xmlns:a16="http://schemas.microsoft.com/office/drawing/2014/main" id="{8580E0F6-8996-4818-88FC-82EDCE1D371C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6192069" y="2847212"/>
              <a:ext cx="33147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400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学习目标</a:t>
              </a: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9511D93A-31F1-49E8-B6C7-CDD7D070D254}"/>
                </a:ext>
              </a:extLst>
            </p:cNvPr>
            <p:cNvSpPr/>
            <p:nvPr/>
          </p:nvSpPr>
          <p:spPr>
            <a:xfrm>
              <a:off x="6268269" y="3555098"/>
              <a:ext cx="3314705" cy="276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LEARNING OBJECTIVES</a:t>
              </a: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C1E2250D-B48B-40D9-B460-14C5A1501F33}"/>
                </a:ext>
              </a:extLst>
            </p:cNvPr>
            <p:cNvSpPr/>
            <p:nvPr/>
          </p:nvSpPr>
          <p:spPr>
            <a:xfrm>
              <a:off x="6268269" y="3780428"/>
              <a:ext cx="4743450" cy="276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—————————————————————————————————</a:t>
              </a: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BBF124CA-4198-44F0-83A3-4B0C98F8C5B5}"/>
                </a:ext>
              </a:extLst>
            </p:cNvPr>
            <p:cNvSpPr/>
            <p:nvPr/>
          </p:nvSpPr>
          <p:spPr>
            <a:xfrm>
              <a:off x="6268269" y="4009811"/>
              <a:ext cx="5614649" cy="11619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1.</a:t>
              </a:r>
              <a:r>
                <a:rPr lang="zh-CN" altLang="en-US" sz="16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了解基本不等式的证明过程</a:t>
              </a:r>
              <a:r>
                <a:rPr lang="en-US" altLang="zh-CN" sz="16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2.</a:t>
              </a:r>
              <a:r>
                <a:rPr lang="zh-CN" altLang="en-US" sz="16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能利用基本不等式证明简单的不等式及比较代数式的大小</a:t>
              </a:r>
              <a:endParaRPr lang="en-US" altLang="zh-CN" sz="1600" dirty="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3.</a:t>
              </a:r>
              <a:r>
                <a:rPr lang="zh-CN" altLang="en-US" sz="16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熟练掌握利用基本不等式求函数的最值问题</a:t>
              </a:r>
              <a:r>
                <a:rPr lang="en-US" altLang="zh-CN" sz="16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(</a:t>
              </a:r>
              <a:r>
                <a:rPr lang="zh-CN" altLang="en-US" sz="16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重点</a:t>
              </a:r>
              <a:r>
                <a:rPr lang="en-US" altLang="zh-CN" sz="16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)</a:t>
              </a:r>
              <a:r>
                <a:rPr lang="zh-CN" altLang="en-US" sz="16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．</a:t>
              </a:r>
            </a:p>
          </p:txBody>
        </p: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14DD7BB3-6580-4726-934E-237830A7D3D3}"/>
              </a:ext>
            </a:extLst>
          </p:cNvPr>
          <p:cNvSpPr txBox="1"/>
          <p:nvPr/>
        </p:nvSpPr>
        <p:spPr>
          <a:xfrm rot="5400000">
            <a:off x="10322930" y="1682198"/>
            <a:ext cx="3204372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spc="2000" dirty="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TEMPLATE</a:t>
            </a:r>
            <a:endParaRPr kumimoji="1" lang="zh-CN" altLang="en-US" sz="1400" spc="2000" dirty="0">
              <a:solidFill>
                <a:sysClr val="windowText" lastClr="000000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585179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0D5458"/>
              </a:solidFill>
              <a:ln w="57150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胡晓波男神体" panose="02010600030101010101" pitchFamily="2" charset="-122"/>
                </a:rPr>
                <a:t>合作探究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COOPERATIVE INQUIRY</a:t>
              </a:r>
            </a:p>
          </p:txBody>
        </p:sp>
      </p:grpSp>
      <p:graphicFrame>
        <p:nvGraphicFramePr>
          <p:cNvPr id="11" name="对象 423937">
            <a:extLst>
              <a:ext uri="{FF2B5EF4-FFF2-40B4-BE49-F238E27FC236}">
                <a16:creationId xmlns:a16="http://schemas.microsoft.com/office/drawing/2014/main" id="{B59AEEB6-C68C-4689-9490-62AD7E8F6F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209841"/>
              </p:ext>
            </p:extLst>
          </p:nvPr>
        </p:nvGraphicFramePr>
        <p:xfrm>
          <a:off x="1219201" y="1517650"/>
          <a:ext cx="7943850" cy="475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074393" imgH="7014803" progId="Word.Document.8">
                  <p:embed/>
                </p:oleObj>
              </mc:Choice>
              <mc:Fallback>
                <p:oleObj name="Document" r:id="rId2" imgW="10074393" imgH="7014803" progId="Word.Document.8">
                  <p:embed/>
                  <p:pic>
                    <p:nvPicPr>
                      <p:cNvPr id="20482" name="对象 423937">
                        <a:extLst>
                          <a:ext uri="{FF2B5EF4-FFF2-40B4-BE49-F238E27FC236}">
                            <a16:creationId xmlns:a16="http://schemas.microsoft.com/office/drawing/2014/main" id="{D2CA3496-0DBF-492B-9808-7FADEA30D4CD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1" y="1517650"/>
                        <a:ext cx="7943850" cy="475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89963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0D5458"/>
              </a:solidFill>
              <a:ln w="57150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胡晓波男神体" panose="02010600030101010101" pitchFamily="2" charset="-122"/>
                </a:rPr>
                <a:t>合作探究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COOPERATIVE INQUIRY</a:t>
              </a:r>
            </a:p>
          </p:txBody>
        </p:sp>
      </p:grpSp>
      <p:graphicFrame>
        <p:nvGraphicFramePr>
          <p:cNvPr id="11" name="对象 422913">
            <a:extLst>
              <a:ext uri="{FF2B5EF4-FFF2-40B4-BE49-F238E27FC236}">
                <a16:creationId xmlns:a16="http://schemas.microsoft.com/office/drawing/2014/main" id="{8CC91C3C-8D4E-42DB-B4FD-9060C92F18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1103187"/>
              </p:ext>
            </p:extLst>
          </p:nvPr>
        </p:nvGraphicFramePr>
        <p:xfrm>
          <a:off x="1314450" y="1838325"/>
          <a:ext cx="9563100" cy="479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5290682" imgH="7598965" progId="Word.Document.8">
                  <p:embed/>
                </p:oleObj>
              </mc:Choice>
              <mc:Fallback>
                <p:oleObj name="Document" r:id="rId2" imgW="15290682" imgH="7598965" progId="Word.Document.8">
                  <p:embed/>
                  <p:pic>
                    <p:nvPicPr>
                      <p:cNvPr id="21506" name="对象 422913">
                        <a:extLst>
                          <a:ext uri="{FF2B5EF4-FFF2-40B4-BE49-F238E27FC236}">
                            <a16:creationId xmlns:a16="http://schemas.microsoft.com/office/drawing/2014/main" id="{6BFED018-AF81-4484-8A33-EE14771A57F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0" y="1838325"/>
                        <a:ext cx="9563100" cy="479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48490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0D5458"/>
              </a:solidFill>
              <a:ln w="57150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胡晓波男神体" panose="02010600030101010101" pitchFamily="2" charset="-122"/>
                </a:rPr>
                <a:t>合作探究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COOPERATIVE INQUIRY</a:t>
              </a:r>
            </a:p>
          </p:txBody>
        </p:sp>
      </p:grpSp>
      <p:graphicFrame>
        <p:nvGraphicFramePr>
          <p:cNvPr id="11" name="对象 421889">
            <a:extLst>
              <a:ext uri="{FF2B5EF4-FFF2-40B4-BE49-F238E27FC236}">
                <a16:creationId xmlns:a16="http://schemas.microsoft.com/office/drawing/2014/main" id="{B5D9F20C-D97E-4321-9E92-5355A6511D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7381893"/>
              </p:ext>
            </p:extLst>
          </p:nvPr>
        </p:nvGraphicFramePr>
        <p:xfrm>
          <a:off x="870417" y="1143686"/>
          <a:ext cx="8705850" cy="206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1351136" imgH="3162188" progId="Word.Document.8">
                  <p:embed/>
                </p:oleObj>
              </mc:Choice>
              <mc:Fallback>
                <p:oleObj name="Document" r:id="rId2" imgW="11351136" imgH="3162188" progId="Word.Document.8">
                  <p:embed/>
                  <p:pic>
                    <p:nvPicPr>
                      <p:cNvPr id="22530" name="对象 421889">
                        <a:extLst>
                          <a:ext uri="{FF2B5EF4-FFF2-40B4-BE49-F238E27FC236}">
                            <a16:creationId xmlns:a16="http://schemas.microsoft.com/office/drawing/2014/main" id="{FFB21931-8084-422A-AB6E-EC1F9D6720D8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417" y="1143686"/>
                        <a:ext cx="8705850" cy="206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633857">
            <a:extLst>
              <a:ext uri="{FF2B5EF4-FFF2-40B4-BE49-F238E27FC236}">
                <a16:creationId xmlns:a16="http://schemas.microsoft.com/office/drawing/2014/main" id="{9ACCCA87-652A-4A14-8E39-2A3FC3F198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1254398"/>
              </p:ext>
            </p:extLst>
          </p:nvPr>
        </p:nvGraphicFramePr>
        <p:xfrm>
          <a:off x="944590" y="2638676"/>
          <a:ext cx="7991475" cy="3914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13046922" imgH="6981277" progId="Word.Document.8">
                  <p:embed/>
                </p:oleObj>
              </mc:Choice>
              <mc:Fallback>
                <p:oleObj name="Document" r:id="rId4" imgW="13046922" imgH="6981277" progId="Word.Document.8">
                  <p:embed/>
                  <p:pic>
                    <p:nvPicPr>
                      <p:cNvPr id="23554" name="对象 633857">
                        <a:extLst>
                          <a:ext uri="{FF2B5EF4-FFF2-40B4-BE49-F238E27FC236}">
                            <a16:creationId xmlns:a16="http://schemas.microsoft.com/office/drawing/2014/main" id="{2E77E3E3-6C3A-4C32-A201-2EA180BE178B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590" y="2638676"/>
                        <a:ext cx="7991475" cy="39145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7800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0D5458"/>
              </a:solidFill>
              <a:ln w="57150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胡晓波男神体" panose="02010600030101010101" pitchFamily="2" charset="-122"/>
                </a:rPr>
                <a:t>合作探究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COOPERATIVE INQUIRY</a:t>
              </a:r>
            </a:p>
          </p:txBody>
        </p:sp>
      </p:grpSp>
      <p:pic>
        <p:nvPicPr>
          <p:cNvPr id="12" name="图片 420868" descr="F:/1.2018-2019课堂新坐标全年产品/制作中/北师数学必修1/北师数学必修1/北师数学必修1课件/类型3.TIF">
            <a:extLst>
              <a:ext uri="{FF2B5EF4-FFF2-40B4-BE49-F238E27FC236}">
                <a16:creationId xmlns:a16="http://schemas.microsoft.com/office/drawing/2014/main" id="{47626055-0AF7-4E00-999B-A947FDF44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605" y="1490148"/>
            <a:ext cx="7267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对象 420873">
            <a:extLst>
              <a:ext uri="{FF2B5EF4-FFF2-40B4-BE49-F238E27FC236}">
                <a16:creationId xmlns:a16="http://schemas.microsoft.com/office/drawing/2014/main" id="{9FD68DB7-B51E-4468-8926-3B5F5A1F3A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1173668"/>
              </p:ext>
            </p:extLst>
          </p:nvPr>
        </p:nvGraphicFramePr>
        <p:xfrm>
          <a:off x="2418555" y="1353623"/>
          <a:ext cx="4443412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4457372" imgH="859088" progId="Word.Document.8">
                  <p:embed/>
                </p:oleObj>
              </mc:Choice>
              <mc:Fallback>
                <p:oleObj name="Document" r:id="rId4" imgW="4457372" imgH="859088" progId="Word.Document.8">
                  <p:embed/>
                  <p:pic>
                    <p:nvPicPr>
                      <p:cNvPr id="24581" name="对象 420873">
                        <a:extLst>
                          <a:ext uri="{FF2B5EF4-FFF2-40B4-BE49-F238E27FC236}">
                            <a16:creationId xmlns:a16="http://schemas.microsoft.com/office/drawing/2014/main" id="{492B861D-A002-4DB7-9B32-48704393716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8555" y="1353623"/>
                        <a:ext cx="4443412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420874">
            <a:extLst>
              <a:ext uri="{FF2B5EF4-FFF2-40B4-BE49-F238E27FC236}">
                <a16:creationId xmlns:a16="http://schemas.microsoft.com/office/drawing/2014/main" id="{0570F80F-0C7C-407B-A2A0-027B47A2CF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0127131"/>
              </p:ext>
            </p:extLst>
          </p:nvPr>
        </p:nvGraphicFramePr>
        <p:xfrm>
          <a:off x="1414287" y="2286239"/>
          <a:ext cx="8931275" cy="384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8902944" imgH="4206939" progId="Word.Document.8">
                  <p:embed/>
                </p:oleObj>
              </mc:Choice>
              <mc:Fallback>
                <p:oleObj name="Document" r:id="rId6" imgW="8902944" imgH="4206939" progId="Word.Document.8">
                  <p:embed/>
                  <p:pic>
                    <p:nvPicPr>
                      <p:cNvPr id="24582" name="对象 420874">
                        <a:extLst>
                          <a:ext uri="{FF2B5EF4-FFF2-40B4-BE49-F238E27FC236}">
                            <a16:creationId xmlns:a16="http://schemas.microsoft.com/office/drawing/2014/main" id="{D7FC91A8-008A-44FB-B556-3B141BC54BC8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4287" y="2286239"/>
                        <a:ext cx="8931275" cy="384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10372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0D5458"/>
              </a:solidFill>
              <a:ln w="57150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胡晓波男神体" panose="02010600030101010101" pitchFamily="2" charset="-122"/>
                </a:rPr>
                <a:t>合作探究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COOPERATIVE INQUIRY</a:t>
              </a:r>
            </a:p>
          </p:txBody>
        </p:sp>
      </p:grpSp>
      <p:graphicFrame>
        <p:nvGraphicFramePr>
          <p:cNvPr id="11" name="对象 632833">
            <a:extLst>
              <a:ext uri="{FF2B5EF4-FFF2-40B4-BE49-F238E27FC236}">
                <a16:creationId xmlns:a16="http://schemas.microsoft.com/office/drawing/2014/main" id="{6F01ABF6-967A-42D9-AC10-7D17DC972C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3284213"/>
              </p:ext>
            </p:extLst>
          </p:nvPr>
        </p:nvGraphicFramePr>
        <p:xfrm>
          <a:off x="1181100" y="1762125"/>
          <a:ext cx="9563100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2934131" imgH="3202480" progId="Word.Document.8">
                  <p:embed/>
                </p:oleObj>
              </mc:Choice>
              <mc:Fallback>
                <p:oleObj name="Document" r:id="rId2" imgW="12934131" imgH="3202480" progId="Word.Document.8">
                  <p:embed/>
                  <p:pic>
                    <p:nvPicPr>
                      <p:cNvPr id="25602" name="对象 632833">
                        <a:extLst>
                          <a:ext uri="{FF2B5EF4-FFF2-40B4-BE49-F238E27FC236}">
                            <a16:creationId xmlns:a16="http://schemas.microsoft.com/office/drawing/2014/main" id="{6694B532-E1FD-4E2C-8107-9A27E34CA03B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1762125"/>
                        <a:ext cx="9563100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A50B514A-C12E-4E16-B890-B6C1D5D457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33180"/>
              </p:ext>
            </p:extLst>
          </p:nvPr>
        </p:nvGraphicFramePr>
        <p:xfrm>
          <a:off x="1181101" y="4543425"/>
          <a:ext cx="9810750" cy="1382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12197702" imgH="1717798" progId="Word.Document.8">
                  <p:embed/>
                </p:oleObj>
              </mc:Choice>
              <mc:Fallback>
                <p:oleObj name="Document" r:id="rId4" imgW="12197702" imgH="1717798" progId="Word.Document.8">
                  <p:embed/>
                  <p:pic>
                    <p:nvPicPr>
                      <p:cNvPr id="632835" name="对象 632834">
                        <a:extLst>
                          <a:ext uri="{FF2B5EF4-FFF2-40B4-BE49-F238E27FC236}">
                            <a16:creationId xmlns:a16="http://schemas.microsoft.com/office/drawing/2014/main" id="{E997A6A6-2C8F-419A-9544-10D5C1B004AA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1" y="4543425"/>
                        <a:ext cx="9810750" cy="13820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41167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0D5458"/>
              </a:solidFill>
              <a:ln w="57150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胡晓波男神体" panose="02010600030101010101" pitchFamily="2" charset="-122"/>
                </a:rPr>
                <a:t>合作探究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COOPERATIVE INQUIRY</a:t>
              </a:r>
            </a:p>
          </p:txBody>
        </p:sp>
      </p:grpSp>
      <p:graphicFrame>
        <p:nvGraphicFramePr>
          <p:cNvPr id="11" name="对象 637953">
            <a:extLst>
              <a:ext uri="{FF2B5EF4-FFF2-40B4-BE49-F238E27FC236}">
                <a16:creationId xmlns:a16="http://schemas.microsoft.com/office/drawing/2014/main" id="{7D4DDB34-F144-4AC2-985B-0D917408E9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2587125"/>
              </p:ext>
            </p:extLst>
          </p:nvPr>
        </p:nvGraphicFramePr>
        <p:xfrm>
          <a:off x="1017927" y="2035175"/>
          <a:ext cx="10066337" cy="278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148242" imgH="2576878" progId="Word.Document.8">
                  <p:embed/>
                </p:oleObj>
              </mc:Choice>
              <mc:Fallback>
                <p:oleObj name="Document" r:id="rId2" imgW="10148242" imgH="2576878" progId="Word.Document.8">
                  <p:embed/>
                  <p:pic>
                    <p:nvPicPr>
                      <p:cNvPr id="26626" name="对象 637953">
                        <a:extLst>
                          <a:ext uri="{FF2B5EF4-FFF2-40B4-BE49-F238E27FC236}">
                            <a16:creationId xmlns:a16="http://schemas.microsoft.com/office/drawing/2014/main" id="{812670EF-38D9-4847-9AA7-9801B55D2018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927" y="2035175"/>
                        <a:ext cx="10066337" cy="278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08246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0D5458"/>
              </a:solidFill>
              <a:ln w="57150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胡晓波男神体" panose="02010600030101010101" pitchFamily="2" charset="-122"/>
                </a:rPr>
                <a:t>合作探究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COOPERATIVE INQUIRY</a:t>
              </a:r>
            </a:p>
          </p:txBody>
        </p:sp>
      </p:grpSp>
      <p:graphicFrame>
        <p:nvGraphicFramePr>
          <p:cNvPr id="11" name="对象 636929">
            <a:extLst>
              <a:ext uri="{FF2B5EF4-FFF2-40B4-BE49-F238E27FC236}">
                <a16:creationId xmlns:a16="http://schemas.microsoft.com/office/drawing/2014/main" id="{0601EDB4-4092-4104-926A-7ACB981C8B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3823170"/>
              </p:ext>
            </p:extLst>
          </p:nvPr>
        </p:nvGraphicFramePr>
        <p:xfrm>
          <a:off x="1325591" y="1461307"/>
          <a:ext cx="8323234" cy="4560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074393" imgH="6900402" progId="Word.Document.8">
                  <p:embed/>
                </p:oleObj>
              </mc:Choice>
              <mc:Fallback>
                <p:oleObj name="Document" r:id="rId2" imgW="10074393" imgH="6900402" progId="Word.Document.8">
                  <p:embed/>
                  <p:pic>
                    <p:nvPicPr>
                      <p:cNvPr id="27650" name="对象 636929">
                        <a:extLst>
                          <a:ext uri="{FF2B5EF4-FFF2-40B4-BE49-F238E27FC236}">
                            <a16:creationId xmlns:a16="http://schemas.microsoft.com/office/drawing/2014/main" id="{1EDB95AF-BD84-4618-9684-F126771B7F6C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591" y="1461307"/>
                        <a:ext cx="8323234" cy="45604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53865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0D5458"/>
              </a:solidFill>
              <a:ln w="57150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胡晓波男神体" panose="02010600030101010101" pitchFamily="2" charset="-122"/>
                </a:rPr>
                <a:t>合作探究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COOPERATIVE INQUIRY</a:t>
              </a:r>
            </a:p>
          </p:txBody>
        </p:sp>
      </p:grpSp>
      <p:graphicFrame>
        <p:nvGraphicFramePr>
          <p:cNvPr id="11" name="对象 635906">
            <a:extLst>
              <a:ext uri="{FF2B5EF4-FFF2-40B4-BE49-F238E27FC236}">
                <a16:creationId xmlns:a16="http://schemas.microsoft.com/office/drawing/2014/main" id="{CF411D9B-4B98-420D-AF20-AE47EB16A0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3804252"/>
              </p:ext>
            </p:extLst>
          </p:nvPr>
        </p:nvGraphicFramePr>
        <p:xfrm>
          <a:off x="1153715" y="1209675"/>
          <a:ext cx="9884569" cy="564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4718849" imgH="8405161" progId="Word.Document.8">
                  <p:embed/>
                </p:oleObj>
              </mc:Choice>
              <mc:Fallback>
                <p:oleObj name="Document" r:id="rId2" imgW="14718849" imgH="8405161" progId="Word.Document.8">
                  <p:embed/>
                  <p:pic>
                    <p:nvPicPr>
                      <p:cNvPr id="28674" name="对象 635906">
                        <a:extLst>
                          <a:ext uri="{FF2B5EF4-FFF2-40B4-BE49-F238E27FC236}">
                            <a16:creationId xmlns:a16="http://schemas.microsoft.com/office/drawing/2014/main" id="{66D81D79-09CE-4FA2-A7D8-097E34F5089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3715" y="1209675"/>
                        <a:ext cx="9884569" cy="564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61378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0D5458"/>
              </a:solidFill>
              <a:ln w="57150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胡晓波男神体" panose="02010600030101010101" pitchFamily="2" charset="-122"/>
                </a:rPr>
                <a:t>合作探究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COOPERATIVE INQUIRY</a:t>
              </a:r>
            </a:p>
          </p:txBody>
        </p:sp>
      </p:grpSp>
      <p:graphicFrame>
        <p:nvGraphicFramePr>
          <p:cNvPr id="12" name="对象 634881">
            <a:extLst>
              <a:ext uri="{FF2B5EF4-FFF2-40B4-BE49-F238E27FC236}">
                <a16:creationId xmlns:a16="http://schemas.microsoft.com/office/drawing/2014/main" id="{A513AD03-2614-4FE8-B465-07DB08BE4F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716769"/>
              </p:ext>
            </p:extLst>
          </p:nvPr>
        </p:nvGraphicFramePr>
        <p:xfrm>
          <a:off x="1289518" y="1429112"/>
          <a:ext cx="7159158" cy="469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074393" imgH="7447584" progId="Word.Document.8">
                  <p:embed/>
                </p:oleObj>
              </mc:Choice>
              <mc:Fallback>
                <p:oleObj name="Document" r:id="rId2" imgW="10074393" imgH="7447584" progId="Word.Document.8">
                  <p:embed/>
                  <p:pic>
                    <p:nvPicPr>
                      <p:cNvPr id="29698" name="对象 634881">
                        <a:extLst>
                          <a:ext uri="{FF2B5EF4-FFF2-40B4-BE49-F238E27FC236}">
                            <a16:creationId xmlns:a16="http://schemas.microsoft.com/office/drawing/2014/main" id="{B4474199-E1E7-4E30-BF97-1A22811B809B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9518" y="1429112"/>
                        <a:ext cx="7159158" cy="469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06024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0D5458"/>
              </a:solidFill>
              <a:ln w="57150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胡晓波男神体" panose="02010600030101010101" pitchFamily="2" charset="-122"/>
                </a:rPr>
                <a:t>合作探究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COOPERATIVE INQUIRY</a:t>
              </a:r>
            </a:p>
          </p:txBody>
        </p:sp>
      </p:grpSp>
      <p:graphicFrame>
        <p:nvGraphicFramePr>
          <p:cNvPr id="11" name="对象 419841">
            <a:extLst>
              <a:ext uri="{FF2B5EF4-FFF2-40B4-BE49-F238E27FC236}">
                <a16:creationId xmlns:a16="http://schemas.microsoft.com/office/drawing/2014/main" id="{7F6E5ED5-13D3-4FF3-9231-257704B897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0892134"/>
              </p:ext>
            </p:extLst>
          </p:nvPr>
        </p:nvGraphicFramePr>
        <p:xfrm>
          <a:off x="944590" y="1611313"/>
          <a:ext cx="8637560" cy="3870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074393" imgH="5214244" progId="Word.Document.8">
                  <p:embed/>
                </p:oleObj>
              </mc:Choice>
              <mc:Fallback>
                <p:oleObj name="Document" r:id="rId2" imgW="10074393" imgH="5214244" progId="Word.Document.8">
                  <p:embed/>
                  <p:pic>
                    <p:nvPicPr>
                      <p:cNvPr id="30722" name="对象 419841">
                        <a:extLst>
                          <a:ext uri="{FF2B5EF4-FFF2-40B4-BE49-F238E27FC236}">
                            <a16:creationId xmlns:a16="http://schemas.microsoft.com/office/drawing/2014/main" id="{9DCFEFD4-BA1E-41C7-AFB3-28060EAE748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590" y="1611313"/>
                        <a:ext cx="8637560" cy="38704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15683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 hidden="1">
            <a:extLst>
              <a:ext uri="{FF2B5EF4-FFF2-40B4-BE49-F238E27FC236}">
                <a16:creationId xmlns:a16="http://schemas.microsoft.com/office/drawing/2014/main" id="{CFCB245A-48F0-43FD-890D-9F2867C1917A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  <a:ea typeface="思源黑体 CN Bold" panose="020B0800000000000000" pitchFamily="34" charset="-122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  <a:ea typeface="思源黑体 CN Bold" panose="020B0800000000000000" pitchFamily="34" charset="-122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F4ED39E8-DFD3-481C-AC19-CC9C50DDC2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89" b="7499"/>
          <a:stretch/>
        </p:blipFill>
        <p:spPr>
          <a:xfrm>
            <a:off x="0" y="-1"/>
            <a:ext cx="7325690" cy="685800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1730469-B778-4522-8FF7-C3DAC171DCF1}"/>
              </a:ext>
            </a:extLst>
          </p:cNvPr>
          <p:cNvSpPr/>
          <p:nvPr/>
        </p:nvSpPr>
        <p:spPr>
          <a:xfrm>
            <a:off x="1627795" y="1543373"/>
            <a:ext cx="8492598" cy="3964174"/>
          </a:xfrm>
          <a:prstGeom prst="rect">
            <a:avLst/>
          </a:prstGeom>
          <a:solidFill>
            <a:srgbClr val="0D5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rgbClr val="0D5458"/>
              </a:solidFill>
              <a:latin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339F303-4F3A-434F-BA00-58A52A80543E}"/>
              </a:ext>
            </a:extLst>
          </p:cNvPr>
          <p:cNvSpPr txBox="1"/>
          <p:nvPr/>
        </p:nvSpPr>
        <p:spPr>
          <a:xfrm rot="5400000">
            <a:off x="10322930" y="1682198"/>
            <a:ext cx="3204372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1" lang="en-US" altLang="zh-CN" sz="1400" spc="20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TEMPLATE</a:t>
            </a:r>
            <a:endParaRPr kumimoji="1" lang="zh-CN" altLang="en-US" sz="1400" spc="2000" dirty="0">
              <a:solidFill>
                <a:schemeClr val="bg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385322A-2508-4C47-AF75-4F4322DC1418}"/>
              </a:ext>
            </a:extLst>
          </p:cNvPr>
          <p:cNvSpPr/>
          <p:nvPr/>
        </p:nvSpPr>
        <p:spPr>
          <a:xfrm>
            <a:off x="5743465" y="6664271"/>
            <a:ext cx="6448535" cy="224725"/>
          </a:xfrm>
          <a:prstGeom prst="rect">
            <a:avLst/>
          </a:pr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文本框">
            <a:extLst>
              <a:ext uri="{FF2B5EF4-FFF2-40B4-BE49-F238E27FC236}">
                <a16:creationId xmlns:a16="http://schemas.microsoft.com/office/drawing/2014/main" id="{7FD63805-07EB-4004-A8E3-3374861E91A7}"/>
              </a:ext>
            </a:extLst>
          </p:cNvPr>
          <p:cNvSpPr txBox="1"/>
          <p:nvPr/>
        </p:nvSpPr>
        <p:spPr>
          <a:xfrm>
            <a:off x="2474700" y="2009723"/>
            <a:ext cx="4629794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kumimoji="1" sz="6000" b="1" spc="600">
                <a:solidFill>
                  <a:srgbClr val="FEDE45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defRPr>
            </a:lvl1pPr>
          </a:lstStyle>
          <a:p>
            <a:pPr algn="l"/>
            <a:r>
              <a:rPr lang="en-US" altLang="zh-CN" sz="5400" spc="3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PART ONE</a:t>
            </a:r>
            <a:endParaRPr lang="zh-CN" altLang="en-US" sz="5400" spc="3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3" name="任意形状 40">
            <a:extLst>
              <a:ext uri="{FF2B5EF4-FFF2-40B4-BE49-F238E27FC236}">
                <a16:creationId xmlns:a16="http://schemas.microsoft.com/office/drawing/2014/main" id="{0170F6E2-DDE6-430E-9D40-5CCA824141ED}"/>
              </a:ext>
            </a:extLst>
          </p:cNvPr>
          <p:cNvSpPr/>
          <p:nvPr/>
        </p:nvSpPr>
        <p:spPr>
          <a:xfrm>
            <a:off x="8833834" y="1750661"/>
            <a:ext cx="1109977" cy="1109977"/>
          </a:xfrm>
          <a:custGeom>
            <a:avLst/>
            <a:gdLst>
              <a:gd name="connsiteX0" fmla="*/ 0 w 1408263"/>
              <a:gd name="connsiteY0" fmla="*/ 0 h 1408263"/>
              <a:gd name="connsiteX1" fmla="*/ 1408263 w 1408263"/>
              <a:gd name="connsiteY1" fmla="*/ 0 h 1408263"/>
              <a:gd name="connsiteX2" fmla="*/ 1408263 w 1408263"/>
              <a:gd name="connsiteY2" fmla="*/ 1408263 h 1408263"/>
              <a:gd name="connsiteX3" fmla="*/ 1295268 w 1408263"/>
              <a:gd name="connsiteY3" fmla="*/ 1408263 h 1408263"/>
              <a:gd name="connsiteX4" fmla="*/ 1295268 w 1408263"/>
              <a:gd name="connsiteY4" fmla="*/ 108437 h 1408263"/>
              <a:gd name="connsiteX5" fmla="*/ 0 w 1408263"/>
              <a:gd name="connsiteY5" fmla="*/ 108437 h 140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8263" h="1408263">
                <a:moveTo>
                  <a:pt x="0" y="0"/>
                </a:moveTo>
                <a:lnTo>
                  <a:pt x="1408263" y="0"/>
                </a:lnTo>
                <a:lnTo>
                  <a:pt x="1408263" y="1408263"/>
                </a:lnTo>
                <a:lnTo>
                  <a:pt x="1295268" y="1408263"/>
                </a:lnTo>
                <a:lnTo>
                  <a:pt x="1295268" y="108437"/>
                </a:lnTo>
                <a:lnTo>
                  <a:pt x="0" y="108437"/>
                </a:lnTo>
                <a:close/>
              </a:path>
            </a:pathLst>
          </a:custGeom>
          <a:solidFill>
            <a:srgbClr val="0D5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Arial" panose="020B0604020202020204" pitchFamily="34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68C50E3-BF5A-4ACE-866A-F943AA041204}"/>
              </a:ext>
            </a:extLst>
          </p:cNvPr>
          <p:cNvSpPr/>
          <p:nvPr/>
        </p:nvSpPr>
        <p:spPr>
          <a:xfrm>
            <a:off x="0" y="348393"/>
            <a:ext cx="2232996" cy="589254"/>
          </a:xfrm>
          <a:prstGeom prst="rect">
            <a:avLst/>
          </a:pr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Arial" panose="020B060402020202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36F050C-E39E-4177-8D6D-70B096A0A87E}"/>
              </a:ext>
            </a:extLst>
          </p:cNvPr>
          <p:cNvSpPr txBox="1"/>
          <p:nvPr/>
        </p:nvSpPr>
        <p:spPr>
          <a:xfrm>
            <a:off x="2521436" y="3497562"/>
            <a:ext cx="3383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学习目标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E352F451-4E63-44E7-BCB0-B794DA8D33A6}"/>
              </a:ext>
            </a:extLst>
          </p:cNvPr>
          <p:cNvSpPr txBox="1"/>
          <p:nvPr/>
        </p:nvSpPr>
        <p:spPr>
          <a:xfrm>
            <a:off x="2521436" y="4602418"/>
            <a:ext cx="4953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LEARNING OBJECTIVES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EE61FD1-2184-43F6-B53B-5CAE93FD1418}"/>
              </a:ext>
            </a:extLst>
          </p:cNvPr>
          <p:cNvSpPr txBox="1"/>
          <p:nvPr/>
        </p:nvSpPr>
        <p:spPr>
          <a:xfrm rot="5400000">
            <a:off x="10475330" y="1834598"/>
            <a:ext cx="3204372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spc="2000" dirty="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TEMPLATE</a:t>
            </a:r>
            <a:endParaRPr kumimoji="1" lang="zh-CN" altLang="en-US" sz="1400" spc="2000" dirty="0">
              <a:solidFill>
                <a:sysClr val="windowText" lastClr="000000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5D826220-BB2C-4562-B2CC-57D29B8B31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87" b="32917"/>
          <a:stretch/>
        </p:blipFill>
        <p:spPr>
          <a:xfrm>
            <a:off x="7036547" y="2420281"/>
            <a:ext cx="4184754" cy="1958244"/>
          </a:xfrm>
          <a:prstGeom prst="rect">
            <a:avLst/>
          </a:prstGeom>
        </p:spPr>
      </p:pic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15814FE1-A432-41CD-AE7D-EA646BB4032B}"/>
              </a:ext>
            </a:extLst>
          </p:cNvPr>
          <p:cNvCxnSpPr>
            <a:cxnSpLocks/>
          </p:cNvCxnSpPr>
          <p:nvPr/>
        </p:nvCxnSpPr>
        <p:spPr>
          <a:xfrm>
            <a:off x="2643481" y="3162457"/>
            <a:ext cx="4033544" cy="0"/>
          </a:xfrm>
          <a:prstGeom prst="line">
            <a:avLst/>
          </a:prstGeom>
          <a:ln w="222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5745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0D5458"/>
              </a:solidFill>
              <a:ln w="57150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胡晓波男神体" panose="02010600030101010101" pitchFamily="2" charset="-122"/>
                </a:rPr>
                <a:t>合作探究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COOPERATIVE INQUIRY</a:t>
              </a:r>
            </a:p>
          </p:txBody>
        </p:sp>
      </p:grpSp>
      <p:graphicFrame>
        <p:nvGraphicFramePr>
          <p:cNvPr id="11" name="对象 651265">
            <a:extLst>
              <a:ext uri="{FF2B5EF4-FFF2-40B4-BE49-F238E27FC236}">
                <a16:creationId xmlns:a16="http://schemas.microsoft.com/office/drawing/2014/main" id="{4004E54E-0CC0-4368-AC56-9F30B5745B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0968116"/>
              </p:ext>
            </p:extLst>
          </p:nvPr>
        </p:nvGraphicFramePr>
        <p:xfrm>
          <a:off x="1027905" y="1743075"/>
          <a:ext cx="103251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2715957" imgH="6016072" progId="Word.Document.8">
                  <p:embed/>
                </p:oleObj>
              </mc:Choice>
              <mc:Fallback>
                <p:oleObj name="Document" r:id="rId2" imgW="12715957" imgH="6016072" progId="Word.Document.8">
                  <p:embed/>
                  <p:pic>
                    <p:nvPicPr>
                      <p:cNvPr id="31746" name="对象 651265">
                        <a:extLst>
                          <a:ext uri="{FF2B5EF4-FFF2-40B4-BE49-F238E27FC236}">
                            <a16:creationId xmlns:a16="http://schemas.microsoft.com/office/drawing/2014/main" id="{1298B9C5-5BF5-48C6-A204-85B1A616E230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905" y="1743075"/>
                        <a:ext cx="10325100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35275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0D5458"/>
              </a:solidFill>
              <a:ln w="57150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胡晓波男神体" panose="02010600030101010101" pitchFamily="2" charset="-122"/>
                </a:rPr>
                <a:t>合作探究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COOPERATIVE INQUIRY</a:t>
              </a:r>
            </a:p>
          </p:txBody>
        </p:sp>
      </p:grpSp>
      <p:graphicFrame>
        <p:nvGraphicFramePr>
          <p:cNvPr id="11" name="对象 652289">
            <a:extLst>
              <a:ext uri="{FF2B5EF4-FFF2-40B4-BE49-F238E27FC236}">
                <a16:creationId xmlns:a16="http://schemas.microsoft.com/office/drawing/2014/main" id="{6B8DB526-928B-4729-8777-C3A5E4C592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6687005"/>
              </p:ext>
            </p:extLst>
          </p:nvPr>
        </p:nvGraphicFramePr>
        <p:xfrm>
          <a:off x="1200150" y="2047875"/>
          <a:ext cx="10201275" cy="367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4848939" imgH="5324276" progId="Word.Document.8">
                  <p:embed/>
                </p:oleObj>
              </mc:Choice>
              <mc:Fallback>
                <p:oleObj name="Document" r:id="rId2" imgW="14848939" imgH="5324276" progId="Word.Document.8">
                  <p:embed/>
                  <p:pic>
                    <p:nvPicPr>
                      <p:cNvPr id="32770" name="对象 652289">
                        <a:extLst>
                          <a:ext uri="{FF2B5EF4-FFF2-40B4-BE49-F238E27FC236}">
                            <a16:creationId xmlns:a16="http://schemas.microsoft.com/office/drawing/2014/main" id="{647EA782-42AA-409C-8DAF-25004D2860A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150" y="2047875"/>
                        <a:ext cx="10201275" cy="367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0898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0D5458"/>
              </a:solidFill>
              <a:ln w="57150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胡晓波男神体" panose="02010600030101010101" pitchFamily="2" charset="-122"/>
                </a:rPr>
                <a:t>合作探究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COOPERATIVE INQUIRY</a:t>
              </a:r>
            </a:p>
          </p:txBody>
        </p:sp>
      </p:grpSp>
      <p:pic>
        <p:nvPicPr>
          <p:cNvPr id="11" name="图片 653315" descr="C:/Users/Administrator/Desktop/ppt课件/第三章 不等式/类型4.TIF">
            <a:extLst>
              <a:ext uri="{FF2B5EF4-FFF2-40B4-BE49-F238E27FC236}">
                <a16:creationId xmlns:a16="http://schemas.microsoft.com/office/drawing/2014/main" id="{6BF81CBE-CA6D-411D-8C58-75B8B28B0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59694"/>
            <a:ext cx="7091363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对象 653316">
            <a:extLst>
              <a:ext uri="{FF2B5EF4-FFF2-40B4-BE49-F238E27FC236}">
                <a16:creationId xmlns:a16="http://schemas.microsoft.com/office/drawing/2014/main" id="{886C38D0-823A-4A98-9493-2F00AA7CD6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1957277"/>
              </p:ext>
            </p:extLst>
          </p:nvPr>
        </p:nvGraphicFramePr>
        <p:xfrm>
          <a:off x="1439862" y="1186269"/>
          <a:ext cx="4656138" cy="918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4663620" imgH="859088" progId="Word.Document.8">
                  <p:embed/>
                </p:oleObj>
              </mc:Choice>
              <mc:Fallback>
                <p:oleObj name="Document" r:id="rId4" imgW="4663620" imgH="859088" progId="Word.Document.8">
                  <p:embed/>
                  <p:pic>
                    <p:nvPicPr>
                      <p:cNvPr id="33795" name="对象 653316">
                        <a:extLst>
                          <a:ext uri="{FF2B5EF4-FFF2-40B4-BE49-F238E27FC236}">
                            <a16:creationId xmlns:a16="http://schemas.microsoft.com/office/drawing/2014/main" id="{36B2DFAD-4EDD-447E-9A04-0064EBF21EBA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862" y="1186269"/>
                        <a:ext cx="4656138" cy="9183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653317">
            <a:extLst>
              <a:ext uri="{FF2B5EF4-FFF2-40B4-BE49-F238E27FC236}">
                <a16:creationId xmlns:a16="http://schemas.microsoft.com/office/drawing/2014/main" id="{D911EC0A-9D3F-45EC-B557-B8164F4ADD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1030609"/>
              </p:ext>
            </p:extLst>
          </p:nvPr>
        </p:nvGraphicFramePr>
        <p:xfrm>
          <a:off x="1027905" y="1947456"/>
          <a:ext cx="10010775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12465889" imgH="3162188" progId="Word.Document.8">
                  <p:embed/>
                </p:oleObj>
              </mc:Choice>
              <mc:Fallback>
                <p:oleObj name="Document" r:id="rId6" imgW="12465889" imgH="3162188" progId="Word.Document.8">
                  <p:embed/>
                  <p:pic>
                    <p:nvPicPr>
                      <p:cNvPr id="33796" name="对象 653317">
                        <a:extLst>
                          <a:ext uri="{FF2B5EF4-FFF2-40B4-BE49-F238E27FC236}">
                            <a16:creationId xmlns:a16="http://schemas.microsoft.com/office/drawing/2014/main" id="{4991206D-80C3-458C-A3F7-744B91F9E72F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905" y="1947456"/>
                        <a:ext cx="10010775" cy="246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65526AF4-0A42-4749-B1CB-EF25F3F783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3544551"/>
              </p:ext>
            </p:extLst>
          </p:nvPr>
        </p:nvGraphicFramePr>
        <p:xfrm>
          <a:off x="1056480" y="4500156"/>
          <a:ext cx="10077450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8" imgW="12249160" imgH="3162188" progId="Word.Document.8">
                  <p:embed/>
                </p:oleObj>
              </mc:Choice>
              <mc:Fallback>
                <p:oleObj name="Document" r:id="rId8" imgW="12249160" imgH="3162188" progId="Word.Document.8">
                  <p:embed/>
                  <p:pic>
                    <p:nvPicPr>
                      <p:cNvPr id="653321" name="对象 653320">
                        <a:extLst>
                          <a:ext uri="{FF2B5EF4-FFF2-40B4-BE49-F238E27FC236}">
                            <a16:creationId xmlns:a16="http://schemas.microsoft.com/office/drawing/2014/main" id="{EA9AF7F6-DEC1-481C-92F0-9B6952A6E36F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6480" y="4500156"/>
                        <a:ext cx="10077450" cy="214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09769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0D5458"/>
              </a:solidFill>
              <a:ln w="57150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胡晓波男神体" panose="02010600030101010101" pitchFamily="2" charset="-122"/>
                </a:rPr>
                <a:t>合作探究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COOPERATIVE INQUIRY</a:t>
              </a:r>
            </a:p>
          </p:txBody>
        </p:sp>
      </p:grpSp>
      <p:graphicFrame>
        <p:nvGraphicFramePr>
          <p:cNvPr id="11" name="对象 654337">
            <a:extLst>
              <a:ext uri="{FF2B5EF4-FFF2-40B4-BE49-F238E27FC236}">
                <a16:creationId xmlns:a16="http://schemas.microsoft.com/office/drawing/2014/main" id="{4801A577-8C5B-4602-93F5-EED9144FE7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6558575"/>
              </p:ext>
            </p:extLst>
          </p:nvPr>
        </p:nvGraphicFramePr>
        <p:xfrm>
          <a:off x="944590" y="1301930"/>
          <a:ext cx="10439400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5177906" imgH="3806857" progId="Word.Document.8">
                  <p:embed/>
                </p:oleObj>
              </mc:Choice>
              <mc:Fallback>
                <p:oleObj name="Document" r:id="rId2" imgW="15177906" imgH="3806857" progId="Word.Document.8">
                  <p:embed/>
                  <p:pic>
                    <p:nvPicPr>
                      <p:cNvPr id="34818" name="对象 654337">
                        <a:extLst>
                          <a:ext uri="{FF2B5EF4-FFF2-40B4-BE49-F238E27FC236}">
                            <a16:creationId xmlns:a16="http://schemas.microsoft.com/office/drawing/2014/main" id="{020A5C5C-5513-486D-9702-993F3CF5A45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590" y="1301930"/>
                        <a:ext cx="10439400" cy="262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655361">
            <a:extLst>
              <a:ext uri="{FF2B5EF4-FFF2-40B4-BE49-F238E27FC236}">
                <a16:creationId xmlns:a16="http://schemas.microsoft.com/office/drawing/2014/main" id="{E2DD2641-9C78-47C5-8766-063B858781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4276189"/>
              </p:ext>
            </p:extLst>
          </p:nvPr>
        </p:nvGraphicFramePr>
        <p:xfrm>
          <a:off x="1225577" y="3705225"/>
          <a:ext cx="9877425" cy="301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14805414" imgH="4502970" progId="Word.Document.8">
                  <p:embed/>
                </p:oleObj>
              </mc:Choice>
              <mc:Fallback>
                <p:oleObj name="Document" r:id="rId4" imgW="14805414" imgH="4502970" progId="Word.Document.8">
                  <p:embed/>
                  <p:pic>
                    <p:nvPicPr>
                      <p:cNvPr id="35842" name="对象 655361">
                        <a:extLst>
                          <a:ext uri="{FF2B5EF4-FFF2-40B4-BE49-F238E27FC236}">
                            <a16:creationId xmlns:a16="http://schemas.microsoft.com/office/drawing/2014/main" id="{FF1C6642-1365-4A56-AC54-6DCB9BC48163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577" y="3705225"/>
                        <a:ext cx="9877425" cy="301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8787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0D5458"/>
              </a:solidFill>
              <a:ln w="57150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胡晓波男神体" panose="02010600030101010101" pitchFamily="2" charset="-122"/>
                </a:rPr>
                <a:t>合作探究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COOPERATIVE INQUIRY</a:t>
              </a:r>
            </a:p>
          </p:txBody>
        </p:sp>
      </p:grpSp>
      <p:graphicFrame>
        <p:nvGraphicFramePr>
          <p:cNvPr id="11" name="对象 418817">
            <a:extLst>
              <a:ext uri="{FF2B5EF4-FFF2-40B4-BE49-F238E27FC236}">
                <a16:creationId xmlns:a16="http://schemas.microsoft.com/office/drawing/2014/main" id="{DE8C801A-FAC7-43F6-91AF-702DE424D3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5101208"/>
              </p:ext>
            </p:extLst>
          </p:nvPr>
        </p:nvGraphicFramePr>
        <p:xfrm>
          <a:off x="803797" y="1256669"/>
          <a:ext cx="7600950" cy="287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074393" imgH="4355157" progId="Word.Document.8">
                  <p:embed/>
                </p:oleObj>
              </mc:Choice>
              <mc:Fallback>
                <p:oleObj name="Document" r:id="rId2" imgW="10074393" imgH="4355157" progId="Word.Document.8">
                  <p:embed/>
                  <p:pic>
                    <p:nvPicPr>
                      <p:cNvPr id="36866" name="对象 418817">
                        <a:extLst>
                          <a:ext uri="{FF2B5EF4-FFF2-40B4-BE49-F238E27FC236}">
                            <a16:creationId xmlns:a16="http://schemas.microsoft.com/office/drawing/2014/main" id="{C5ECF47B-3496-48B6-8F5F-A48757D499A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797" y="1256669"/>
                        <a:ext cx="7600950" cy="287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656385">
            <a:extLst>
              <a:ext uri="{FF2B5EF4-FFF2-40B4-BE49-F238E27FC236}">
                <a16:creationId xmlns:a16="http://schemas.microsoft.com/office/drawing/2014/main" id="{642E9E0A-2432-4C22-83C5-10EC2C00F7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0800459"/>
              </p:ext>
            </p:extLst>
          </p:nvPr>
        </p:nvGraphicFramePr>
        <p:xfrm>
          <a:off x="944590" y="4128456"/>
          <a:ext cx="10077450" cy="2714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10074393" imgH="2687347" progId="Word.Document.8">
                  <p:embed/>
                </p:oleObj>
              </mc:Choice>
              <mc:Fallback>
                <p:oleObj name="Document" r:id="rId4" imgW="10074393" imgH="2687347" progId="Word.Document.8">
                  <p:embed/>
                  <p:pic>
                    <p:nvPicPr>
                      <p:cNvPr id="37890" name="对象 656385">
                        <a:extLst>
                          <a:ext uri="{FF2B5EF4-FFF2-40B4-BE49-F238E27FC236}">
                            <a16:creationId xmlns:a16="http://schemas.microsoft.com/office/drawing/2014/main" id="{CB74C61A-96C3-4DED-B824-0A5A914DA4DA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590" y="4128456"/>
                        <a:ext cx="10077450" cy="27145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9046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0D5458"/>
              </a:solidFill>
              <a:ln w="57150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胡晓波男神体" panose="02010600030101010101" pitchFamily="2" charset="-122"/>
                </a:rPr>
                <a:t>合作探究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COOPERATIVE INQUIRY</a:t>
              </a:r>
            </a:p>
          </p:txBody>
        </p:sp>
      </p:grpSp>
      <p:graphicFrame>
        <p:nvGraphicFramePr>
          <p:cNvPr id="11" name="对象 657409">
            <a:extLst>
              <a:ext uri="{FF2B5EF4-FFF2-40B4-BE49-F238E27FC236}">
                <a16:creationId xmlns:a16="http://schemas.microsoft.com/office/drawing/2014/main" id="{F741A87B-E9C7-4E5D-BA70-6DF67BA547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049199"/>
              </p:ext>
            </p:extLst>
          </p:nvPr>
        </p:nvGraphicFramePr>
        <p:xfrm>
          <a:off x="1017928" y="1685294"/>
          <a:ext cx="8040348" cy="432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074393" imgH="6635984" progId="Word.Document.8">
                  <p:embed/>
                </p:oleObj>
              </mc:Choice>
              <mc:Fallback>
                <p:oleObj name="Document" r:id="rId2" imgW="10074393" imgH="6635984" progId="Word.Document.8">
                  <p:embed/>
                  <p:pic>
                    <p:nvPicPr>
                      <p:cNvPr id="38914" name="对象 657409">
                        <a:extLst>
                          <a:ext uri="{FF2B5EF4-FFF2-40B4-BE49-F238E27FC236}">
                            <a16:creationId xmlns:a16="http://schemas.microsoft.com/office/drawing/2014/main" id="{3FFE0742-6298-461F-B992-033CDC2D9D80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928" y="1685294"/>
                        <a:ext cx="8040348" cy="432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18105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0D5458"/>
              </a:solidFill>
              <a:ln w="57150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胡晓波男神体" panose="02010600030101010101" pitchFamily="2" charset="-122"/>
                </a:rPr>
                <a:t>合作探究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COOPERATIVE INQUIRY</a:t>
              </a:r>
            </a:p>
          </p:txBody>
        </p:sp>
      </p:grpSp>
      <p:graphicFrame>
        <p:nvGraphicFramePr>
          <p:cNvPr id="11" name="对象 658433">
            <a:extLst>
              <a:ext uri="{FF2B5EF4-FFF2-40B4-BE49-F238E27FC236}">
                <a16:creationId xmlns:a16="http://schemas.microsoft.com/office/drawing/2014/main" id="{D3173C28-621A-4E92-9E68-86FA597596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2155113"/>
              </p:ext>
            </p:extLst>
          </p:nvPr>
        </p:nvGraphicFramePr>
        <p:xfrm>
          <a:off x="1291317" y="1301930"/>
          <a:ext cx="8897711" cy="5390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074393" imgH="6624832" progId="Word.Document.8">
                  <p:embed/>
                </p:oleObj>
              </mc:Choice>
              <mc:Fallback>
                <p:oleObj name="Document" r:id="rId2" imgW="10074393" imgH="6624832" progId="Word.Document.8">
                  <p:embed/>
                  <p:pic>
                    <p:nvPicPr>
                      <p:cNvPr id="39938" name="对象 658433">
                        <a:extLst>
                          <a:ext uri="{FF2B5EF4-FFF2-40B4-BE49-F238E27FC236}">
                            <a16:creationId xmlns:a16="http://schemas.microsoft.com/office/drawing/2014/main" id="{CB475FCE-8E82-4B49-9F78-51029098188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1317" y="1301930"/>
                        <a:ext cx="8897711" cy="53907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5596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0D5458"/>
              </a:solidFill>
              <a:ln w="57150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胡晓波男神体" panose="02010600030101010101" pitchFamily="2" charset="-122"/>
                </a:rPr>
                <a:t>合作探究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COOPERATIVE INQUIRY</a:t>
              </a:r>
            </a:p>
          </p:txBody>
        </p:sp>
      </p:grpSp>
      <p:graphicFrame>
        <p:nvGraphicFramePr>
          <p:cNvPr id="11" name="对象 417794">
            <a:extLst>
              <a:ext uri="{FF2B5EF4-FFF2-40B4-BE49-F238E27FC236}">
                <a16:creationId xmlns:a16="http://schemas.microsoft.com/office/drawing/2014/main" id="{3DE57EAB-DAA7-4678-A1AB-56A30BA5EE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8977769"/>
              </p:ext>
            </p:extLst>
          </p:nvPr>
        </p:nvGraphicFramePr>
        <p:xfrm>
          <a:off x="1188696" y="1301930"/>
          <a:ext cx="10075863" cy="4826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074393" imgH="5198056" progId="Word.Document.8">
                  <p:embed/>
                </p:oleObj>
              </mc:Choice>
              <mc:Fallback>
                <p:oleObj name="Document" r:id="rId2" imgW="10074393" imgH="5198056" progId="Word.Document.8">
                  <p:embed/>
                  <p:pic>
                    <p:nvPicPr>
                      <p:cNvPr id="40962" name="对象 417794">
                        <a:extLst>
                          <a:ext uri="{FF2B5EF4-FFF2-40B4-BE49-F238E27FC236}">
                            <a16:creationId xmlns:a16="http://schemas.microsoft.com/office/drawing/2014/main" id="{7BCE0E36-2A7F-411E-9DAF-33CC4A14C793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8696" y="1301930"/>
                        <a:ext cx="10075863" cy="48261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6739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0D5458"/>
              </a:solidFill>
              <a:ln w="57150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胡晓波男神体" panose="02010600030101010101" pitchFamily="2" charset="-122"/>
                </a:rPr>
                <a:t>合作探究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COOPERATIVE INQUIRY</a:t>
              </a:r>
            </a:p>
          </p:txBody>
        </p:sp>
      </p:grpSp>
      <p:graphicFrame>
        <p:nvGraphicFramePr>
          <p:cNvPr id="11" name="对象 416769">
            <a:extLst>
              <a:ext uri="{FF2B5EF4-FFF2-40B4-BE49-F238E27FC236}">
                <a16:creationId xmlns:a16="http://schemas.microsoft.com/office/drawing/2014/main" id="{587A3082-0DB3-4E13-97CA-5F85AF4E48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7446232"/>
              </p:ext>
            </p:extLst>
          </p:nvPr>
        </p:nvGraphicFramePr>
        <p:xfrm>
          <a:off x="944590" y="1099220"/>
          <a:ext cx="6168526" cy="5560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074393" imgH="9285917" progId="Word.Document.8">
                  <p:embed/>
                </p:oleObj>
              </mc:Choice>
              <mc:Fallback>
                <p:oleObj name="Document" r:id="rId2" imgW="10074393" imgH="9285917" progId="Word.Document.8">
                  <p:embed/>
                  <p:pic>
                    <p:nvPicPr>
                      <p:cNvPr id="41986" name="对象 416769">
                        <a:extLst>
                          <a:ext uri="{FF2B5EF4-FFF2-40B4-BE49-F238E27FC236}">
                            <a16:creationId xmlns:a16="http://schemas.microsoft.com/office/drawing/2014/main" id="{563A80B7-E4A2-4968-9414-036FEEEE1227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590" y="1099220"/>
                        <a:ext cx="6168526" cy="55601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415745">
            <a:extLst>
              <a:ext uri="{FF2B5EF4-FFF2-40B4-BE49-F238E27FC236}">
                <a16:creationId xmlns:a16="http://schemas.microsoft.com/office/drawing/2014/main" id="{DCE3D486-3499-41A9-A4A3-3CA0A3C0B8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275669"/>
              </p:ext>
            </p:extLst>
          </p:nvPr>
        </p:nvGraphicFramePr>
        <p:xfrm>
          <a:off x="6390454" y="1099220"/>
          <a:ext cx="5982522" cy="347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10074393" imgH="6057143" progId="Word.Document.8">
                  <p:embed/>
                </p:oleObj>
              </mc:Choice>
              <mc:Fallback>
                <p:oleObj name="Document" r:id="rId4" imgW="10074393" imgH="6057143" progId="Word.Document.8">
                  <p:embed/>
                  <p:pic>
                    <p:nvPicPr>
                      <p:cNvPr id="43010" name="对象 415745">
                        <a:extLst>
                          <a:ext uri="{FF2B5EF4-FFF2-40B4-BE49-F238E27FC236}">
                            <a16:creationId xmlns:a16="http://schemas.microsoft.com/office/drawing/2014/main" id="{D19B7582-AD4B-4D39-B30A-03CC700BFD98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0454" y="1099220"/>
                        <a:ext cx="5982522" cy="347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30882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0D5458"/>
              </a:solidFill>
              <a:ln w="57150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胡晓波男神体" panose="02010600030101010101" pitchFamily="2" charset="-122"/>
                </a:rPr>
                <a:t>合作探究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COOPERATIVE INQUIRY</a:t>
              </a:r>
            </a:p>
          </p:txBody>
        </p:sp>
      </p:grpSp>
      <p:graphicFrame>
        <p:nvGraphicFramePr>
          <p:cNvPr id="11" name="对象 414721">
            <a:extLst>
              <a:ext uri="{FF2B5EF4-FFF2-40B4-BE49-F238E27FC236}">
                <a16:creationId xmlns:a16="http://schemas.microsoft.com/office/drawing/2014/main" id="{F8890DBC-F685-48B6-83ED-CD46F72AEA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9197440"/>
              </p:ext>
            </p:extLst>
          </p:nvPr>
        </p:nvGraphicFramePr>
        <p:xfrm>
          <a:off x="803797" y="1768475"/>
          <a:ext cx="10353675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4212971" imgH="2554933" progId="Word.Document.8">
                  <p:embed/>
                </p:oleObj>
              </mc:Choice>
              <mc:Fallback>
                <p:oleObj name="Document" r:id="rId2" imgW="14212971" imgH="2554933" progId="Word.Document.8">
                  <p:embed/>
                  <p:pic>
                    <p:nvPicPr>
                      <p:cNvPr id="44034" name="对象 414721">
                        <a:extLst>
                          <a:ext uri="{FF2B5EF4-FFF2-40B4-BE49-F238E27FC236}">
                            <a16:creationId xmlns:a16="http://schemas.microsoft.com/office/drawing/2014/main" id="{B09CAFF1-CE67-4BD3-9EFD-50D864E7086D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797" y="1768475"/>
                        <a:ext cx="10353675" cy="186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10FE0A41-AB41-4036-B17A-8BA93185F4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0643684"/>
              </p:ext>
            </p:extLst>
          </p:nvPr>
        </p:nvGraphicFramePr>
        <p:xfrm>
          <a:off x="748448" y="3057525"/>
          <a:ext cx="10772775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13789656" imgH="3747499" progId="Word.Document.8">
                  <p:embed/>
                </p:oleObj>
              </mc:Choice>
              <mc:Fallback>
                <p:oleObj name="Document" r:id="rId4" imgW="13789656" imgH="3747499" progId="Word.Document.8">
                  <p:embed/>
                  <p:pic>
                    <p:nvPicPr>
                      <p:cNvPr id="414723" name="对象 414722">
                        <a:extLst>
                          <a:ext uri="{FF2B5EF4-FFF2-40B4-BE49-F238E27FC236}">
                            <a16:creationId xmlns:a16="http://schemas.microsoft.com/office/drawing/2014/main" id="{2B2CA25B-C9D8-40B8-B384-DFBA227A457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448" y="3057525"/>
                        <a:ext cx="10772775" cy="245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35921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0D5458"/>
              </a:solidFill>
              <a:ln w="57150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胡晓波男神体" panose="02010600030101010101" pitchFamily="2" charset="-122"/>
                </a:rPr>
                <a:t>学习目标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LEARNING OBJECTIVES</a:t>
              </a:r>
            </a:p>
          </p:txBody>
        </p:sp>
      </p:grpSp>
      <p:graphicFrame>
        <p:nvGraphicFramePr>
          <p:cNvPr id="11" name="对象 49187">
            <a:extLst>
              <a:ext uri="{FF2B5EF4-FFF2-40B4-BE49-F238E27FC236}">
                <a16:creationId xmlns:a16="http://schemas.microsoft.com/office/drawing/2014/main" id="{C3838916-432E-4E7C-8BB2-A2C309EF6E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13767"/>
              </p:ext>
            </p:extLst>
          </p:nvPr>
        </p:nvGraphicFramePr>
        <p:xfrm>
          <a:off x="944590" y="1937442"/>
          <a:ext cx="10075862" cy="2815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055327" imgH="3459734" progId="Word.Document.8">
                  <p:embed/>
                </p:oleObj>
              </mc:Choice>
              <mc:Fallback>
                <p:oleObj name="Document" r:id="rId2" imgW="10055327" imgH="3459734" progId="Word.Document.8">
                  <p:embed/>
                  <p:pic>
                    <p:nvPicPr>
                      <p:cNvPr id="4099" name="对象 49187">
                        <a:extLst>
                          <a:ext uri="{FF2B5EF4-FFF2-40B4-BE49-F238E27FC236}">
                            <a16:creationId xmlns:a16="http://schemas.microsoft.com/office/drawing/2014/main" id="{5436E49D-B5BF-4637-A017-DE0A6984C6A0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590" y="1937442"/>
                        <a:ext cx="10075862" cy="28154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000980BB-9C3E-4A4A-A5A3-181AB7C2E4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4886119"/>
              </p:ext>
            </p:extLst>
          </p:nvPr>
        </p:nvGraphicFramePr>
        <p:xfrm>
          <a:off x="944590" y="4927127"/>
          <a:ext cx="10075862" cy="830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10074393" imgH="882831" progId="Word.Document.8">
                  <p:embed/>
                </p:oleObj>
              </mc:Choice>
              <mc:Fallback>
                <p:oleObj name="Document" r:id="rId4" imgW="10074393" imgH="882831" progId="Word.Document.8">
                  <p:embed/>
                  <p:pic>
                    <p:nvPicPr>
                      <p:cNvPr id="49189" name="对象 49188">
                        <a:extLst>
                          <a:ext uri="{FF2B5EF4-FFF2-40B4-BE49-F238E27FC236}">
                            <a16:creationId xmlns:a16="http://schemas.microsoft.com/office/drawing/2014/main" id="{4B7E4293-32B4-4156-96B7-63DE4E16C7C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590" y="4927127"/>
                        <a:ext cx="10075862" cy="8301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>
            <a:extLst>
              <a:ext uri="{FF2B5EF4-FFF2-40B4-BE49-F238E27FC236}">
                <a16:creationId xmlns:a16="http://schemas.microsoft.com/office/drawing/2014/main" id="{AABA71CA-BE75-4A09-85DB-45DFCFBE8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6935" y="2611311"/>
            <a:ext cx="54927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≥</a:t>
            </a:r>
            <a:r>
              <a: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56063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0D5458"/>
              </a:solidFill>
              <a:ln w="57150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胡晓波男神体" panose="02010600030101010101" pitchFamily="2" charset="-122"/>
                </a:rPr>
                <a:t>合作探究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COOPERATIVE INQUIRY</a:t>
              </a:r>
            </a:p>
          </p:txBody>
        </p:sp>
      </p:grpSp>
      <p:graphicFrame>
        <p:nvGraphicFramePr>
          <p:cNvPr id="11" name="对象 659457">
            <a:extLst>
              <a:ext uri="{FF2B5EF4-FFF2-40B4-BE49-F238E27FC236}">
                <a16:creationId xmlns:a16="http://schemas.microsoft.com/office/drawing/2014/main" id="{6A91782F-7997-48CB-A1B2-76B7FF02C1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1552033"/>
              </p:ext>
            </p:extLst>
          </p:nvPr>
        </p:nvGraphicFramePr>
        <p:xfrm>
          <a:off x="596124" y="1301930"/>
          <a:ext cx="10001250" cy="1313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1831240" imgH="1551235" progId="Word.Document.8">
                  <p:embed/>
                </p:oleObj>
              </mc:Choice>
              <mc:Fallback>
                <p:oleObj name="Document" r:id="rId2" imgW="11831240" imgH="1551235" progId="Word.Document.8">
                  <p:embed/>
                  <p:pic>
                    <p:nvPicPr>
                      <p:cNvPr id="45058" name="对象 659457">
                        <a:extLst>
                          <a:ext uri="{FF2B5EF4-FFF2-40B4-BE49-F238E27FC236}">
                            <a16:creationId xmlns:a16="http://schemas.microsoft.com/office/drawing/2014/main" id="{ED260641-6B4F-4EA7-8A63-915FDEB20667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124" y="1301930"/>
                        <a:ext cx="10001250" cy="13136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660481">
            <a:extLst>
              <a:ext uri="{FF2B5EF4-FFF2-40B4-BE49-F238E27FC236}">
                <a16:creationId xmlns:a16="http://schemas.microsoft.com/office/drawing/2014/main" id="{6A6E2BEA-0FA5-4341-9CD7-C77BABF79B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5173818"/>
              </p:ext>
            </p:extLst>
          </p:nvPr>
        </p:nvGraphicFramePr>
        <p:xfrm>
          <a:off x="1211570" y="2200275"/>
          <a:ext cx="6617979" cy="4104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10074393" imgH="7221300" progId="Word.Document.8">
                  <p:embed/>
                </p:oleObj>
              </mc:Choice>
              <mc:Fallback>
                <p:oleObj name="Document" r:id="rId4" imgW="10074393" imgH="7221300" progId="Word.Document.8">
                  <p:embed/>
                  <p:pic>
                    <p:nvPicPr>
                      <p:cNvPr id="46082" name="对象 660481">
                        <a:extLst>
                          <a:ext uri="{FF2B5EF4-FFF2-40B4-BE49-F238E27FC236}">
                            <a16:creationId xmlns:a16="http://schemas.microsoft.com/office/drawing/2014/main" id="{307B0419-6467-491F-AA04-CFF1929FF65D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1570" y="2200275"/>
                        <a:ext cx="6617979" cy="4104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72248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0D5458"/>
              </a:solidFill>
              <a:ln w="57150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胡晓波男神体" panose="02010600030101010101" pitchFamily="2" charset="-122"/>
                </a:rPr>
                <a:t>合作探究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COOPERATIVE INQUIRY</a:t>
              </a:r>
            </a:p>
          </p:txBody>
        </p:sp>
      </p:grpSp>
      <p:graphicFrame>
        <p:nvGraphicFramePr>
          <p:cNvPr id="11" name="对象 661505">
            <a:extLst>
              <a:ext uri="{FF2B5EF4-FFF2-40B4-BE49-F238E27FC236}">
                <a16:creationId xmlns:a16="http://schemas.microsoft.com/office/drawing/2014/main" id="{86465898-388D-474D-9035-825EC06327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2681799"/>
              </p:ext>
            </p:extLst>
          </p:nvPr>
        </p:nvGraphicFramePr>
        <p:xfrm>
          <a:off x="824320" y="1256669"/>
          <a:ext cx="9239250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6123641" imgH="5009136" progId="Word.Document.8">
                  <p:embed/>
                </p:oleObj>
              </mc:Choice>
              <mc:Fallback>
                <p:oleObj name="Document" r:id="rId2" imgW="16123641" imgH="5009136" progId="Word.Document.8">
                  <p:embed/>
                  <p:pic>
                    <p:nvPicPr>
                      <p:cNvPr id="47106" name="对象 661505">
                        <a:extLst>
                          <a:ext uri="{FF2B5EF4-FFF2-40B4-BE49-F238E27FC236}">
                            <a16:creationId xmlns:a16="http://schemas.microsoft.com/office/drawing/2014/main" id="{AA10686E-E438-4CB0-9A54-B3E5CFAA6B3F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320" y="1256669"/>
                        <a:ext cx="9239250" cy="285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45833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0D5458"/>
              </a:solidFill>
              <a:ln w="57150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胡晓波男神体" panose="02010600030101010101" pitchFamily="2" charset="-122"/>
                </a:rPr>
                <a:t>合作探究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COOPERATIVE INQUIRY</a:t>
              </a:r>
            </a:p>
          </p:txBody>
        </p:sp>
      </p:grpSp>
      <p:graphicFrame>
        <p:nvGraphicFramePr>
          <p:cNvPr id="11" name="对象 412673">
            <a:extLst>
              <a:ext uri="{FF2B5EF4-FFF2-40B4-BE49-F238E27FC236}">
                <a16:creationId xmlns:a16="http://schemas.microsoft.com/office/drawing/2014/main" id="{21046C44-FD15-414E-A8FF-05CFEC8713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3953874"/>
              </p:ext>
            </p:extLst>
          </p:nvPr>
        </p:nvGraphicFramePr>
        <p:xfrm>
          <a:off x="1062037" y="1428750"/>
          <a:ext cx="10067925" cy="526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3817572" imgH="7210077" progId="Word.Document.8">
                  <p:embed/>
                </p:oleObj>
              </mc:Choice>
              <mc:Fallback>
                <p:oleObj name="Document" r:id="rId2" imgW="13817572" imgH="7210077" progId="Word.Document.8">
                  <p:embed/>
                  <p:pic>
                    <p:nvPicPr>
                      <p:cNvPr id="48130" name="对象 412673">
                        <a:extLst>
                          <a:ext uri="{FF2B5EF4-FFF2-40B4-BE49-F238E27FC236}">
                            <a16:creationId xmlns:a16="http://schemas.microsoft.com/office/drawing/2014/main" id="{46732CCB-9149-4A87-A379-5B4567FA6C1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2037" y="1428750"/>
                        <a:ext cx="10067925" cy="526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76865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0D5458"/>
              </a:solidFill>
              <a:ln w="57150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胡晓波男神体" panose="02010600030101010101" pitchFamily="2" charset="-122"/>
                </a:rPr>
                <a:t>合作探究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COOPERATIVE INQUIRY</a:t>
              </a:r>
            </a:p>
          </p:txBody>
        </p:sp>
      </p:grpSp>
      <p:graphicFrame>
        <p:nvGraphicFramePr>
          <p:cNvPr id="11" name="对象 662529">
            <a:extLst>
              <a:ext uri="{FF2B5EF4-FFF2-40B4-BE49-F238E27FC236}">
                <a16:creationId xmlns:a16="http://schemas.microsoft.com/office/drawing/2014/main" id="{C76F370A-A239-4314-83C0-BCABDEA638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1798522"/>
              </p:ext>
            </p:extLst>
          </p:nvPr>
        </p:nvGraphicFramePr>
        <p:xfrm>
          <a:off x="1182996" y="2627313"/>
          <a:ext cx="10218738" cy="246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215055" imgH="2615037" progId="Word.Document.8">
                  <p:embed/>
                </p:oleObj>
              </mc:Choice>
              <mc:Fallback>
                <p:oleObj name="Document" r:id="rId2" imgW="10215055" imgH="2615037" progId="Word.Document.8">
                  <p:embed/>
                  <p:pic>
                    <p:nvPicPr>
                      <p:cNvPr id="49154" name="对象 662529">
                        <a:extLst>
                          <a:ext uri="{FF2B5EF4-FFF2-40B4-BE49-F238E27FC236}">
                            <a16:creationId xmlns:a16="http://schemas.microsoft.com/office/drawing/2014/main" id="{CC3C93EE-EE4C-43C8-9B08-26CCC6EED44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2996" y="2627313"/>
                        <a:ext cx="10218738" cy="2468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16760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 hidden="1">
            <a:extLst>
              <a:ext uri="{FF2B5EF4-FFF2-40B4-BE49-F238E27FC236}">
                <a16:creationId xmlns:a16="http://schemas.microsoft.com/office/drawing/2014/main" id="{48427919-80FD-4EBA-8002-58C4933A8F4F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  <a:ea typeface="思源黑体 CN Bold" panose="020B0800000000000000" pitchFamily="34" charset="-122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  <a:ea typeface="思源黑体 CN Bold" panose="020B0800000000000000" pitchFamily="34" charset="-122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F4ED39E8-DFD3-481C-AC19-CC9C50DDC2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89" b="7499"/>
          <a:stretch/>
        </p:blipFill>
        <p:spPr>
          <a:xfrm>
            <a:off x="0" y="-1"/>
            <a:ext cx="7325690" cy="685800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1730469-B778-4522-8FF7-C3DAC171DCF1}"/>
              </a:ext>
            </a:extLst>
          </p:cNvPr>
          <p:cNvSpPr/>
          <p:nvPr/>
        </p:nvSpPr>
        <p:spPr>
          <a:xfrm>
            <a:off x="1627795" y="1543373"/>
            <a:ext cx="8492598" cy="3964174"/>
          </a:xfrm>
          <a:prstGeom prst="rect">
            <a:avLst/>
          </a:prstGeom>
          <a:solidFill>
            <a:srgbClr val="0D5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rgbClr val="0D5458"/>
              </a:solidFill>
              <a:latin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339F303-4F3A-434F-BA00-58A52A80543E}"/>
              </a:ext>
            </a:extLst>
          </p:cNvPr>
          <p:cNvSpPr txBox="1"/>
          <p:nvPr/>
        </p:nvSpPr>
        <p:spPr>
          <a:xfrm rot="5400000">
            <a:off x="10322930" y="1682198"/>
            <a:ext cx="3204372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1" lang="en-US" altLang="zh-CN" sz="1400" spc="20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TEMPLATE</a:t>
            </a:r>
            <a:endParaRPr kumimoji="1" lang="zh-CN" altLang="en-US" sz="1400" spc="2000" dirty="0">
              <a:solidFill>
                <a:schemeClr val="bg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385322A-2508-4C47-AF75-4F4322DC1418}"/>
              </a:ext>
            </a:extLst>
          </p:cNvPr>
          <p:cNvSpPr/>
          <p:nvPr/>
        </p:nvSpPr>
        <p:spPr>
          <a:xfrm>
            <a:off x="5743465" y="6664271"/>
            <a:ext cx="6448535" cy="224725"/>
          </a:xfrm>
          <a:prstGeom prst="rect">
            <a:avLst/>
          </a:pr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文本框">
            <a:extLst>
              <a:ext uri="{FF2B5EF4-FFF2-40B4-BE49-F238E27FC236}">
                <a16:creationId xmlns:a16="http://schemas.microsoft.com/office/drawing/2014/main" id="{7FD63805-07EB-4004-A8E3-3374861E91A7}"/>
              </a:ext>
            </a:extLst>
          </p:cNvPr>
          <p:cNvSpPr txBox="1"/>
          <p:nvPr/>
        </p:nvSpPr>
        <p:spPr>
          <a:xfrm>
            <a:off x="2474699" y="2009723"/>
            <a:ext cx="4999737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kumimoji="1" sz="6000" b="1" spc="600">
                <a:solidFill>
                  <a:srgbClr val="FEDE45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defRPr>
            </a:lvl1pPr>
          </a:lstStyle>
          <a:p>
            <a:pPr algn="l"/>
            <a:r>
              <a:rPr lang="en-US" altLang="zh-CN" sz="5400" spc="3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PART THREE</a:t>
            </a:r>
            <a:endParaRPr lang="zh-CN" altLang="en-US" sz="5400" spc="3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3" name="任意形状 40">
            <a:extLst>
              <a:ext uri="{FF2B5EF4-FFF2-40B4-BE49-F238E27FC236}">
                <a16:creationId xmlns:a16="http://schemas.microsoft.com/office/drawing/2014/main" id="{0170F6E2-DDE6-430E-9D40-5CCA824141ED}"/>
              </a:ext>
            </a:extLst>
          </p:cNvPr>
          <p:cNvSpPr/>
          <p:nvPr/>
        </p:nvSpPr>
        <p:spPr>
          <a:xfrm>
            <a:off x="8833834" y="1750661"/>
            <a:ext cx="1109977" cy="1109977"/>
          </a:xfrm>
          <a:custGeom>
            <a:avLst/>
            <a:gdLst>
              <a:gd name="connsiteX0" fmla="*/ 0 w 1408263"/>
              <a:gd name="connsiteY0" fmla="*/ 0 h 1408263"/>
              <a:gd name="connsiteX1" fmla="*/ 1408263 w 1408263"/>
              <a:gd name="connsiteY1" fmla="*/ 0 h 1408263"/>
              <a:gd name="connsiteX2" fmla="*/ 1408263 w 1408263"/>
              <a:gd name="connsiteY2" fmla="*/ 1408263 h 1408263"/>
              <a:gd name="connsiteX3" fmla="*/ 1295268 w 1408263"/>
              <a:gd name="connsiteY3" fmla="*/ 1408263 h 1408263"/>
              <a:gd name="connsiteX4" fmla="*/ 1295268 w 1408263"/>
              <a:gd name="connsiteY4" fmla="*/ 108437 h 1408263"/>
              <a:gd name="connsiteX5" fmla="*/ 0 w 1408263"/>
              <a:gd name="connsiteY5" fmla="*/ 108437 h 140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8263" h="1408263">
                <a:moveTo>
                  <a:pt x="0" y="0"/>
                </a:moveTo>
                <a:lnTo>
                  <a:pt x="1408263" y="0"/>
                </a:lnTo>
                <a:lnTo>
                  <a:pt x="1408263" y="1408263"/>
                </a:lnTo>
                <a:lnTo>
                  <a:pt x="1295268" y="1408263"/>
                </a:lnTo>
                <a:lnTo>
                  <a:pt x="1295268" y="108437"/>
                </a:lnTo>
                <a:lnTo>
                  <a:pt x="0" y="108437"/>
                </a:lnTo>
                <a:close/>
              </a:path>
            </a:pathLst>
          </a:custGeom>
          <a:solidFill>
            <a:srgbClr val="0D5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Arial" panose="020B0604020202020204" pitchFamily="34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68C50E3-BF5A-4ACE-866A-F943AA041204}"/>
              </a:ext>
            </a:extLst>
          </p:cNvPr>
          <p:cNvSpPr/>
          <p:nvPr/>
        </p:nvSpPr>
        <p:spPr>
          <a:xfrm>
            <a:off x="0" y="348393"/>
            <a:ext cx="2232996" cy="589254"/>
          </a:xfrm>
          <a:prstGeom prst="rect">
            <a:avLst/>
          </a:pr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Arial" panose="020B060402020202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36F050C-E39E-4177-8D6D-70B096A0A87E}"/>
              </a:ext>
            </a:extLst>
          </p:cNvPr>
          <p:cNvSpPr txBox="1"/>
          <p:nvPr/>
        </p:nvSpPr>
        <p:spPr>
          <a:xfrm>
            <a:off x="2521436" y="3497562"/>
            <a:ext cx="3383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当堂达标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E352F451-4E63-44E7-BCB0-B794DA8D33A6}"/>
              </a:ext>
            </a:extLst>
          </p:cNvPr>
          <p:cNvSpPr txBox="1"/>
          <p:nvPr/>
        </p:nvSpPr>
        <p:spPr>
          <a:xfrm>
            <a:off x="2521436" y="4602418"/>
            <a:ext cx="4953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REACHING THE GOAL IN COURT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EE61FD1-2184-43F6-B53B-5CAE93FD1418}"/>
              </a:ext>
            </a:extLst>
          </p:cNvPr>
          <p:cNvSpPr txBox="1"/>
          <p:nvPr/>
        </p:nvSpPr>
        <p:spPr>
          <a:xfrm rot="5400000">
            <a:off x="10475330" y="1834598"/>
            <a:ext cx="3204372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spc="2000" dirty="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TEMPLATE</a:t>
            </a:r>
            <a:endParaRPr kumimoji="1" lang="zh-CN" altLang="en-US" sz="1400" spc="2000" dirty="0">
              <a:solidFill>
                <a:sysClr val="windowText" lastClr="000000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5D826220-BB2C-4562-B2CC-57D29B8B31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87" b="32917"/>
          <a:stretch/>
        </p:blipFill>
        <p:spPr>
          <a:xfrm>
            <a:off x="7036547" y="2420281"/>
            <a:ext cx="4184754" cy="1958244"/>
          </a:xfrm>
          <a:prstGeom prst="rect">
            <a:avLst/>
          </a:prstGeom>
        </p:spPr>
      </p:pic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15814FE1-A432-41CD-AE7D-EA646BB4032B}"/>
              </a:ext>
            </a:extLst>
          </p:cNvPr>
          <p:cNvCxnSpPr>
            <a:cxnSpLocks/>
          </p:cNvCxnSpPr>
          <p:nvPr/>
        </p:nvCxnSpPr>
        <p:spPr>
          <a:xfrm>
            <a:off x="2643481" y="3162457"/>
            <a:ext cx="4033544" cy="0"/>
          </a:xfrm>
          <a:prstGeom prst="line">
            <a:avLst/>
          </a:prstGeom>
          <a:ln w="222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9170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  <p:bldP spid="2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54443"/>
            <a:chOff x="599551" y="488408"/>
            <a:chExt cx="2471910" cy="554443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0D5458"/>
              </a:solidFill>
              <a:ln w="57150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胡晓波男神体" panose="02010600030101010101" pitchFamily="2" charset="-122"/>
                </a:rPr>
                <a:t>当堂达标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9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REACHING THE GOAL IN COURT</a:t>
              </a:r>
            </a:p>
          </p:txBody>
        </p:sp>
      </p:grpSp>
      <p:graphicFrame>
        <p:nvGraphicFramePr>
          <p:cNvPr id="11" name="对象 402435">
            <a:extLst>
              <a:ext uri="{FF2B5EF4-FFF2-40B4-BE49-F238E27FC236}">
                <a16:creationId xmlns:a16="http://schemas.microsoft.com/office/drawing/2014/main" id="{1B759AC7-00CA-4848-81C8-FC7C757D47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9457722"/>
              </p:ext>
            </p:extLst>
          </p:nvPr>
        </p:nvGraphicFramePr>
        <p:xfrm>
          <a:off x="870417" y="1905000"/>
          <a:ext cx="16857889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20106881" imgH="1362007" progId="Word.Document.8">
                  <p:embed/>
                </p:oleObj>
              </mc:Choice>
              <mc:Fallback>
                <p:oleObj name="Document" r:id="rId2" imgW="20106881" imgH="1362007" progId="Word.Document.8">
                  <p:embed/>
                  <p:pic>
                    <p:nvPicPr>
                      <p:cNvPr id="50179" name="对象 402435">
                        <a:extLst>
                          <a:ext uri="{FF2B5EF4-FFF2-40B4-BE49-F238E27FC236}">
                            <a16:creationId xmlns:a16="http://schemas.microsoft.com/office/drawing/2014/main" id="{C34755A9-48C9-4E5E-AB3C-F2DEF0733C9B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417" y="1905000"/>
                        <a:ext cx="16857889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A8208D6E-A7F3-4656-93E1-90FCF231DB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9088186"/>
              </p:ext>
            </p:extLst>
          </p:nvPr>
        </p:nvGraphicFramePr>
        <p:xfrm>
          <a:off x="859146" y="2901667"/>
          <a:ext cx="9191625" cy="212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12234592" imgH="3184493" progId="Word.Document.8">
                  <p:embed/>
                </p:oleObj>
              </mc:Choice>
              <mc:Fallback>
                <p:oleObj name="Document" r:id="rId4" imgW="12234592" imgH="3184493" progId="Word.Document.8">
                  <p:embed/>
                  <p:pic>
                    <p:nvPicPr>
                      <p:cNvPr id="402437" name="对象 402436">
                        <a:extLst>
                          <a:ext uri="{FF2B5EF4-FFF2-40B4-BE49-F238E27FC236}">
                            <a16:creationId xmlns:a16="http://schemas.microsoft.com/office/drawing/2014/main" id="{2C6C6B0E-66D0-4A84-9050-9B1FD25165F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146" y="2901667"/>
                        <a:ext cx="9191625" cy="212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22397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54443"/>
            <a:chOff x="599551" y="488408"/>
            <a:chExt cx="2471910" cy="554443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0D5458"/>
              </a:solidFill>
              <a:ln w="57150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胡晓波男神体" panose="02010600030101010101" pitchFamily="2" charset="-122"/>
                </a:rPr>
                <a:t>当堂达标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9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REACHING THE GOAL IN COURT</a:t>
              </a:r>
            </a:p>
          </p:txBody>
        </p:sp>
      </p:grpSp>
      <p:graphicFrame>
        <p:nvGraphicFramePr>
          <p:cNvPr id="11" name="对象 413697">
            <a:extLst>
              <a:ext uri="{FF2B5EF4-FFF2-40B4-BE49-F238E27FC236}">
                <a16:creationId xmlns:a16="http://schemas.microsoft.com/office/drawing/2014/main" id="{6ED7D8C5-7E88-41CF-AC02-FD74886BAE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3453712"/>
              </p:ext>
            </p:extLst>
          </p:nvPr>
        </p:nvGraphicFramePr>
        <p:xfrm>
          <a:off x="942975" y="1917700"/>
          <a:ext cx="9858375" cy="177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3905191" imgH="2493056" progId="Word.Document.8">
                  <p:embed/>
                </p:oleObj>
              </mc:Choice>
              <mc:Fallback>
                <p:oleObj name="Document" r:id="rId2" imgW="13905191" imgH="2493056" progId="Word.Document.8">
                  <p:embed/>
                  <p:pic>
                    <p:nvPicPr>
                      <p:cNvPr id="51202" name="对象 413697">
                        <a:extLst>
                          <a:ext uri="{FF2B5EF4-FFF2-40B4-BE49-F238E27FC236}">
                            <a16:creationId xmlns:a16="http://schemas.microsoft.com/office/drawing/2014/main" id="{E912C7C7-56F2-4A48-A858-760A2A0771DF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975" y="1917700"/>
                        <a:ext cx="9858375" cy="177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1CBD6ECC-F8E1-412D-97D2-E703A7EFD9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6209293"/>
              </p:ext>
            </p:extLst>
          </p:nvPr>
        </p:nvGraphicFramePr>
        <p:xfrm>
          <a:off x="952500" y="3686175"/>
          <a:ext cx="9801225" cy="185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13846876" imgH="2613932" progId="Word.Document.8">
                  <p:embed/>
                </p:oleObj>
              </mc:Choice>
              <mc:Fallback>
                <p:oleObj name="Document" r:id="rId4" imgW="13846876" imgH="2613932" progId="Word.Document.8">
                  <p:embed/>
                  <p:pic>
                    <p:nvPicPr>
                      <p:cNvPr id="413699" name="对象 413698">
                        <a:extLst>
                          <a:ext uri="{FF2B5EF4-FFF2-40B4-BE49-F238E27FC236}">
                            <a16:creationId xmlns:a16="http://schemas.microsoft.com/office/drawing/2014/main" id="{B1BE6979-B736-4854-88BE-DF0DA9E9C5EB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" y="3686175"/>
                        <a:ext cx="9801225" cy="185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99482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54443"/>
            <a:chOff x="599551" y="488408"/>
            <a:chExt cx="2471910" cy="554443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0D5458"/>
              </a:solidFill>
              <a:ln w="57150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胡晓波男神体" panose="02010600030101010101" pitchFamily="2" charset="-122"/>
                </a:rPr>
                <a:t>当堂达标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9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REACHING THE GOAL IN COURT</a:t>
              </a:r>
            </a:p>
          </p:txBody>
        </p:sp>
      </p:grpSp>
      <p:graphicFrame>
        <p:nvGraphicFramePr>
          <p:cNvPr id="11" name="对象 411649">
            <a:extLst>
              <a:ext uri="{FF2B5EF4-FFF2-40B4-BE49-F238E27FC236}">
                <a16:creationId xmlns:a16="http://schemas.microsoft.com/office/drawing/2014/main" id="{3615E65E-D4B4-4B94-9DCA-1DD2D3937D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2629450"/>
              </p:ext>
            </p:extLst>
          </p:nvPr>
        </p:nvGraphicFramePr>
        <p:xfrm>
          <a:off x="1301750" y="1604963"/>
          <a:ext cx="623252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074393" imgH="882831" progId="Word.Document.8">
                  <p:embed/>
                </p:oleObj>
              </mc:Choice>
              <mc:Fallback>
                <p:oleObj name="Document" r:id="rId2" imgW="10074393" imgH="882831" progId="Word.Document.8">
                  <p:embed/>
                  <p:pic>
                    <p:nvPicPr>
                      <p:cNvPr id="2050" name="对象 411649">
                        <a:extLst>
                          <a:ext uri="{FF2B5EF4-FFF2-40B4-BE49-F238E27FC236}">
                            <a16:creationId xmlns:a16="http://schemas.microsoft.com/office/drawing/2014/main" id="{DCDFF582-461D-4B66-A604-03319AE9E3F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750" y="1604963"/>
                        <a:ext cx="6232525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AB28A53F-206C-4FD3-9927-44BE2C5651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3662769"/>
              </p:ext>
            </p:extLst>
          </p:nvPr>
        </p:nvGraphicFramePr>
        <p:xfrm>
          <a:off x="1304925" y="2419350"/>
          <a:ext cx="8486775" cy="379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13826359" imgH="6209976" progId="Word.Document.8">
                  <p:embed/>
                </p:oleObj>
              </mc:Choice>
              <mc:Fallback>
                <p:oleObj name="Document" r:id="rId4" imgW="13826359" imgH="6209976" progId="Word.Document.8">
                  <p:embed/>
                  <p:pic>
                    <p:nvPicPr>
                      <p:cNvPr id="411651" name="对象 411650">
                        <a:extLst>
                          <a:ext uri="{FF2B5EF4-FFF2-40B4-BE49-F238E27FC236}">
                            <a16:creationId xmlns:a16="http://schemas.microsoft.com/office/drawing/2014/main" id="{BBBB94FC-8526-4081-8ED4-9F0E2525A4F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4925" y="2419350"/>
                        <a:ext cx="8486775" cy="379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93125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54443"/>
            <a:chOff x="599551" y="488408"/>
            <a:chExt cx="2471910" cy="554443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0D5458"/>
              </a:solidFill>
              <a:ln w="57150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胡晓波男神体" panose="02010600030101010101" pitchFamily="2" charset="-122"/>
                </a:rPr>
                <a:t>当堂达标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9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REACHING THE GOAL IN COURT</a:t>
              </a:r>
            </a:p>
          </p:txBody>
        </p:sp>
      </p:grpSp>
      <p:graphicFrame>
        <p:nvGraphicFramePr>
          <p:cNvPr id="11" name="对象 663553">
            <a:extLst>
              <a:ext uri="{FF2B5EF4-FFF2-40B4-BE49-F238E27FC236}">
                <a16:creationId xmlns:a16="http://schemas.microsoft.com/office/drawing/2014/main" id="{00C94D25-F6FC-4CE4-B731-FDB3262318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4614108"/>
              </p:ext>
            </p:extLst>
          </p:nvPr>
        </p:nvGraphicFramePr>
        <p:xfrm>
          <a:off x="870417" y="1391884"/>
          <a:ext cx="10315575" cy="1501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2240254" imgH="1779675" progId="Word.Document.8">
                  <p:embed/>
                </p:oleObj>
              </mc:Choice>
              <mc:Fallback>
                <p:oleObj name="Document" r:id="rId2" imgW="12240254" imgH="1779675" progId="Word.Document.8">
                  <p:embed/>
                  <p:pic>
                    <p:nvPicPr>
                      <p:cNvPr id="3074" name="对象 663553">
                        <a:extLst>
                          <a:ext uri="{FF2B5EF4-FFF2-40B4-BE49-F238E27FC236}">
                            <a16:creationId xmlns:a16="http://schemas.microsoft.com/office/drawing/2014/main" id="{4F8494E6-B79C-45F2-93A5-AEC35B2036E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417" y="1391884"/>
                        <a:ext cx="10315575" cy="15011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664577">
            <a:extLst>
              <a:ext uri="{FF2B5EF4-FFF2-40B4-BE49-F238E27FC236}">
                <a16:creationId xmlns:a16="http://schemas.microsoft.com/office/drawing/2014/main" id="{D9C7D172-EA46-458B-AA31-CCE8CFB80C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3287340"/>
              </p:ext>
            </p:extLst>
          </p:nvPr>
        </p:nvGraphicFramePr>
        <p:xfrm>
          <a:off x="1130301" y="2724149"/>
          <a:ext cx="6756400" cy="3727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10074393" imgH="6072972" progId="Word.Document.8">
                  <p:embed/>
                </p:oleObj>
              </mc:Choice>
              <mc:Fallback>
                <p:oleObj name="Document" r:id="rId4" imgW="10074393" imgH="6072972" progId="Word.Document.8">
                  <p:embed/>
                  <p:pic>
                    <p:nvPicPr>
                      <p:cNvPr id="4098" name="对象 664577">
                        <a:extLst>
                          <a:ext uri="{FF2B5EF4-FFF2-40B4-BE49-F238E27FC236}">
                            <a16:creationId xmlns:a16="http://schemas.microsoft.com/office/drawing/2014/main" id="{53A6ACBB-ECE5-4B01-B303-07A1C64589A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1" y="2724149"/>
                        <a:ext cx="6756400" cy="37275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45177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54443"/>
            <a:chOff x="599551" y="488408"/>
            <a:chExt cx="2471910" cy="554443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0D5458"/>
              </a:solidFill>
              <a:ln w="57150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胡晓波男神体" panose="02010600030101010101" pitchFamily="2" charset="-122"/>
                </a:rPr>
                <a:t>当堂达标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9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REACHING THE GOAL IN COURT</a:t>
              </a:r>
            </a:p>
          </p:txBody>
        </p:sp>
      </p:grpSp>
      <p:graphicFrame>
        <p:nvGraphicFramePr>
          <p:cNvPr id="11" name="对象 665601">
            <a:extLst>
              <a:ext uri="{FF2B5EF4-FFF2-40B4-BE49-F238E27FC236}">
                <a16:creationId xmlns:a16="http://schemas.microsoft.com/office/drawing/2014/main" id="{3B92B78C-B3BA-4DF2-82C1-32518004AB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0523428"/>
              </p:ext>
            </p:extLst>
          </p:nvPr>
        </p:nvGraphicFramePr>
        <p:xfrm>
          <a:off x="699961" y="1115877"/>
          <a:ext cx="7091490" cy="270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074393" imgH="4020947" progId="Word.Document.8">
                  <p:embed/>
                </p:oleObj>
              </mc:Choice>
              <mc:Fallback>
                <p:oleObj name="Document" r:id="rId2" imgW="10074393" imgH="4020947" progId="Word.Document.8">
                  <p:embed/>
                  <p:pic>
                    <p:nvPicPr>
                      <p:cNvPr id="5122" name="对象 665601">
                        <a:extLst>
                          <a:ext uri="{FF2B5EF4-FFF2-40B4-BE49-F238E27FC236}">
                            <a16:creationId xmlns:a16="http://schemas.microsoft.com/office/drawing/2014/main" id="{AFC8C22D-C5E9-40BB-8C02-BA965588EA30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961" y="1115877"/>
                        <a:ext cx="7091490" cy="270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666625">
            <a:extLst>
              <a:ext uri="{FF2B5EF4-FFF2-40B4-BE49-F238E27FC236}">
                <a16:creationId xmlns:a16="http://schemas.microsoft.com/office/drawing/2014/main" id="{3ED71A18-7D63-4889-B43E-D587D24C5D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0722198"/>
              </p:ext>
            </p:extLst>
          </p:nvPr>
        </p:nvGraphicFramePr>
        <p:xfrm>
          <a:off x="714375" y="3743325"/>
          <a:ext cx="11344275" cy="326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16272291" imgH="4663778" progId="Word.Document.8">
                  <p:embed/>
                </p:oleObj>
              </mc:Choice>
              <mc:Fallback>
                <p:oleObj name="Document" r:id="rId4" imgW="16272291" imgH="4663778" progId="Word.Document.8">
                  <p:embed/>
                  <p:pic>
                    <p:nvPicPr>
                      <p:cNvPr id="6146" name="对象 666625">
                        <a:extLst>
                          <a:ext uri="{FF2B5EF4-FFF2-40B4-BE49-F238E27FC236}">
                            <a16:creationId xmlns:a16="http://schemas.microsoft.com/office/drawing/2014/main" id="{C9F8FAF3-E54D-4AE3-A248-66535A30985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3743325"/>
                        <a:ext cx="11344275" cy="326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30075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0D5458"/>
              </a:solidFill>
              <a:ln w="57150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胡晓波男神体" panose="02010600030101010101" pitchFamily="2" charset="-122"/>
                </a:rPr>
                <a:t>学习目标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LEARNING OBJECTIVES</a:t>
              </a:r>
            </a:p>
          </p:txBody>
        </p:sp>
      </p:grpSp>
      <p:graphicFrame>
        <p:nvGraphicFramePr>
          <p:cNvPr id="11" name="对象 437249">
            <a:extLst>
              <a:ext uri="{FF2B5EF4-FFF2-40B4-BE49-F238E27FC236}">
                <a16:creationId xmlns:a16="http://schemas.microsoft.com/office/drawing/2014/main" id="{FF9CEA20-6FE9-46ED-8AF9-318BF5400B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6816401"/>
              </p:ext>
            </p:extLst>
          </p:nvPr>
        </p:nvGraphicFramePr>
        <p:xfrm>
          <a:off x="896965" y="1301930"/>
          <a:ext cx="10439400" cy="369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2238463" imgH="4606218" progId="Word.Document.8">
                  <p:embed/>
                </p:oleObj>
              </mc:Choice>
              <mc:Fallback>
                <p:oleObj name="Document" r:id="rId2" imgW="12238463" imgH="4606218" progId="Word.Document.8">
                  <p:embed/>
                  <p:pic>
                    <p:nvPicPr>
                      <p:cNvPr id="5122" name="对象 437249">
                        <a:extLst>
                          <a:ext uri="{FF2B5EF4-FFF2-40B4-BE49-F238E27FC236}">
                            <a16:creationId xmlns:a16="http://schemas.microsoft.com/office/drawing/2014/main" id="{1356CB4E-10E4-41B5-A91F-113C18A70C2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965" y="1301930"/>
                        <a:ext cx="10439400" cy="369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2FCCF9EB-5F77-45C4-A038-DFDD268FBF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6952339"/>
              </p:ext>
            </p:extLst>
          </p:nvPr>
        </p:nvGraphicFramePr>
        <p:xfrm>
          <a:off x="944590" y="4921430"/>
          <a:ext cx="9753600" cy="155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11571233" imgH="2303109" progId="Word.Document.8">
                  <p:embed/>
                </p:oleObj>
              </mc:Choice>
              <mc:Fallback>
                <p:oleObj name="Document" r:id="rId4" imgW="11571233" imgH="2303109" progId="Word.Document.8">
                  <p:embed/>
                  <p:pic>
                    <p:nvPicPr>
                      <p:cNvPr id="437251" name="对象 437250">
                        <a:extLst>
                          <a:ext uri="{FF2B5EF4-FFF2-40B4-BE49-F238E27FC236}">
                            <a16:creationId xmlns:a16="http://schemas.microsoft.com/office/drawing/2014/main" id="{D3553BDB-DD06-41A9-B5C4-E4ED286C0CF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590" y="4921430"/>
                        <a:ext cx="9753600" cy="155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>
            <a:extLst>
              <a:ext uri="{FF2B5EF4-FFF2-40B4-BE49-F238E27FC236}">
                <a16:creationId xmlns:a16="http://schemas.microsoft.com/office/drawing/2014/main" id="{AF9C647D-071B-4075-A16A-77E9A41CD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0270" y="2442266"/>
            <a:ext cx="2385589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b="0" i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zh-CN" altLang="en-US" b="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b="0" i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</a:t>
            </a:r>
            <a:r>
              <a:rPr lang="zh-CN" altLang="en-US" b="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均为正实数</a:t>
            </a:r>
            <a:r>
              <a: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840A7F3-C696-4F96-A67A-3FE133A39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2238" y="3149780"/>
            <a:ext cx="910827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b="0" i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zh-CN" altLang="en-US" b="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</a:t>
            </a:r>
            <a:r>
              <a:rPr lang="en-US" altLang="zh-CN" b="0" i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</a:t>
            </a:r>
            <a:r>
              <a:rPr lang="en-US" altLang="zh-CN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26412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54443"/>
            <a:chOff x="599551" y="488408"/>
            <a:chExt cx="2471910" cy="554443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0D5458"/>
              </a:solidFill>
              <a:ln w="57150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胡晓波男神体" panose="02010600030101010101" pitchFamily="2" charset="-122"/>
                </a:rPr>
                <a:t>当堂达标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9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REACHING THE GOAL IN COURT</a:t>
              </a:r>
            </a:p>
          </p:txBody>
        </p:sp>
      </p:grpSp>
      <p:graphicFrame>
        <p:nvGraphicFramePr>
          <p:cNvPr id="14" name="对象 667649">
            <a:extLst>
              <a:ext uri="{FF2B5EF4-FFF2-40B4-BE49-F238E27FC236}">
                <a16:creationId xmlns:a16="http://schemas.microsoft.com/office/drawing/2014/main" id="{60961C1B-8867-409E-B419-5D1D3C5EED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8819966"/>
              </p:ext>
            </p:extLst>
          </p:nvPr>
        </p:nvGraphicFramePr>
        <p:xfrm>
          <a:off x="832452" y="1714499"/>
          <a:ext cx="10527095" cy="597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3247725" imgH="7500394" progId="Word.Document.8">
                  <p:embed/>
                </p:oleObj>
              </mc:Choice>
              <mc:Fallback>
                <p:oleObj name="Document" r:id="rId2" imgW="13247725" imgH="7500394" progId="Word.Document.8">
                  <p:embed/>
                  <p:pic>
                    <p:nvPicPr>
                      <p:cNvPr id="7170" name="对象 667649">
                        <a:extLst>
                          <a:ext uri="{FF2B5EF4-FFF2-40B4-BE49-F238E27FC236}">
                            <a16:creationId xmlns:a16="http://schemas.microsoft.com/office/drawing/2014/main" id="{BF07221E-B946-497F-9AEF-8A02B444E830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452" y="1714499"/>
                        <a:ext cx="10527095" cy="597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05033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FDF8912-3067-43D1-8B6A-A2EC6CA25512}"/>
              </a:ext>
            </a:extLst>
          </p:cNvPr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R" panose="00020600040101010101" pitchFamily="18" charset="-122"/>
              <a:ea typeface="阿里巴巴普惠体 R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FAD7A5F-FAC1-414B-896C-2780965A5606}"/>
              </a:ext>
            </a:extLst>
          </p:cNvPr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E58FB28-7959-4C0B-B09F-EDEE9BEC0C87}"/>
              </a:ext>
            </a:extLst>
          </p:cNvPr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FCC2A86-F5F5-4D1B-83F4-E930D552D3A1}"/>
              </a:ext>
            </a:extLst>
          </p:cNvPr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061809"/>
      </p:ext>
    </p:extLst>
  </p:cSld>
  <p:clrMapOvr>
    <a:masterClrMapping/>
  </p:clrMapOvr>
  <p:transition spd="slow" advClick="0" advTm="3000">
    <p:push dir="u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 hidden="1">
            <a:extLst>
              <a:ext uri="{FF2B5EF4-FFF2-40B4-BE49-F238E27FC236}">
                <a16:creationId xmlns:a16="http://schemas.microsoft.com/office/drawing/2014/main" id="{DFFC603E-A2D1-4AE0-B115-FCF1974D89DA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  <a:ea typeface="思源黑体 CN Bold" panose="020B0800000000000000" pitchFamily="34" charset="-122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  <a:ea typeface="思源黑体 CN Bold" panose="020B0800000000000000" pitchFamily="34" charset="-122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44188AF7-963D-4A35-A13A-6A2531D714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948" y="0"/>
            <a:ext cx="5143499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208EFE1C-ED0A-43C0-9A1E-EF886C322284}"/>
              </a:ext>
            </a:extLst>
          </p:cNvPr>
          <p:cNvSpPr/>
          <p:nvPr/>
        </p:nvSpPr>
        <p:spPr>
          <a:xfrm>
            <a:off x="0" y="348393"/>
            <a:ext cx="2232996" cy="589254"/>
          </a:xfrm>
          <a:prstGeom prst="rect">
            <a:avLst/>
          </a:pr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C564A8D-5395-4D05-AFF4-D5DFCAC7B0C6}"/>
              </a:ext>
            </a:extLst>
          </p:cNvPr>
          <p:cNvSpPr/>
          <p:nvPr/>
        </p:nvSpPr>
        <p:spPr>
          <a:xfrm>
            <a:off x="657258" y="1714504"/>
            <a:ext cx="6952410" cy="3053738"/>
          </a:xfrm>
          <a:prstGeom prst="rect">
            <a:avLst/>
          </a:prstGeom>
          <a:solidFill>
            <a:srgbClr val="0D5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dirty="0">
              <a:latin typeface="Arial" panose="020B060402020202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309220F-7416-45F4-879D-D6019E4C4B3E}"/>
              </a:ext>
            </a:extLst>
          </p:cNvPr>
          <p:cNvSpPr txBox="1"/>
          <p:nvPr/>
        </p:nvSpPr>
        <p:spPr>
          <a:xfrm rot="5400000">
            <a:off x="10322930" y="1682198"/>
            <a:ext cx="3204372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spc="2000" dirty="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TEMPLATE</a:t>
            </a:r>
            <a:endParaRPr kumimoji="1" lang="zh-CN" altLang="en-US" sz="1400" spc="2000" dirty="0">
              <a:solidFill>
                <a:sysClr val="windowText" lastClr="000000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47DEA35-532F-4174-A71F-AC4B1C12031D}"/>
              </a:ext>
            </a:extLst>
          </p:cNvPr>
          <p:cNvSpPr/>
          <p:nvPr/>
        </p:nvSpPr>
        <p:spPr>
          <a:xfrm>
            <a:off x="0" y="6664271"/>
            <a:ext cx="6448535" cy="2247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Arial" panose="020B0604020202020204" pitchFamily="34" charset="0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3EADBC41-5C3B-4C0D-990B-282113766AD1}"/>
              </a:ext>
            </a:extLst>
          </p:cNvPr>
          <p:cNvCxnSpPr>
            <a:cxnSpLocks/>
          </p:cNvCxnSpPr>
          <p:nvPr/>
        </p:nvCxnSpPr>
        <p:spPr>
          <a:xfrm>
            <a:off x="1126805" y="5115082"/>
            <a:ext cx="6943138" cy="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110E0189-9A26-48C8-BAF9-9396BB2C811E}"/>
              </a:ext>
            </a:extLst>
          </p:cNvPr>
          <p:cNvSpPr/>
          <p:nvPr/>
        </p:nvSpPr>
        <p:spPr>
          <a:xfrm>
            <a:off x="1018855" y="1852723"/>
            <a:ext cx="2750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第三章 不等式</a:t>
            </a:r>
          </a:p>
        </p:txBody>
      </p:sp>
      <p:sp>
        <p:nvSpPr>
          <p:cNvPr id="20" name="Shape 40">
            <a:extLst>
              <a:ext uri="{FF2B5EF4-FFF2-40B4-BE49-F238E27FC236}">
                <a16:creationId xmlns:a16="http://schemas.microsoft.com/office/drawing/2014/main" id="{093B29B3-5A3F-4C0D-8421-0BC52606304D}"/>
              </a:ext>
            </a:extLst>
          </p:cNvPr>
          <p:cNvSpPr/>
          <p:nvPr/>
        </p:nvSpPr>
        <p:spPr>
          <a:xfrm>
            <a:off x="1076005" y="5461919"/>
            <a:ext cx="3999840" cy="307777"/>
          </a:xfrm>
          <a:prstGeom prst="rect">
            <a:avLst/>
          </a:prstGeom>
          <a:ln w="12700">
            <a:miter lim="400000"/>
          </a:ln>
        </p:spPr>
        <p:txBody>
          <a:bodyPr wrap="square" lIns="34202" rIns="34202">
            <a:spAutoFit/>
          </a:bodyPr>
          <a:lstStyle>
            <a:lvl1pPr>
              <a:defRPr sz="3600">
                <a:solidFill>
                  <a:srgbClr val="B61C22"/>
                </a:solidFill>
                <a:latin typeface="微软雅黑" panose="020B0502040204020203" charset="-122"/>
                <a:ea typeface="微软雅黑" panose="020B0502040204020203" charset="-122"/>
                <a:cs typeface="微软雅黑" panose="020B0502040204020203" charset="-122"/>
                <a:sym typeface="微软雅黑" panose="020B0502040204020203" charset="-122"/>
              </a:defRPr>
            </a:lvl1pPr>
          </a:lstStyle>
          <a:p>
            <a:r>
              <a:rPr lang="zh-CN" altLang="en-US" sz="140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pitchFamily="34" charset="-122"/>
              </a:rPr>
              <a:t>主讲人：</a:t>
            </a:r>
            <a:r>
              <a:rPr lang="en-US" altLang="zh-CN" sz="140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pitchFamily="34" charset="-122"/>
              </a:rPr>
              <a:t>xippt</a:t>
            </a:r>
            <a:endParaRPr lang="zh-CN" altLang="en-US" sz="1400" dirty="0">
              <a:solidFill>
                <a:sysClr val="windowText" lastClr="000000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A1323D4-802D-4107-83D7-755CAAE293B6}"/>
              </a:ext>
            </a:extLst>
          </p:cNvPr>
          <p:cNvSpPr/>
          <p:nvPr/>
        </p:nvSpPr>
        <p:spPr>
          <a:xfrm>
            <a:off x="1037905" y="2554967"/>
            <a:ext cx="2770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3.4   </a:t>
            </a: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第一课时 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510DD7EA-20ED-464D-BCCF-B4843CB17D7E}"/>
              </a:ext>
            </a:extLst>
          </p:cNvPr>
          <p:cNvSpPr/>
          <p:nvPr/>
        </p:nvSpPr>
        <p:spPr>
          <a:xfrm>
            <a:off x="960547" y="3077684"/>
            <a:ext cx="58731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9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谢谢倾听</a:t>
            </a:r>
          </a:p>
        </p:txBody>
      </p:sp>
    </p:spTree>
    <p:extLst>
      <p:ext uri="{BB962C8B-B14F-4D97-AF65-F5344CB8AC3E}">
        <p14:creationId xmlns:p14="http://schemas.microsoft.com/office/powerpoint/2010/main" val="39992142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0D5458"/>
              </a:solidFill>
              <a:ln w="57150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胡晓波男神体" panose="02010600030101010101" pitchFamily="2" charset="-122"/>
                </a:rPr>
                <a:t>学习目标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LEARNING OBJECTIVES</a:t>
              </a:r>
            </a:p>
          </p:txBody>
        </p:sp>
      </p:grpSp>
      <p:graphicFrame>
        <p:nvGraphicFramePr>
          <p:cNvPr id="11" name="对象 436225">
            <a:extLst>
              <a:ext uri="{FF2B5EF4-FFF2-40B4-BE49-F238E27FC236}">
                <a16:creationId xmlns:a16="http://schemas.microsoft.com/office/drawing/2014/main" id="{D8643B5C-7466-4929-A4B6-085383F161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284663"/>
              </p:ext>
            </p:extLst>
          </p:nvPr>
        </p:nvGraphicFramePr>
        <p:xfrm>
          <a:off x="1019175" y="1790700"/>
          <a:ext cx="1102995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1042965" imgH="4612694" progId="Word.Document.8">
                  <p:embed/>
                </p:oleObj>
              </mc:Choice>
              <mc:Fallback>
                <p:oleObj name="Document" r:id="rId2" imgW="11042965" imgH="4612694" progId="Word.Document.8">
                  <p:embed/>
                  <p:pic>
                    <p:nvPicPr>
                      <p:cNvPr id="6146" name="对象 436225">
                        <a:extLst>
                          <a:ext uri="{FF2B5EF4-FFF2-40B4-BE49-F238E27FC236}">
                            <a16:creationId xmlns:a16="http://schemas.microsoft.com/office/drawing/2014/main" id="{086F8C77-2F5C-41F7-B477-AB144F846907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175" y="1790700"/>
                        <a:ext cx="11029950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3D56CC34-32F5-48F7-8AA2-CC485B977D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1181682"/>
              </p:ext>
            </p:extLst>
          </p:nvPr>
        </p:nvGraphicFramePr>
        <p:xfrm>
          <a:off x="1025865" y="5668963"/>
          <a:ext cx="10075862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10074393" imgH="859088" progId="Word.Document.8">
                  <p:embed/>
                </p:oleObj>
              </mc:Choice>
              <mc:Fallback>
                <p:oleObj name="Document" r:id="rId4" imgW="10074393" imgH="859088" progId="Word.Document.8">
                  <p:embed/>
                  <p:pic>
                    <p:nvPicPr>
                      <p:cNvPr id="436227" name="对象 436226">
                        <a:extLst>
                          <a:ext uri="{FF2B5EF4-FFF2-40B4-BE49-F238E27FC236}">
                            <a16:creationId xmlns:a16="http://schemas.microsoft.com/office/drawing/2014/main" id="{BC539C67-4710-4FD7-90DB-4567F8AC164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5865" y="5668963"/>
                        <a:ext cx="10075862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extLst>
              <a:ext uri="{FF2B5EF4-FFF2-40B4-BE49-F238E27FC236}">
                <a16:creationId xmlns:a16="http://schemas.microsoft.com/office/drawing/2014/main" id="{25A3EA30-209D-4C6B-A46A-80D4EBE114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5721414"/>
              </p:ext>
            </p:extLst>
          </p:nvPr>
        </p:nvGraphicFramePr>
        <p:xfrm>
          <a:off x="10171452" y="2724150"/>
          <a:ext cx="7461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744006" imgH="791806" progId="Word.Document.8">
                  <p:embed/>
                </p:oleObj>
              </mc:Choice>
              <mc:Fallback>
                <p:oleObj name="Document" r:id="rId6" imgW="744006" imgH="791806" progId="Word.Document.8">
                  <p:embed/>
                  <p:pic>
                    <p:nvPicPr>
                      <p:cNvPr id="436229" name="对象 436228">
                        <a:extLst>
                          <a:ext uri="{FF2B5EF4-FFF2-40B4-BE49-F238E27FC236}">
                            <a16:creationId xmlns:a16="http://schemas.microsoft.com/office/drawing/2014/main" id="{649CFAFF-A69F-422C-A0B8-31B05714A3B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1452" y="2724150"/>
                        <a:ext cx="74612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13">
            <a:extLst>
              <a:ext uri="{FF2B5EF4-FFF2-40B4-BE49-F238E27FC236}">
                <a16:creationId xmlns:a16="http://schemas.microsoft.com/office/drawing/2014/main" id="{6EB53811-8B91-44C8-A123-CEB3ECC2D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2415" y="3657600"/>
            <a:ext cx="113347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不小于</a:t>
            </a:r>
            <a:r>
              <a: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75771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0D5458"/>
              </a:solidFill>
              <a:ln w="57150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胡晓波男神体" panose="02010600030101010101" pitchFamily="2" charset="-122"/>
                </a:rPr>
                <a:t>学习目标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LEARNING OBJECTIVES</a:t>
              </a:r>
            </a:p>
          </p:txBody>
        </p:sp>
      </p:grpSp>
      <p:graphicFrame>
        <p:nvGraphicFramePr>
          <p:cNvPr id="11" name="对象 435201">
            <a:extLst>
              <a:ext uri="{FF2B5EF4-FFF2-40B4-BE49-F238E27FC236}">
                <a16:creationId xmlns:a16="http://schemas.microsoft.com/office/drawing/2014/main" id="{CA7802BC-6CFC-44E7-8C1C-D1FC959F7D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9497557"/>
              </p:ext>
            </p:extLst>
          </p:nvPr>
        </p:nvGraphicFramePr>
        <p:xfrm>
          <a:off x="944563" y="1997075"/>
          <a:ext cx="10393362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2486114" imgH="4392887" progId="Word.Document.8">
                  <p:embed/>
                </p:oleObj>
              </mc:Choice>
              <mc:Fallback>
                <p:oleObj name="Document" r:id="rId2" imgW="12486114" imgH="4392887" progId="Word.Document.8">
                  <p:embed/>
                  <p:pic>
                    <p:nvPicPr>
                      <p:cNvPr id="7170" name="对象 435201">
                        <a:extLst>
                          <a:ext uri="{FF2B5EF4-FFF2-40B4-BE49-F238E27FC236}">
                            <a16:creationId xmlns:a16="http://schemas.microsoft.com/office/drawing/2014/main" id="{52CF2AB4-AA38-4E1E-83E6-85B17C59E35C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563" y="1997075"/>
                        <a:ext cx="10393362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030AFCA3-933E-4947-914E-A274AE2125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4332317"/>
              </p:ext>
            </p:extLst>
          </p:nvPr>
        </p:nvGraphicFramePr>
        <p:xfrm>
          <a:off x="803797" y="4636600"/>
          <a:ext cx="105092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058040" imgH="792000" progId="Word.Document.8">
                  <p:embed/>
                </p:oleObj>
              </mc:Choice>
              <mc:Fallback>
                <p:oleObj r:id="rId4" imgW="1058040" imgH="792000" progId="Word.Document.8">
                  <p:embed/>
                  <p:pic>
                    <p:nvPicPr>
                      <p:cNvPr id="435203" name="对象 435202">
                        <a:extLst>
                          <a:ext uri="{FF2B5EF4-FFF2-40B4-BE49-F238E27FC236}">
                            <a16:creationId xmlns:a16="http://schemas.microsoft.com/office/drawing/2014/main" id="{AB1D2D67-FE97-4AF1-AAAC-42254B74025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797" y="4636600"/>
                        <a:ext cx="1050925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>
            <a:extLst>
              <a:ext uri="{FF2B5EF4-FFF2-40B4-BE49-F238E27FC236}">
                <a16:creationId xmlns:a16="http://schemas.microsoft.com/office/drawing/2014/main" id="{2675FE6D-960C-4821-A6CE-D13D048C9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8400" y="2986088"/>
            <a:ext cx="54927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小</a:t>
            </a:r>
            <a:r>
              <a: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D6A57EF-FEE9-4A7A-8443-3D93C97CE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6833" y="3987637"/>
            <a:ext cx="5492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大</a:t>
            </a:r>
            <a:r>
              <a: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</a:p>
        </p:txBody>
      </p:sp>
      <p:graphicFrame>
        <p:nvGraphicFramePr>
          <p:cNvPr id="15" name="对象 14">
            <a:extLst>
              <a:ext uri="{FF2B5EF4-FFF2-40B4-BE49-F238E27FC236}">
                <a16:creationId xmlns:a16="http://schemas.microsoft.com/office/drawing/2014/main" id="{298CA685-BDF3-4910-981E-AE5DE5E5AD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712846"/>
              </p:ext>
            </p:extLst>
          </p:nvPr>
        </p:nvGraphicFramePr>
        <p:xfrm>
          <a:off x="10647964" y="3004779"/>
          <a:ext cx="77628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781244" imgH="452204" progId="Word.Document.8">
                  <p:embed/>
                </p:oleObj>
              </mc:Choice>
              <mc:Fallback>
                <p:oleObj name="Document" r:id="rId6" imgW="781244" imgH="452204" progId="Word.Document.8">
                  <p:embed/>
                  <p:pic>
                    <p:nvPicPr>
                      <p:cNvPr id="435207" name="对象 435206">
                        <a:extLst>
                          <a:ext uri="{FF2B5EF4-FFF2-40B4-BE49-F238E27FC236}">
                            <a16:creationId xmlns:a16="http://schemas.microsoft.com/office/drawing/2014/main" id="{A8AE359A-7A79-49D6-9DEE-EFDEC43F899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47964" y="3004779"/>
                        <a:ext cx="776287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3123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0D5458"/>
              </a:solidFill>
              <a:ln w="57150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胡晓波男神体" panose="02010600030101010101" pitchFamily="2" charset="-122"/>
                </a:rPr>
                <a:t>学习目标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LEARNING OBJECTIVES</a:t>
              </a:r>
            </a:p>
          </p:txBody>
        </p:sp>
      </p:grpSp>
      <p:graphicFrame>
        <p:nvGraphicFramePr>
          <p:cNvPr id="11" name="对象 434177">
            <a:extLst>
              <a:ext uri="{FF2B5EF4-FFF2-40B4-BE49-F238E27FC236}">
                <a16:creationId xmlns:a16="http://schemas.microsoft.com/office/drawing/2014/main" id="{EB47AE3D-91D1-4A26-8C24-F378E66BE3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7530323"/>
              </p:ext>
            </p:extLst>
          </p:nvPr>
        </p:nvGraphicFramePr>
        <p:xfrm>
          <a:off x="1246345" y="1217099"/>
          <a:ext cx="9599298" cy="415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1772385" imgH="6012475" progId="Word.Document.8">
                  <p:embed/>
                </p:oleObj>
              </mc:Choice>
              <mc:Fallback>
                <p:oleObj name="Document" r:id="rId2" imgW="11772385" imgH="6012475" progId="Word.Document.8">
                  <p:embed/>
                  <p:pic>
                    <p:nvPicPr>
                      <p:cNvPr id="8194" name="对象 434177">
                        <a:extLst>
                          <a:ext uri="{FF2B5EF4-FFF2-40B4-BE49-F238E27FC236}">
                            <a16:creationId xmlns:a16="http://schemas.microsoft.com/office/drawing/2014/main" id="{53C00582-EED1-4C60-A8D3-D9FF3EA078D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6345" y="1217099"/>
                        <a:ext cx="9599298" cy="415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E3BB8F47-5369-4B61-910E-383EE3BD98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4460287"/>
              </p:ext>
            </p:extLst>
          </p:nvPr>
        </p:nvGraphicFramePr>
        <p:xfrm>
          <a:off x="1058863" y="5426075"/>
          <a:ext cx="9974262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13168248" imgH="1717798" progId="Word.Document.8">
                  <p:embed/>
                </p:oleObj>
              </mc:Choice>
              <mc:Fallback>
                <p:oleObj name="Document" r:id="rId4" imgW="13168248" imgH="1717798" progId="Word.Document.8">
                  <p:embed/>
                  <p:pic>
                    <p:nvPicPr>
                      <p:cNvPr id="434179" name="对象 434178">
                        <a:extLst>
                          <a:ext uri="{FF2B5EF4-FFF2-40B4-BE49-F238E27FC236}">
                            <a16:creationId xmlns:a16="http://schemas.microsoft.com/office/drawing/2014/main" id="{7985AFC8-71CE-4534-8D90-5E6B3EFA507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863" y="5426075"/>
                        <a:ext cx="9974262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>
            <a:extLst>
              <a:ext uri="{FF2B5EF4-FFF2-40B4-BE49-F238E27FC236}">
                <a16:creationId xmlns:a16="http://schemas.microsoft.com/office/drawing/2014/main" id="{67669B92-3742-4D60-87C8-66D7485C5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9646" y="1752585"/>
            <a:ext cx="84137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正数</a:t>
            </a:r>
            <a:r>
              <a: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58AA7B4-0719-4B6B-A9D8-16469B1FF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048" y="2937195"/>
            <a:ext cx="839787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4800600" algn="l"/>
              </a:tabLs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tabLst>
                <a:tab pos="4800600" algn="l"/>
              </a:tabLs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tabLst>
                <a:tab pos="4800600" algn="l"/>
              </a:tabLs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tabLst>
                <a:tab pos="4800600" algn="l"/>
              </a:tabLs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tabLst>
                <a:tab pos="4800600" algn="l"/>
              </a:tabLs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800600" algn="l"/>
              </a:tabLs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800600" algn="l"/>
              </a:tabLs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800600" algn="l"/>
              </a:tabLs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800600" algn="l"/>
              </a:tabLs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定值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6866F25-A47E-4819-BB05-38BA70679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1907" y="2366131"/>
            <a:ext cx="8413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定值</a:t>
            </a:r>
            <a:r>
              <a: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4930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3648121B-C104-4DDF-912C-57F634B95982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716FCF9-D2D9-4AC3-9821-9D1CD0CF4791}"/>
              </a:ext>
            </a:extLst>
          </p:cNvPr>
          <p:cNvGrpSpPr/>
          <p:nvPr/>
        </p:nvGrpSpPr>
        <p:grpSpPr>
          <a:xfrm>
            <a:off x="528965" y="406277"/>
            <a:ext cx="2471910" cy="572042"/>
            <a:chOff x="599551" y="488408"/>
            <a:chExt cx="2471910" cy="57204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0308263-0B59-4BDC-9FD6-768B91FF50B2}"/>
                </a:ext>
              </a:extLst>
            </p:cNvPr>
            <p:cNvGrpSpPr/>
            <p:nvPr/>
          </p:nvGrpSpPr>
          <p:grpSpPr>
            <a:xfrm rot="17936621">
              <a:off x="603550" y="551676"/>
              <a:ext cx="412935" cy="420934"/>
              <a:chOff x="676121" y="493620"/>
              <a:chExt cx="412935" cy="42093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90BBFC8B-F7C4-4311-ABC5-F0EE0E5263DA}"/>
                  </a:ext>
                </a:extLst>
              </p:cNvPr>
              <p:cNvSpPr/>
              <p:nvPr/>
            </p:nvSpPr>
            <p:spPr>
              <a:xfrm>
                <a:off x="676121" y="493620"/>
                <a:ext cx="360000" cy="360000"/>
              </a:xfrm>
              <a:prstGeom prst="ellipse">
                <a:avLst/>
              </a:prstGeom>
              <a:noFill/>
              <a:ln w="28575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1CF0A4-BED4-47E6-9617-81DD21D90725}"/>
                  </a:ext>
                </a:extLst>
              </p:cNvPr>
              <p:cNvSpPr/>
              <p:nvPr/>
            </p:nvSpPr>
            <p:spPr>
              <a:xfrm>
                <a:off x="779717" y="597216"/>
                <a:ext cx="152807" cy="152807"/>
              </a:xfrm>
              <a:prstGeom prst="ellipse">
                <a:avLst/>
              </a:prstGeom>
              <a:solidFill>
                <a:srgbClr val="0D5458"/>
              </a:solidFill>
              <a:ln w="57150">
                <a:solidFill>
                  <a:srgbClr val="0D5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流程图: 库存数据 14">
                <a:extLst>
                  <a:ext uri="{FF2B5EF4-FFF2-40B4-BE49-F238E27FC236}">
                    <a16:creationId xmlns:a16="http://schemas.microsoft.com/office/drawing/2014/main" id="{D4B3F56E-5877-4B57-958F-5F78C879C3C5}"/>
                  </a:ext>
                </a:extLst>
              </p:cNvPr>
              <p:cNvSpPr/>
              <p:nvPr/>
            </p:nvSpPr>
            <p:spPr>
              <a:xfrm rot="15721230">
                <a:off x="882653" y="708343"/>
                <a:ext cx="329775" cy="82647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流程图: 库存数据 15">
                <a:extLst>
                  <a:ext uri="{FF2B5EF4-FFF2-40B4-BE49-F238E27FC236}">
                    <a16:creationId xmlns:a16="http://schemas.microsoft.com/office/drawing/2014/main" id="{64CCF698-85F2-492B-B854-005F46B50D29}"/>
                  </a:ext>
                </a:extLst>
              </p:cNvPr>
              <p:cNvSpPr/>
              <p:nvPr/>
            </p:nvSpPr>
            <p:spPr>
              <a:xfrm rot="9096914">
                <a:off x="863982" y="756822"/>
                <a:ext cx="225074" cy="90001"/>
              </a:xfrm>
              <a:prstGeom prst="flowChartOnlineStora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744D77-0ADF-4378-9400-91D07BA500F5}"/>
                </a:ext>
              </a:extLst>
            </p:cNvPr>
            <p:cNvSpPr txBox="1"/>
            <p:nvPr/>
          </p:nvSpPr>
          <p:spPr>
            <a:xfrm>
              <a:off x="1098491" y="488408"/>
              <a:ext cx="12891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胡晓波男神体" panose="02010600030101010101" pitchFamily="2" charset="-122"/>
                </a:rPr>
                <a:t>学习目标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A5600B5-3EF3-4CBD-93A9-E21922907ACB}"/>
                </a:ext>
              </a:extLst>
            </p:cNvPr>
            <p:cNvSpPr txBox="1"/>
            <p:nvPr/>
          </p:nvSpPr>
          <p:spPr>
            <a:xfrm>
              <a:off x="1088513" y="812019"/>
              <a:ext cx="1982948" cy="24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文泉驿等宽微米黑" panose="020B0606030804020204" pitchFamily="34" charset="-122"/>
                </a:rPr>
                <a:t>LEARNING OBJECTIVES</a:t>
              </a:r>
            </a:p>
          </p:txBody>
        </p:sp>
      </p:grpSp>
      <p:graphicFrame>
        <p:nvGraphicFramePr>
          <p:cNvPr id="11" name="对象 433154">
            <a:extLst>
              <a:ext uri="{FF2B5EF4-FFF2-40B4-BE49-F238E27FC236}">
                <a16:creationId xmlns:a16="http://schemas.microsoft.com/office/drawing/2014/main" id="{49AADC8A-EB0D-45CD-9D67-C557CA4F64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1434017"/>
              </p:ext>
            </p:extLst>
          </p:nvPr>
        </p:nvGraphicFramePr>
        <p:xfrm>
          <a:off x="958732" y="1301930"/>
          <a:ext cx="8646996" cy="392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074393" imgH="5762866" progId="Word.Document.8">
                  <p:embed/>
                </p:oleObj>
              </mc:Choice>
              <mc:Fallback>
                <p:oleObj name="Document" r:id="rId2" imgW="10074393" imgH="5762866" progId="Word.Document.8">
                  <p:embed/>
                  <p:pic>
                    <p:nvPicPr>
                      <p:cNvPr id="9218" name="对象 433154">
                        <a:extLst>
                          <a:ext uri="{FF2B5EF4-FFF2-40B4-BE49-F238E27FC236}">
                            <a16:creationId xmlns:a16="http://schemas.microsoft.com/office/drawing/2014/main" id="{11521F47-7924-43C4-9C19-0B3E9ECB92C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732" y="1301930"/>
                        <a:ext cx="8646996" cy="392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7947C6A9-4C36-4E74-A21C-943BF842DA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4306819"/>
              </p:ext>
            </p:extLst>
          </p:nvPr>
        </p:nvGraphicFramePr>
        <p:xfrm>
          <a:off x="803797" y="5534387"/>
          <a:ext cx="8646996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10074393" imgH="859088" progId="Word.Document.8">
                  <p:embed/>
                </p:oleObj>
              </mc:Choice>
              <mc:Fallback>
                <p:oleObj name="Document" r:id="rId4" imgW="10074393" imgH="859088" progId="Word.Document.8">
                  <p:embed/>
                  <p:pic>
                    <p:nvPicPr>
                      <p:cNvPr id="433156" name="对象 433155">
                        <a:extLst>
                          <a:ext uri="{FF2B5EF4-FFF2-40B4-BE49-F238E27FC236}">
                            <a16:creationId xmlns:a16="http://schemas.microsoft.com/office/drawing/2014/main" id="{8B15C046-8C04-4CFB-B4E6-21A2F2CC2F2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797" y="5534387"/>
                        <a:ext cx="8646996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56357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657</TotalTime>
  <Words>583</Words>
  <Application>Microsoft Office PowerPoint</Application>
  <PresentationFormat>宽屏</PresentationFormat>
  <Paragraphs>190</Paragraphs>
  <Slides>52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52</vt:i4>
      </vt:variant>
    </vt:vector>
  </HeadingPairs>
  <TitlesOfParts>
    <vt:vector size="61" baseType="lpstr">
      <vt:lpstr>阿里巴巴普惠体 R</vt:lpstr>
      <vt:lpstr>思源黑体 CN Bold</vt:lpstr>
      <vt:lpstr>思源黑体 CN Heavy</vt:lpstr>
      <vt:lpstr>思源黑体 CN Light</vt:lpstr>
      <vt:lpstr>思源黑体 CN Regular</vt:lpstr>
      <vt:lpstr>Arial</vt:lpstr>
      <vt:lpstr>办公资源网：www.bangongziyuan.com</vt:lpstr>
      <vt:lpstr>Document</vt:lpstr>
      <vt:lpstr>Microsoft Word 97 - 2003 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dc:description>办公资源网：https://www.bangongziyuan.com/</dc:description>
  <cp:lastModifiedBy>天 下</cp:lastModifiedBy>
  <cp:revision>4</cp:revision>
  <dcterms:created xsi:type="dcterms:W3CDTF">2020-03-25T03:40:22Z</dcterms:created>
  <dcterms:modified xsi:type="dcterms:W3CDTF">2021-01-09T09:42:44Z</dcterms:modified>
</cp:coreProperties>
</file>