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601" r:id="rId2"/>
    <p:sldId id="3604" r:id="rId3"/>
    <p:sldId id="3605" r:id="rId4"/>
    <p:sldId id="3606" r:id="rId5"/>
    <p:sldId id="3607" r:id="rId6"/>
    <p:sldId id="3608" r:id="rId7"/>
    <p:sldId id="3609" r:id="rId8"/>
    <p:sldId id="3610" r:id="rId9"/>
    <p:sldId id="3611" r:id="rId10"/>
    <p:sldId id="3612" r:id="rId11"/>
    <p:sldId id="3613" r:id="rId12"/>
    <p:sldId id="3614" r:id="rId13"/>
    <p:sldId id="3615" r:id="rId14"/>
    <p:sldId id="3616" r:id="rId15"/>
    <p:sldId id="3617" r:id="rId16"/>
    <p:sldId id="3618" r:id="rId17"/>
    <p:sldId id="3619" r:id="rId18"/>
    <p:sldId id="3620" r:id="rId19"/>
    <p:sldId id="3621" r:id="rId20"/>
    <p:sldId id="3622" r:id="rId21"/>
    <p:sldId id="287" r:id="rId22"/>
    <p:sldId id="3623" r:id="rId23"/>
    <p:sldId id="3602" r:id="rId24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731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63"/>
        <p:guide orient="horz" pos="731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3455435-D0CA-496C-8E8D-C095C0135278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35BB521-3BE0-4FD8-8DC5-E9A17506D38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B521-3BE0-4FD8-8DC5-E9A17506D38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5BB521-3BE0-4FD8-8DC5-E9A17506D382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>
            <a:spLocks noGrp="1" noEditPoints="1"/>
          </p:cNvSpPr>
          <p:nvPr>
            <p:ph type="pic" sz="quarter" idx="10"/>
          </p:nvPr>
        </p:nvSpPr>
        <p:spPr bwMode="auto">
          <a:xfrm>
            <a:off x="5559059" y="346668"/>
            <a:ext cx="6632941" cy="6187276"/>
          </a:xfrm>
          <a:custGeom>
            <a:avLst/>
            <a:gdLst>
              <a:gd name="T0" fmla="*/ 202 w 4400"/>
              <a:gd name="T1" fmla="*/ 1764 h 4104"/>
              <a:gd name="T2" fmla="*/ 360 w 4400"/>
              <a:gd name="T3" fmla="*/ 1753 h 4104"/>
              <a:gd name="T4" fmla="*/ 505 w 4400"/>
              <a:gd name="T5" fmla="*/ 1824 h 4104"/>
              <a:gd name="T6" fmla="*/ 2335 w 4400"/>
              <a:gd name="T7" fmla="*/ 3702 h 4104"/>
              <a:gd name="T8" fmla="*/ 2347 w 4400"/>
              <a:gd name="T9" fmla="*/ 3859 h 4104"/>
              <a:gd name="T10" fmla="*/ 2274 w 4400"/>
              <a:gd name="T11" fmla="*/ 4005 h 4104"/>
              <a:gd name="T12" fmla="*/ 2136 w 4400"/>
              <a:gd name="T13" fmla="*/ 4092 h 4104"/>
              <a:gd name="T14" fmla="*/ 1978 w 4400"/>
              <a:gd name="T15" fmla="*/ 4096 h 4104"/>
              <a:gd name="T16" fmla="*/ 1836 w 4400"/>
              <a:gd name="T17" fmla="*/ 4016 h 4104"/>
              <a:gd name="T18" fmla="*/ 13 w 4400"/>
              <a:gd name="T19" fmla="*/ 2136 h 4104"/>
              <a:gd name="T20" fmla="*/ 9 w 4400"/>
              <a:gd name="T21" fmla="*/ 1977 h 4104"/>
              <a:gd name="T22" fmla="*/ 89 w 4400"/>
              <a:gd name="T23" fmla="*/ 1836 h 4104"/>
              <a:gd name="T24" fmla="*/ 2956 w 4400"/>
              <a:gd name="T25" fmla="*/ 417 h 4104"/>
              <a:gd name="T26" fmla="*/ 2937 w 4400"/>
              <a:gd name="T27" fmla="*/ 259 h 4104"/>
              <a:gd name="T28" fmla="*/ 3002 w 4400"/>
              <a:gd name="T29" fmla="*/ 111 h 4104"/>
              <a:gd name="T30" fmla="*/ 3122 w 4400"/>
              <a:gd name="T31" fmla="*/ 22 h 4104"/>
              <a:gd name="T32" fmla="*/ 3279 w 4400"/>
              <a:gd name="T33" fmla="*/ 3 h 4104"/>
              <a:gd name="T34" fmla="*/ 3427 w 4400"/>
              <a:gd name="T35" fmla="*/ 68 h 4104"/>
              <a:gd name="T36" fmla="*/ 2834 w 4400"/>
              <a:gd name="T37" fmla="*/ 1253 h 4104"/>
              <a:gd name="T38" fmla="*/ 2793 w 4400"/>
              <a:gd name="T39" fmla="*/ 1099 h 4104"/>
              <a:gd name="T40" fmla="*/ 2834 w 4400"/>
              <a:gd name="T41" fmla="*/ 945 h 4104"/>
              <a:gd name="T42" fmla="*/ 2954 w 4400"/>
              <a:gd name="T43" fmla="*/ 831 h 4104"/>
              <a:gd name="T44" fmla="*/ 3109 w 4400"/>
              <a:gd name="T45" fmla="*/ 796 h 4104"/>
              <a:gd name="T46" fmla="*/ 3261 w 4400"/>
              <a:gd name="T47" fmla="*/ 846 h 4104"/>
              <a:gd name="T48" fmla="*/ 608 w 4400"/>
              <a:gd name="T49" fmla="*/ 394 h 4104"/>
              <a:gd name="T50" fmla="*/ 760 w 4400"/>
              <a:gd name="T51" fmla="*/ 345 h 4104"/>
              <a:gd name="T52" fmla="*/ 914 w 4400"/>
              <a:gd name="T53" fmla="*/ 379 h 4104"/>
              <a:gd name="T54" fmla="*/ 4094 w 4400"/>
              <a:gd name="T55" fmla="*/ 3556 h 4104"/>
              <a:gd name="T56" fmla="*/ 4142 w 4400"/>
              <a:gd name="T57" fmla="*/ 3708 h 4104"/>
              <a:gd name="T58" fmla="*/ 4109 w 4400"/>
              <a:gd name="T59" fmla="*/ 3864 h 4104"/>
              <a:gd name="T60" fmla="*/ 4007 w 4400"/>
              <a:gd name="T61" fmla="*/ 3976 h 4104"/>
              <a:gd name="T62" fmla="*/ 3856 w 4400"/>
              <a:gd name="T63" fmla="*/ 4024 h 4104"/>
              <a:gd name="T64" fmla="*/ 3700 w 4400"/>
              <a:gd name="T65" fmla="*/ 3991 h 4104"/>
              <a:gd name="T66" fmla="*/ 522 w 4400"/>
              <a:gd name="T67" fmla="*/ 814 h 4104"/>
              <a:gd name="T68" fmla="*/ 472 w 4400"/>
              <a:gd name="T69" fmla="*/ 662 h 4104"/>
              <a:gd name="T70" fmla="*/ 507 w 4400"/>
              <a:gd name="T71" fmla="*/ 506 h 4104"/>
              <a:gd name="T72" fmla="*/ 1345 w 4400"/>
              <a:gd name="T73" fmla="*/ 217 h 4104"/>
              <a:gd name="T74" fmla="*/ 1495 w 4400"/>
              <a:gd name="T75" fmla="*/ 161 h 4104"/>
              <a:gd name="T76" fmla="*/ 1651 w 4400"/>
              <a:gd name="T77" fmla="*/ 187 h 4104"/>
              <a:gd name="T78" fmla="*/ 3516 w 4400"/>
              <a:gd name="T79" fmla="*/ 2035 h 4104"/>
              <a:gd name="T80" fmla="*/ 3572 w 4400"/>
              <a:gd name="T81" fmla="*/ 2185 h 4104"/>
              <a:gd name="T82" fmla="*/ 3546 w 4400"/>
              <a:gd name="T83" fmla="*/ 2341 h 4104"/>
              <a:gd name="T84" fmla="*/ 3451 w 4400"/>
              <a:gd name="T85" fmla="*/ 2458 h 4104"/>
              <a:gd name="T86" fmla="*/ 3301 w 4400"/>
              <a:gd name="T87" fmla="*/ 2516 h 4104"/>
              <a:gd name="T88" fmla="*/ 3144 w 4400"/>
              <a:gd name="T89" fmla="*/ 2488 h 4104"/>
              <a:gd name="T90" fmla="*/ 1281 w 4400"/>
              <a:gd name="T91" fmla="*/ 641 h 4104"/>
              <a:gd name="T92" fmla="*/ 1223 w 4400"/>
              <a:gd name="T93" fmla="*/ 491 h 4104"/>
              <a:gd name="T94" fmla="*/ 1251 w 4400"/>
              <a:gd name="T95" fmla="*/ 334 h 4104"/>
              <a:gd name="T96" fmla="*/ 831 w 4400"/>
              <a:gd name="T97" fmla="*/ 1598 h 4104"/>
              <a:gd name="T98" fmla="*/ 978 w 4400"/>
              <a:gd name="T99" fmla="*/ 1533 h 4104"/>
              <a:gd name="T100" fmla="*/ 1136 w 4400"/>
              <a:gd name="T101" fmla="*/ 1552 h 4104"/>
              <a:gd name="T102" fmla="*/ 3004 w 4400"/>
              <a:gd name="T103" fmla="*/ 3394 h 4104"/>
              <a:gd name="T104" fmla="*/ 3067 w 4400"/>
              <a:gd name="T105" fmla="*/ 3542 h 4104"/>
              <a:gd name="T106" fmla="*/ 3049 w 4400"/>
              <a:gd name="T107" fmla="*/ 3700 h 4104"/>
              <a:gd name="T108" fmla="*/ 2948 w 4400"/>
              <a:gd name="T109" fmla="*/ 3829 h 4104"/>
              <a:gd name="T110" fmla="*/ 2798 w 4400"/>
              <a:gd name="T111" fmla="*/ 3887 h 4104"/>
              <a:gd name="T112" fmla="*/ 2641 w 4400"/>
              <a:gd name="T113" fmla="*/ 3859 h 4104"/>
              <a:gd name="T114" fmla="*/ 777 w 4400"/>
              <a:gd name="T115" fmla="*/ 2012 h 4104"/>
              <a:gd name="T116" fmla="*/ 721 w 4400"/>
              <a:gd name="T117" fmla="*/ 1862 h 4104"/>
              <a:gd name="T118" fmla="*/ 747 w 4400"/>
              <a:gd name="T119" fmla="*/ 1705 h 4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400" h="4104">
                <a:moveTo>
                  <a:pt x="89" y="1836"/>
                </a:moveTo>
                <a:lnTo>
                  <a:pt x="89" y="1836"/>
                </a:lnTo>
                <a:lnTo>
                  <a:pt x="100" y="1824"/>
                </a:lnTo>
                <a:lnTo>
                  <a:pt x="111" y="1814"/>
                </a:lnTo>
                <a:lnTo>
                  <a:pt x="123" y="1805"/>
                </a:lnTo>
                <a:lnTo>
                  <a:pt x="136" y="1796"/>
                </a:lnTo>
                <a:lnTo>
                  <a:pt x="148" y="1789"/>
                </a:lnTo>
                <a:lnTo>
                  <a:pt x="161" y="1781"/>
                </a:lnTo>
                <a:lnTo>
                  <a:pt x="175" y="1775"/>
                </a:lnTo>
                <a:lnTo>
                  <a:pt x="189" y="1769"/>
                </a:lnTo>
                <a:lnTo>
                  <a:pt x="202" y="1764"/>
                </a:lnTo>
                <a:lnTo>
                  <a:pt x="216" y="1760"/>
                </a:lnTo>
                <a:lnTo>
                  <a:pt x="230" y="1756"/>
                </a:lnTo>
                <a:lnTo>
                  <a:pt x="244" y="1753"/>
                </a:lnTo>
                <a:lnTo>
                  <a:pt x="258" y="1749"/>
                </a:lnTo>
                <a:lnTo>
                  <a:pt x="273" y="1748"/>
                </a:lnTo>
                <a:lnTo>
                  <a:pt x="288" y="1747"/>
                </a:lnTo>
                <a:lnTo>
                  <a:pt x="302" y="1746"/>
                </a:lnTo>
                <a:lnTo>
                  <a:pt x="317" y="1747"/>
                </a:lnTo>
                <a:lnTo>
                  <a:pt x="331" y="1748"/>
                </a:lnTo>
                <a:lnTo>
                  <a:pt x="346" y="1749"/>
                </a:lnTo>
                <a:lnTo>
                  <a:pt x="360" y="1753"/>
                </a:lnTo>
                <a:lnTo>
                  <a:pt x="374" y="1756"/>
                </a:lnTo>
                <a:lnTo>
                  <a:pt x="389" y="1760"/>
                </a:lnTo>
                <a:lnTo>
                  <a:pt x="403" y="1764"/>
                </a:lnTo>
                <a:lnTo>
                  <a:pt x="416" y="1769"/>
                </a:lnTo>
                <a:lnTo>
                  <a:pt x="430" y="1775"/>
                </a:lnTo>
                <a:lnTo>
                  <a:pt x="443" y="1781"/>
                </a:lnTo>
                <a:lnTo>
                  <a:pt x="456" y="1789"/>
                </a:lnTo>
                <a:lnTo>
                  <a:pt x="468" y="1796"/>
                </a:lnTo>
                <a:lnTo>
                  <a:pt x="481" y="1805"/>
                </a:lnTo>
                <a:lnTo>
                  <a:pt x="494" y="1814"/>
                </a:lnTo>
                <a:lnTo>
                  <a:pt x="505" y="1824"/>
                </a:lnTo>
                <a:lnTo>
                  <a:pt x="516" y="1836"/>
                </a:lnTo>
                <a:lnTo>
                  <a:pt x="2264" y="3587"/>
                </a:lnTo>
                <a:lnTo>
                  <a:pt x="2274" y="3598"/>
                </a:lnTo>
                <a:lnTo>
                  <a:pt x="2284" y="3611"/>
                </a:lnTo>
                <a:lnTo>
                  <a:pt x="2293" y="3623"/>
                </a:lnTo>
                <a:lnTo>
                  <a:pt x="2302" y="3635"/>
                </a:lnTo>
                <a:lnTo>
                  <a:pt x="2310" y="3648"/>
                </a:lnTo>
                <a:lnTo>
                  <a:pt x="2317" y="3661"/>
                </a:lnTo>
                <a:lnTo>
                  <a:pt x="2324" y="3674"/>
                </a:lnTo>
                <a:lnTo>
                  <a:pt x="2330" y="3687"/>
                </a:lnTo>
                <a:lnTo>
                  <a:pt x="2335" y="3702"/>
                </a:lnTo>
                <a:lnTo>
                  <a:pt x="2340" y="3716"/>
                </a:lnTo>
                <a:lnTo>
                  <a:pt x="2344" y="3730"/>
                </a:lnTo>
                <a:lnTo>
                  <a:pt x="2347" y="3744"/>
                </a:lnTo>
                <a:lnTo>
                  <a:pt x="2349" y="3758"/>
                </a:lnTo>
                <a:lnTo>
                  <a:pt x="2351" y="3772"/>
                </a:lnTo>
                <a:lnTo>
                  <a:pt x="2352" y="3788"/>
                </a:lnTo>
                <a:lnTo>
                  <a:pt x="2352" y="3802"/>
                </a:lnTo>
                <a:lnTo>
                  <a:pt x="2352" y="3816"/>
                </a:lnTo>
                <a:lnTo>
                  <a:pt x="2351" y="3831"/>
                </a:lnTo>
                <a:lnTo>
                  <a:pt x="2349" y="3845"/>
                </a:lnTo>
                <a:lnTo>
                  <a:pt x="2347" y="3859"/>
                </a:lnTo>
                <a:lnTo>
                  <a:pt x="2344" y="3874"/>
                </a:lnTo>
                <a:lnTo>
                  <a:pt x="2340" y="3888"/>
                </a:lnTo>
                <a:lnTo>
                  <a:pt x="2335" y="3902"/>
                </a:lnTo>
                <a:lnTo>
                  <a:pt x="2330" y="3916"/>
                </a:lnTo>
                <a:lnTo>
                  <a:pt x="2324" y="3929"/>
                </a:lnTo>
                <a:lnTo>
                  <a:pt x="2317" y="3942"/>
                </a:lnTo>
                <a:lnTo>
                  <a:pt x="2310" y="3956"/>
                </a:lnTo>
                <a:lnTo>
                  <a:pt x="2302" y="3969"/>
                </a:lnTo>
                <a:lnTo>
                  <a:pt x="2293" y="3981"/>
                </a:lnTo>
                <a:lnTo>
                  <a:pt x="2284" y="3993"/>
                </a:lnTo>
                <a:lnTo>
                  <a:pt x="2274" y="4005"/>
                </a:lnTo>
                <a:lnTo>
                  <a:pt x="2264" y="4016"/>
                </a:lnTo>
                <a:lnTo>
                  <a:pt x="2253" y="4026"/>
                </a:lnTo>
                <a:lnTo>
                  <a:pt x="2241" y="4037"/>
                </a:lnTo>
                <a:lnTo>
                  <a:pt x="2229" y="4046"/>
                </a:lnTo>
                <a:lnTo>
                  <a:pt x="2217" y="4055"/>
                </a:lnTo>
                <a:lnTo>
                  <a:pt x="2203" y="4063"/>
                </a:lnTo>
                <a:lnTo>
                  <a:pt x="2190" y="4070"/>
                </a:lnTo>
                <a:lnTo>
                  <a:pt x="2177" y="4077"/>
                </a:lnTo>
                <a:lnTo>
                  <a:pt x="2164" y="4082"/>
                </a:lnTo>
                <a:lnTo>
                  <a:pt x="2150" y="4087"/>
                </a:lnTo>
                <a:lnTo>
                  <a:pt x="2136" y="4092"/>
                </a:lnTo>
                <a:lnTo>
                  <a:pt x="2122" y="4096"/>
                </a:lnTo>
                <a:lnTo>
                  <a:pt x="2108" y="4099"/>
                </a:lnTo>
                <a:lnTo>
                  <a:pt x="2093" y="4101"/>
                </a:lnTo>
                <a:lnTo>
                  <a:pt x="2079" y="4103"/>
                </a:lnTo>
                <a:lnTo>
                  <a:pt x="2064" y="4104"/>
                </a:lnTo>
                <a:lnTo>
                  <a:pt x="2050" y="4104"/>
                </a:lnTo>
                <a:lnTo>
                  <a:pt x="2036" y="4104"/>
                </a:lnTo>
                <a:lnTo>
                  <a:pt x="2021" y="4103"/>
                </a:lnTo>
                <a:lnTo>
                  <a:pt x="2007" y="4101"/>
                </a:lnTo>
                <a:lnTo>
                  <a:pt x="1992" y="4099"/>
                </a:lnTo>
                <a:lnTo>
                  <a:pt x="1978" y="4096"/>
                </a:lnTo>
                <a:lnTo>
                  <a:pt x="1964" y="4092"/>
                </a:lnTo>
                <a:lnTo>
                  <a:pt x="1950" y="4087"/>
                </a:lnTo>
                <a:lnTo>
                  <a:pt x="1936" y="4082"/>
                </a:lnTo>
                <a:lnTo>
                  <a:pt x="1923" y="4076"/>
                </a:lnTo>
                <a:lnTo>
                  <a:pt x="1910" y="4070"/>
                </a:lnTo>
                <a:lnTo>
                  <a:pt x="1897" y="4063"/>
                </a:lnTo>
                <a:lnTo>
                  <a:pt x="1883" y="4055"/>
                </a:lnTo>
                <a:lnTo>
                  <a:pt x="1871" y="4046"/>
                </a:lnTo>
                <a:lnTo>
                  <a:pt x="1859" y="4037"/>
                </a:lnTo>
                <a:lnTo>
                  <a:pt x="1847" y="4026"/>
                </a:lnTo>
                <a:lnTo>
                  <a:pt x="1836" y="4016"/>
                </a:lnTo>
                <a:lnTo>
                  <a:pt x="89" y="2264"/>
                </a:lnTo>
                <a:lnTo>
                  <a:pt x="78" y="2252"/>
                </a:lnTo>
                <a:lnTo>
                  <a:pt x="68" y="2240"/>
                </a:lnTo>
                <a:lnTo>
                  <a:pt x="58" y="2229"/>
                </a:lnTo>
                <a:lnTo>
                  <a:pt x="49" y="2216"/>
                </a:lnTo>
                <a:lnTo>
                  <a:pt x="42" y="2204"/>
                </a:lnTo>
                <a:lnTo>
                  <a:pt x="34" y="2191"/>
                </a:lnTo>
                <a:lnTo>
                  <a:pt x="28" y="2178"/>
                </a:lnTo>
                <a:lnTo>
                  <a:pt x="22" y="2163"/>
                </a:lnTo>
                <a:lnTo>
                  <a:pt x="17" y="2150"/>
                </a:lnTo>
                <a:lnTo>
                  <a:pt x="13" y="2136"/>
                </a:lnTo>
                <a:lnTo>
                  <a:pt x="9" y="2122"/>
                </a:lnTo>
                <a:lnTo>
                  <a:pt x="6" y="2108"/>
                </a:lnTo>
                <a:lnTo>
                  <a:pt x="3" y="2093"/>
                </a:lnTo>
                <a:lnTo>
                  <a:pt x="2" y="2078"/>
                </a:lnTo>
                <a:lnTo>
                  <a:pt x="1" y="2064"/>
                </a:lnTo>
                <a:lnTo>
                  <a:pt x="0" y="2049"/>
                </a:lnTo>
                <a:lnTo>
                  <a:pt x="1" y="2035"/>
                </a:lnTo>
                <a:lnTo>
                  <a:pt x="2" y="2021"/>
                </a:lnTo>
                <a:lnTo>
                  <a:pt x="3" y="2006"/>
                </a:lnTo>
                <a:lnTo>
                  <a:pt x="6" y="1991"/>
                </a:lnTo>
                <a:lnTo>
                  <a:pt x="9" y="1977"/>
                </a:lnTo>
                <a:lnTo>
                  <a:pt x="13" y="1963"/>
                </a:lnTo>
                <a:lnTo>
                  <a:pt x="17" y="1949"/>
                </a:lnTo>
                <a:lnTo>
                  <a:pt x="22" y="1936"/>
                </a:lnTo>
                <a:lnTo>
                  <a:pt x="28" y="1922"/>
                </a:lnTo>
                <a:lnTo>
                  <a:pt x="34" y="1908"/>
                </a:lnTo>
                <a:lnTo>
                  <a:pt x="42" y="1895"/>
                </a:lnTo>
                <a:lnTo>
                  <a:pt x="50" y="1883"/>
                </a:lnTo>
                <a:lnTo>
                  <a:pt x="58" y="1870"/>
                </a:lnTo>
                <a:lnTo>
                  <a:pt x="68" y="1858"/>
                </a:lnTo>
                <a:lnTo>
                  <a:pt x="78" y="1847"/>
                </a:lnTo>
                <a:lnTo>
                  <a:pt x="89" y="1836"/>
                </a:lnTo>
                <a:close/>
                <a:moveTo>
                  <a:pt x="4400" y="1041"/>
                </a:moveTo>
                <a:lnTo>
                  <a:pt x="4400" y="1898"/>
                </a:lnTo>
                <a:lnTo>
                  <a:pt x="3022" y="517"/>
                </a:lnTo>
                <a:lnTo>
                  <a:pt x="3012" y="506"/>
                </a:lnTo>
                <a:lnTo>
                  <a:pt x="3002" y="494"/>
                </a:lnTo>
                <a:lnTo>
                  <a:pt x="2992" y="481"/>
                </a:lnTo>
                <a:lnTo>
                  <a:pt x="2984" y="469"/>
                </a:lnTo>
                <a:lnTo>
                  <a:pt x="2976" y="457"/>
                </a:lnTo>
                <a:lnTo>
                  <a:pt x="2969" y="444"/>
                </a:lnTo>
                <a:lnTo>
                  <a:pt x="2961" y="430"/>
                </a:lnTo>
                <a:lnTo>
                  <a:pt x="2956" y="417"/>
                </a:lnTo>
                <a:lnTo>
                  <a:pt x="2950" y="403"/>
                </a:lnTo>
                <a:lnTo>
                  <a:pt x="2946" y="389"/>
                </a:lnTo>
                <a:lnTo>
                  <a:pt x="2942" y="375"/>
                </a:lnTo>
                <a:lnTo>
                  <a:pt x="2939" y="361"/>
                </a:lnTo>
                <a:lnTo>
                  <a:pt x="2937" y="346"/>
                </a:lnTo>
                <a:lnTo>
                  <a:pt x="2935" y="332"/>
                </a:lnTo>
                <a:lnTo>
                  <a:pt x="2934" y="318"/>
                </a:lnTo>
                <a:lnTo>
                  <a:pt x="2934" y="302"/>
                </a:lnTo>
                <a:lnTo>
                  <a:pt x="2934" y="288"/>
                </a:lnTo>
                <a:lnTo>
                  <a:pt x="2935" y="273"/>
                </a:lnTo>
                <a:lnTo>
                  <a:pt x="2937" y="259"/>
                </a:lnTo>
                <a:lnTo>
                  <a:pt x="2939" y="245"/>
                </a:lnTo>
                <a:lnTo>
                  <a:pt x="2942" y="231"/>
                </a:lnTo>
                <a:lnTo>
                  <a:pt x="2946" y="216"/>
                </a:lnTo>
                <a:lnTo>
                  <a:pt x="2950" y="202"/>
                </a:lnTo>
                <a:lnTo>
                  <a:pt x="2956" y="188"/>
                </a:lnTo>
                <a:lnTo>
                  <a:pt x="2961" y="175"/>
                </a:lnTo>
                <a:lnTo>
                  <a:pt x="2969" y="162"/>
                </a:lnTo>
                <a:lnTo>
                  <a:pt x="2976" y="149"/>
                </a:lnTo>
                <a:lnTo>
                  <a:pt x="2984" y="135"/>
                </a:lnTo>
                <a:lnTo>
                  <a:pt x="2992" y="123"/>
                </a:lnTo>
                <a:lnTo>
                  <a:pt x="3002" y="111"/>
                </a:lnTo>
                <a:lnTo>
                  <a:pt x="3012" y="100"/>
                </a:lnTo>
                <a:lnTo>
                  <a:pt x="3022" y="88"/>
                </a:lnTo>
                <a:lnTo>
                  <a:pt x="3022" y="88"/>
                </a:lnTo>
                <a:lnTo>
                  <a:pt x="3033" y="78"/>
                </a:lnTo>
                <a:lnTo>
                  <a:pt x="3045" y="68"/>
                </a:lnTo>
                <a:lnTo>
                  <a:pt x="3057" y="58"/>
                </a:lnTo>
                <a:lnTo>
                  <a:pt x="3069" y="49"/>
                </a:lnTo>
                <a:lnTo>
                  <a:pt x="3083" y="41"/>
                </a:lnTo>
                <a:lnTo>
                  <a:pt x="3095" y="34"/>
                </a:lnTo>
                <a:lnTo>
                  <a:pt x="3109" y="28"/>
                </a:lnTo>
                <a:lnTo>
                  <a:pt x="3122" y="22"/>
                </a:lnTo>
                <a:lnTo>
                  <a:pt x="3136" y="17"/>
                </a:lnTo>
                <a:lnTo>
                  <a:pt x="3149" y="12"/>
                </a:lnTo>
                <a:lnTo>
                  <a:pt x="3163" y="9"/>
                </a:lnTo>
                <a:lnTo>
                  <a:pt x="3178" y="6"/>
                </a:lnTo>
                <a:lnTo>
                  <a:pt x="3193" y="3"/>
                </a:lnTo>
                <a:lnTo>
                  <a:pt x="3207" y="1"/>
                </a:lnTo>
                <a:lnTo>
                  <a:pt x="3221" y="0"/>
                </a:lnTo>
                <a:lnTo>
                  <a:pt x="3236" y="0"/>
                </a:lnTo>
                <a:lnTo>
                  <a:pt x="3250" y="0"/>
                </a:lnTo>
                <a:lnTo>
                  <a:pt x="3265" y="1"/>
                </a:lnTo>
                <a:lnTo>
                  <a:pt x="3279" y="3"/>
                </a:lnTo>
                <a:lnTo>
                  <a:pt x="3294" y="6"/>
                </a:lnTo>
                <a:lnTo>
                  <a:pt x="3308" y="9"/>
                </a:lnTo>
                <a:lnTo>
                  <a:pt x="3322" y="12"/>
                </a:lnTo>
                <a:lnTo>
                  <a:pt x="3336" y="17"/>
                </a:lnTo>
                <a:lnTo>
                  <a:pt x="3350" y="22"/>
                </a:lnTo>
                <a:lnTo>
                  <a:pt x="3363" y="28"/>
                </a:lnTo>
                <a:lnTo>
                  <a:pt x="3376" y="34"/>
                </a:lnTo>
                <a:lnTo>
                  <a:pt x="3389" y="41"/>
                </a:lnTo>
                <a:lnTo>
                  <a:pt x="3403" y="49"/>
                </a:lnTo>
                <a:lnTo>
                  <a:pt x="3415" y="58"/>
                </a:lnTo>
                <a:lnTo>
                  <a:pt x="3427" y="68"/>
                </a:lnTo>
                <a:lnTo>
                  <a:pt x="3438" y="78"/>
                </a:lnTo>
                <a:lnTo>
                  <a:pt x="3450" y="88"/>
                </a:lnTo>
                <a:lnTo>
                  <a:pt x="4400" y="1041"/>
                </a:lnTo>
                <a:close/>
                <a:moveTo>
                  <a:pt x="4400" y="1979"/>
                </a:moveTo>
                <a:lnTo>
                  <a:pt x="4400" y="2836"/>
                </a:lnTo>
                <a:lnTo>
                  <a:pt x="2881" y="1313"/>
                </a:lnTo>
                <a:lnTo>
                  <a:pt x="2871" y="1302"/>
                </a:lnTo>
                <a:lnTo>
                  <a:pt x="2861" y="1290"/>
                </a:lnTo>
                <a:lnTo>
                  <a:pt x="2851" y="1278"/>
                </a:lnTo>
                <a:lnTo>
                  <a:pt x="2842" y="1266"/>
                </a:lnTo>
                <a:lnTo>
                  <a:pt x="2834" y="1253"/>
                </a:lnTo>
                <a:lnTo>
                  <a:pt x="2827" y="1239"/>
                </a:lnTo>
                <a:lnTo>
                  <a:pt x="2821" y="1226"/>
                </a:lnTo>
                <a:lnTo>
                  <a:pt x="2815" y="1213"/>
                </a:lnTo>
                <a:lnTo>
                  <a:pt x="2810" y="1199"/>
                </a:lnTo>
                <a:lnTo>
                  <a:pt x="2805" y="1185"/>
                </a:lnTo>
                <a:lnTo>
                  <a:pt x="2801" y="1171"/>
                </a:lnTo>
                <a:lnTo>
                  <a:pt x="2798" y="1156"/>
                </a:lnTo>
                <a:lnTo>
                  <a:pt x="2796" y="1142"/>
                </a:lnTo>
                <a:lnTo>
                  <a:pt x="2794" y="1128"/>
                </a:lnTo>
                <a:lnTo>
                  <a:pt x="2793" y="1113"/>
                </a:lnTo>
                <a:lnTo>
                  <a:pt x="2793" y="1099"/>
                </a:lnTo>
                <a:lnTo>
                  <a:pt x="2793" y="1085"/>
                </a:lnTo>
                <a:lnTo>
                  <a:pt x="2794" y="1069"/>
                </a:lnTo>
                <a:lnTo>
                  <a:pt x="2796" y="1055"/>
                </a:lnTo>
                <a:lnTo>
                  <a:pt x="2798" y="1041"/>
                </a:lnTo>
                <a:lnTo>
                  <a:pt x="2801" y="1027"/>
                </a:lnTo>
                <a:lnTo>
                  <a:pt x="2805" y="1013"/>
                </a:lnTo>
                <a:lnTo>
                  <a:pt x="2810" y="999"/>
                </a:lnTo>
                <a:lnTo>
                  <a:pt x="2815" y="984"/>
                </a:lnTo>
                <a:lnTo>
                  <a:pt x="2821" y="971"/>
                </a:lnTo>
                <a:lnTo>
                  <a:pt x="2827" y="958"/>
                </a:lnTo>
                <a:lnTo>
                  <a:pt x="2834" y="945"/>
                </a:lnTo>
                <a:lnTo>
                  <a:pt x="2842" y="932"/>
                </a:lnTo>
                <a:lnTo>
                  <a:pt x="2851" y="920"/>
                </a:lnTo>
                <a:lnTo>
                  <a:pt x="2861" y="908"/>
                </a:lnTo>
                <a:lnTo>
                  <a:pt x="2871" y="895"/>
                </a:lnTo>
                <a:lnTo>
                  <a:pt x="2881" y="884"/>
                </a:lnTo>
                <a:lnTo>
                  <a:pt x="2892" y="874"/>
                </a:lnTo>
                <a:lnTo>
                  <a:pt x="2904" y="864"/>
                </a:lnTo>
                <a:lnTo>
                  <a:pt x="2916" y="855"/>
                </a:lnTo>
                <a:lnTo>
                  <a:pt x="2928" y="846"/>
                </a:lnTo>
                <a:lnTo>
                  <a:pt x="2941" y="838"/>
                </a:lnTo>
                <a:lnTo>
                  <a:pt x="2954" y="831"/>
                </a:lnTo>
                <a:lnTo>
                  <a:pt x="2968" y="824"/>
                </a:lnTo>
                <a:lnTo>
                  <a:pt x="2981" y="818"/>
                </a:lnTo>
                <a:lnTo>
                  <a:pt x="2995" y="813"/>
                </a:lnTo>
                <a:lnTo>
                  <a:pt x="3009" y="808"/>
                </a:lnTo>
                <a:lnTo>
                  <a:pt x="3023" y="804"/>
                </a:lnTo>
                <a:lnTo>
                  <a:pt x="3037" y="801"/>
                </a:lnTo>
                <a:lnTo>
                  <a:pt x="3051" y="799"/>
                </a:lnTo>
                <a:lnTo>
                  <a:pt x="3065" y="797"/>
                </a:lnTo>
                <a:lnTo>
                  <a:pt x="3081" y="796"/>
                </a:lnTo>
                <a:lnTo>
                  <a:pt x="3095" y="796"/>
                </a:lnTo>
                <a:lnTo>
                  <a:pt x="3109" y="796"/>
                </a:lnTo>
                <a:lnTo>
                  <a:pt x="3124" y="797"/>
                </a:lnTo>
                <a:lnTo>
                  <a:pt x="3138" y="799"/>
                </a:lnTo>
                <a:lnTo>
                  <a:pt x="3152" y="801"/>
                </a:lnTo>
                <a:lnTo>
                  <a:pt x="3166" y="804"/>
                </a:lnTo>
                <a:lnTo>
                  <a:pt x="3180" y="808"/>
                </a:lnTo>
                <a:lnTo>
                  <a:pt x="3195" y="813"/>
                </a:lnTo>
                <a:lnTo>
                  <a:pt x="3209" y="818"/>
                </a:lnTo>
                <a:lnTo>
                  <a:pt x="3222" y="824"/>
                </a:lnTo>
                <a:lnTo>
                  <a:pt x="3235" y="831"/>
                </a:lnTo>
                <a:lnTo>
                  <a:pt x="3248" y="838"/>
                </a:lnTo>
                <a:lnTo>
                  <a:pt x="3261" y="846"/>
                </a:lnTo>
                <a:lnTo>
                  <a:pt x="3273" y="854"/>
                </a:lnTo>
                <a:lnTo>
                  <a:pt x="3285" y="864"/>
                </a:lnTo>
                <a:lnTo>
                  <a:pt x="3298" y="874"/>
                </a:lnTo>
                <a:lnTo>
                  <a:pt x="3309" y="884"/>
                </a:lnTo>
                <a:lnTo>
                  <a:pt x="4400" y="1979"/>
                </a:lnTo>
                <a:close/>
                <a:moveTo>
                  <a:pt x="560" y="433"/>
                </a:moveTo>
                <a:lnTo>
                  <a:pt x="560" y="433"/>
                </a:lnTo>
                <a:lnTo>
                  <a:pt x="571" y="423"/>
                </a:lnTo>
                <a:lnTo>
                  <a:pt x="583" y="413"/>
                </a:lnTo>
                <a:lnTo>
                  <a:pt x="595" y="403"/>
                </a:lnTo>
                <a:lnTo>
                  <a:pt x="608" y="394"/>
                </a:lnTo>
                <a:lnTo>
                  <a:pt x="621" y="386"/>
                </a:lnTo>
                <a:lnTo>
                  <a:pt x="634" y="379"/>
                </a:lnTo>
                <a:lnTo>
                  <a:pt x="647" y="372"/>
                </a:lnTo>
                <a:lnTo>
                  <a:pt x="660" y="367"/>
                </a:lnTo>
                <a:lnTo>
                  <a:pt x="674" y="361"/>
                </a:lnTo>
                <a:lnTo>
                  <a:pt x="688" y="357"/>
                </a:lnTo>
                <a:lnTo>
                  <a:pt x="702" y="353"/>
                </a:lnTo>
                <a:lnTo>
                  <a:pt x="717" y="350"/>
                </a:lnTo>
                <a:lnTo>
                  <a:pt x="731" y="348"/>
                </a:lnTo>
                <a:lnTo>
                  <a:pt x="745" y="346"/>
                </a:lnTo>
                <a:lnTo>
                  <a:pt x="760" y="345"/>
                </a:lnTo>
                <a:lnTo>
                  <a:pt x="774" y="345"/>
                </a:lnTo>
                <a:lnTo>
                  <a:pt x="788" y="345"/>
                </a:lnTo>
                <a:lnTo>
                  <a:pt x="803" y="346"/>
                </a:lnTo>
                <a:lnTo>
                  <a:pt x="818" y="348"/>
                </a:lnTo>
                <a:lnTo>
                  <a:pt x="832" y="350"/>
                </a:lnTo>
                <a:lnTo>
                  <a:pt x="846" y="353"/>
                </a:lnTo>
                <a:lnTo>
                  <a:pt x="860" y="357"/>
                </a:lnTo>
                <a:lnTo>
                  <a:pt x="874" y="361"/>
                </a:lnTo>
                <a:lnTo>
                  <a:pt x="888" y="367"/>
                </a:lnTo>
                <a:lnTo>
                  <a:pt x="901" y="372"/>
                </a:lnTo>
                <a:lnTo>
                  <a:pt x="914" y="379"/>
                </a:lnTo>
                <a:lnTo>
                  <a:pt x="928" y="386"/>
                </a:lnTo>
                <a:lnTo>
                  <a:pt x="941" y="394"/>
                </a:lnTo>
                <a:lnTo>
                  <a:pt x="953" y="403"/>
                </a:lnTo>
                <a:lnTo>
                  <a:pt x="965" y="413"/>
                </a:lnTo>
                <a:lnTo>
                  <a:pt x="977" y="423"/>
                </a:lnTo>
                <a:lnTo>
                  <a:pt x="988" y="433"/>
                </a:lnTo>
                <a:lnTo>
                  <a:pt x="4055" y="3508"/>
                </a:lnTo>
                <a:lnTo>
                  <a:pt x="4066" y="3519"/>
                </a:lnTo>
                <a:lnTo>
                  <a:pt x="4076" y="3531"/>
                </a:lnTo>
                <a:lnTo>
                  <a:pt x="4085" y="3543"/>
                </a:lnTo>
                <a:lnTo>
                  <a:pt x="4094" y="3556"/>
                </a:lnTo>
                <a:lnTo>
                  <a:pt x="4101" y="3568"/>
                </a:lnTo>
                <a:lnTo>
                  <a:pt x="4109" y="3581"/>
                </a:lnTo>
                <a:lnTo>
                  <a:pt x="4115" y="3594"/>
                </a:lnTo>
                <a:lnTo>
                  <a:pt x="4121" y="3609"/>
                </a:lnTo>
                <a:lnTo>
                  <a:pt x="4126" y="3622"/>
                </a:lnTo>
                <a:lnTo>
                  <a:pt x="4130" y="3636"/>
                </a:lnTo>
                <a:lnTo>
                  <a:pt x="4134" y="3650"/>
                </a:lnTo>
                <a:lnTo>
                  <a:pt x="4137" y="3664"/>
                </a:lnTo>
                <a:lnTo>
                  <a:pt x="4140" y="3678"/>
                </a:lnTo>
                <a:lnTo>
                  <a:pt x="4141" y="3694"/>
                </a:lnTo>
                <a:lnTo>
                  <a:pt x="4142" y="3708"/>
                </a:lnTo>
                <a:lnTo>
                  <a:pt x="4143" y="3723"/>
                </a:lnTo>
                <a:lnTo>
                  <a:pt x="4142" y="3737"/>
                </a:lnTo>
                <a:lnTo>
                  <a:pt x="4141" y="3751"/>
                </a:lnTo>
                <a:lnTo>
                  <a:pt x="4140" y="3766"/>
                </a:lnTo>
                <a:lnTo>
                  <a:pt x="4137" y="3781"/>
                </a:lnTo>
                <a:lnTo>
                  <a:pt x="4134" y="3795"/>
                </a:lnTo>
                <a:lnTo>
                  <a:pt x="4130" y="3809"/>
                </a:lnTo>
                <a:lnTo>
                  <a:pt x="4126" y="3823"/>
                </a:lnTo>
                <a:lnTo>
                  <a:pt x="4121" y="3836"/>
                </a:lnTo>
                <a:lnTo>
                  <a:pt x="4115" y="3850"/>
                </a:lnTo>
                <a:lnTo>
                  <a:pt x="4109" y="3864"/>
                </a:lnTo>
                <a:lnTo>
                  <a:pt x="4101" y="3877"/>
                </a:lnTo>
                <a:lnTo>
                  <a:pt x="4094" y="3889"/>
                </a:lnTo>
                <a:lnTo>
                  <a:pt x="4085" y="3902"/>
                </a:lnTo>
                <a:lnTo>
                  <a:pt x="4076" y="3914"/>
                </a:lnTo>
                <a:lnTo>
                  <a:pt x="4066" y="3925"/>
                </a:lnTo>
                <a:lnTo>
                  <a:pt x="4055" y="3936"/>
                </a:lnTo>
                <a:lnTo>
                  <a:pt x="4055" y="3936"/>
                </a:lnTo>
                <a:lnTo>
                  <a:pt x="4044" y="3948"/>
                </a:lnTo>
                <a:lnTo>
                  <a:pt x="4032" y="3958"/>
                </a:lnTo>
                <a:lnTo>
                  <a:pt x="4020" y="3967"/>
                </a:lnTo>
                <a:lnTo>
                  <a:pt x="4007" y="3976"/>
                </a:lnTo>
                <a:lnTo>
                  <a:pt x="3995" y="3983"/>
                </a:lnTo>
                <a:lnTo>
                  <a:pt x="3982" y="3991"/>
                </a:lnTo>
                <a:lnTo>
                  <a:pt x="3969" y="3997"/>
                </a:lnTo>
                <a:lnTo>
                  <a:pt x="3955" y="4003"/>
                </a:lnTo>
                <a:lnTo>
                  <a:pt x="3942" y="4008"/>
                </a:lnTo>
                <a:lnTo>
                  <a:pt x="3927" y="4012"/>
                </a:lnTo>
                <a:lnTo>
                  <a:pt x="3913" y="4016"/>
                </a:lnTo>
                <a:lnTo>
                  <a:pt x="3899" y="4019"/>
                </a:lnTo>
                <a:lnTo>
                  <a:pt x="3885" y="4022"/>
                </a:lnTo>
                <a:lnTo>
                  <a:pt x="3870" y="4023"/>
                </a:lnTo>
                <a:lnTo>
                  <a:pt x="3856" y="4024"/>
                </a:lnTo>
                <a:lnTo>
                  <a:pt x="3842" y="4025"/>
                </a:lnTo>
                <a:lnTo>
                  <a:pt x="3826" y="4024"/>
                </a:lnTo>
                <a:lnTo>
                  <a:pt x="3812" y="4023"/>
                </a:lnTo>
                <a:lnTo>
                  <a:pt x="3797" y="4022"/>
                </a:lnTo>
                <a:lnTo>
                  <a:pt x="3783" y="4019"/>
                </a:lnTo>
                <a:lnTo>
                  <a:pt x="3769" y="4016"/>
                </a:lnTo>
                <a:lnTo>
                  <a:pt x="3755" y="4012"/>
                </a:lnTo>
                <a:lnTo>
                  <a:pt x="3741" y="4008"/>
                </a:lnTo>
                <a:lnTo>
                  <a:pt x="3728" y="4003"/>
                </a:lnTo>
                <a:lnTo>
                  <a:pt x="3713" y="3997"/>
                </a:lnTo>
                <a:lnTo>
                  <a:pt x="3700" y="3991"/>
                </a:lnTo>
                <a:lnTo>
                  <a:pt x="3687" y="3983"/>
                </a:lnTo>
                <a:lnTo>
                  <a:pt x="3675" y="3976"/>
                </a:lnTo>
                <a:lnTo>
                  <a:pt x="3662" y="3967"/>
                </a:lnTo>
                <a:lnTo>
                  <a:pt x="3650" y="3958"/>
                </a:lnTo>
                <a:lnTo>
                  <a:pt x="3639" y="3948"/>
                </a:lnTo>
                <a:lnTo>
                  <a:pt x="3628" y="3936"/>
                </a:lnTo>
                <a:lnTo>
                  <a:pt x="560" y="862"/>
                </a:lnTo>
                <a:lnTo>
                  <a:pt x="550" y="851"/>
                </a:lnTo>
                <a:lnTo>
                  <a:pt x="540" y="839"/>
                </a:lnTo>
                <a:lnTo>
                  <a:pt x="531" y="827"/>
                </a:lnTo>
                <a:lnTo>
                  <a:pt x="522" y="814"/>
                </a:lnTo>
                <a:lnTo>
                  <a:pt x="514" y="801"/>
                </a:lnTo>
                <a:lnTo>
                  <a:pt x="507" y="788"/>
                </a:lnTo>
                <a:lnTo>
                  <a:pt x="501" y="775"/>
                </a:lnTo>
                <a:lnTo>
                  <a:pt x="495" y="762"/>
                </a:lnTo>
                <a:lnTo>
                  <a:pt x="490" y="748"/>
                </a:lnTo>
                <a:lnTo>
                  <a:pt x="484" y="733"/>
                </a:lnTo>
                <a:lnTo>
                  <a:pt x="480" y="719"/>
                </a:lnTo>
                <a:lnTo>
                  <a:pt x="477" y="705"/>
                </a:lnTo>
                <a:lnTo>
                  <a:pt x="475" y="691"/>
                </a:lnTo>
                <a:lnTo>
                  <a:pt x="473" y="677"/>
                </a:lnTo>
                <a:lnTo>
                  <a:pt x="472" y="662"/>
                </a:lnTo>
                <a:lnTo>
                  <a:pt x="472" y="647"/>
                </a:lnTo>
                <a:lnTo>
                  <a:pt x="472" y="632"/>
                </a:lnTo>
                <a:lnTo>
                  <a:pt x="473" y="618"/>
                </a:lnTo>
                <a:lnTo>
                  <a:pt x="475" y="604"/>
                </a:lnTo>
                <a:lnTo>
                  <a:pt x="477" y="590"/>
                </a:lnTo>
                <a:lnTo>
                  <a:pt x="480" y="575"/>
                </a:lnTo>
                <a:lnTo>
                  <a:pt x="484" y="560"/>
                </a:lnTo>
                <a:lnTo>
                  <a:pt x="490" y="547"/>
                </a:lnTo>
                <a:lnTo>
                  <a:pt x="495" y="533"/>
                </a:lnTo>
                <a:lnTo>
                  <a:pt x="501" y="520"/>
                </a:lnTo>
                <a:lnTo>
                  <a:pt x="507" y="506"/>
                </a:lnTo>
                <a:lnTo>
                  <a:pt x="514" y="494"/>
                </a:lnTo>
                <a:lnTo>
                  <a:pt x="522" y="480"/>
                </a:lnTo>
                <a:lnTo>
                  <a:pt x="531" y="468"/>
                </a:lnTo>
                <a:lnTo>
                  <a:pt x="540" y="456"/>
                </a:lnTo>
                <a:lnTo>
                  <a:pt x="550" y="444"/>
                </a:lnTo>
                <a:lnTo>
                  <a:pt x="560" y="433"/>
                </a:lnTo>
                <a:close/>
                <a:moveTo>
                  <a:pt x="1310" y="248"/>
                </a:moveTo>
                <a:lnTo>
                  <a:pt x="1310" y="248"/>
                </a:lnTo>
                <a:lnTo>
                  <a:pt x="1321" y="237"/>
                </a:lnTo>
                <a:lnTo>
                  <a:pt x="1333" y="226"/>
                </a:lnTo>
                <a:lnTo>
                  <a:pt x="1345" y="217"/>
                </a:lnTo>
                <a:lnTo>
                  <a:pt x="1358" y="208"/>
                </a:lnTo>
                <a:lnTo>
                  <a:pt x="1371" y="201"/>
                </a:lnTo>
                <a:lnTo>
                  <a:pt x="1384" y="193"/>
                </a:lnTo>
                <a:lnTo>
                  <a:pt x="1397" y="187"/>
                </a:lnTo>
                <a:lnTo>
                  <a:pt x="1410" y="181"/>
                </a:lnTo>
                <a:lnTo>
                  <a:pt x="1424" y="176"/>
                </a:lnTo>
                <a:lnTo>
                  <a:pt x="1438" y="172"/>
                </a:lnTo>
                <a:lnTo>
                  <a:pt x="1452" y="168"/>
                </a:lnTo>
                <a:lnTo>
                  <a:pt x="1467" y="165"/>
                </a:lnTo>
                <a:lnTo>
                  <a:pt x="1481" y="162"/>
                </a:lnTo>
                <a:lnTo>
                  <a:pt x="1495" y="161"/>
                </a:lnTo>
                <a:lnTo>
                  <a:pt x="1510" y="160"/>
                </a:lnTo>
                <a:lnTo>
                  <a:pt x="1524" y="159"/>
                </a:lnTo>
                <a:lnTo>
                  <a:pt x="1538" y="160"/>
                </a:lnTo>
                <a:lnTo>
                  <a:pt x="1553" y="161"/>
                </a:lnTo>
                <a:lnTo>
                  <a:pt x="1568" y="162"/>
                </a:lnTo>
                <a:lnTo>
                  <a:pt x="1582" y="165"/>
                </a:lnTo>
                <a:lnTo>
                  <a:pt x="1596" y="168"/>
                </a:lnTo>
                <a:lnTo>
                  <a:pt x="1610" y="172"/>
                </a:lnTo>
                <a:lnTo>
                  <a:pt x="1624" y="176"/>
                </a:lnTo>
                <a:lnTo>
                  <a:pt x="1638" y="181"/>
                </a:lnTo>
                <a:lnTo>
                  <a:pt x="1651" y="187"/>
                </a:lnTo>
                <a:lnTo>
                  <a:pt x="1664" y="193"/>
                </a:lnTo>
                <a:lnTo>
                  <a:pt x="1678" y="201"/>
                </a:lnTo>
                <a:lnTo>
                  <a:pt x="1691" y="208"/>
                </a:lnTo>
                <a:lnTo>
                  <a:pt x="1703" y="217"/>
                </a:lnTo>
                <a:lnTo>
                  <a:pt x="1715" y="226"/>
                </a:lnTo>
                <a:lnTo>
                  <a:pt x="1727" y="237"/>
                </a:lnTo>
                <a:lnTo>
                  <a:pt x="1738" y="248"/>
                </a:lnTo>
                <a:lnTo>
                  <a:pt x="3485" y="1999"/>
                </a:lnTo>
                <a:lnTo>
                  <a:pt x="3496" y="2011"/>
                </a:lnTo>
                <a:lnTo>
                  <a:pt x="3507" y="2023"/>
                </a:lnTo>
                <a:lnTo>
                  <a:pt x="3516" y="2035"/>
                </a:lnTo>
                <a:lnTo>
                  <a:pt x="3525" y="2047"/>
                </a:lnTo>
                <a:lnTo>
                  <a:pt x="3532" y="2060"/>
                </a:lnTo>
                <a:lnTo>
                  <a:pt x="3540" y="2073"/>
                </a:lnTo>
                <a:lnTo>
                  <a:pt x="3546" y="2086"/>
                </a:lnTo>
                <a:lnTo>
                  <a:pt x="3552" y="2100"/>
                </a:lnTo>
                <a:lnTo>
                  <a:pt x="3557" y="2114"/>
                </a:lnTo>
                <a:lnTo>
                  <a:pt x="3561" y="2128"/>
                </a:lnTo>
                <a:lnTo>
                  <a:pt x="3565" y="2142"/>
                </a:lnTo>
                <a:lnTo>
                  <a:pt x="3568" y="2156"/>
                </a:lnTo>
                <a:lnTo>
                  <a:pt x="3571" y="2170"/>
                </a:lnTo>
                <a:lnTo>
                  <a:pt x="3572" y="2185"/>
                </a:lnTo>
                <a:lnTo>
                  <a:pt x="3573" y="2200"/>
                </a:lnTo>
                <a:lnTo>
                  <a:pt x="3574" y="2214"/>
                </a:lnTo>
                <a:lnTo>
                  <a:pt x="3573" y="2228"/>
                </a:lnTo>
                <a:lnTo>
                  <a:pt x="3572" y="2243"/>
                </a:lnTo>
                <a:lnTo>
                  <a:pt x="3571" y="2258"/>
                </a:lnTo>
                <a:lnTo>
                  <a:pt x="3568" y="2272"/>
                </a:lnTo>
                <a:lnTo>
                  <a:pt x="3565" y="2286"/>
                </a:lnTo>
                <a:lnTo>
                  <a:pt x="3561" y="2300"/>
                </a:lnTo>
                <a:lnTo>
                  <a:pt x="3557" y="2314"/>
                </a:lnTo>
                <a:lnTo>
                  <a:pt x="3552" y="2328"/>
                </a:lnTo>
                <a:lnTo>
                  <a:pt x="3546" y="2341"/>
                </a:lnTo>
                <a:lnTo>
                  <a:pt x="3540" y="2355"/>
                </a:lnTo>
                <a:lnTo>
                  <a:pt x="3532" y="2368"/>
                </a:lnTo>
                <a:lnTo>
                  <a:pt x="3525" y="2381"/>
                </a:lnTo>
                <a:lnTo>
                  <a:pt x="3516" y="2393"/>
                </a:lnTo>
                <a:lnTo>
                  <a:pt x="3507" y="2405"/>
                </a:lnTo>
                <a:lnTo>
                  <a:pt x="3496" y="2417"/>
                </a:lnTo>
                <a:lnTo>
                  <a:pt x="3485" y="2429"/>
                </a:lnTo>
                <a:lnTo>
                  <a:pt x="3485" y="2429"/>
                </a:lnTo>
                <a:lnTo>
                  <a:pt x="3474" y="2439"/>
                </a:lnTo>
                <a:lnTo>
                  <a:pt x="3463" y="2449"/>
                </a:lnTo>
                <a:lnTo>
                  <a:pt x="3451" y="2458"/>
                </a:lnTo>
                <a:lnTo>
                  <a:pt x="3438" y="2467"/>
                </a:lnTo>
                <a:lnTo>
                  <a:pt x="3426" y="2475"/>
                </a:lnTo>
                <a:lnTo>
                  <a:pt x="3413" y="2482"/>
                </a:lnTo>
                <a:lnTo>
                  <a:pt x="3400" y="2488"/>
                </a:lnTo>
                <a:lnTo>
                  <a:pt x="3385" y="2494"/>
                </a:lnTo>
                <a:lnTo>
                  <a:pt x="3372" y="2499"/>
                </a:lnTo>
                <a:lnTo>
                  <a:pt x="3358" y="2504"/>
                </a:lnTo>
                <a:lnTo>
                  <a:pt x="3344" y="2508"/>
                </a:lnTo>
                <a:lnTo>
                  <a:pt x="3330" y="2512"/>
                </a:lnTo>
                <a:lnTo>
                  <a:pt x="3316" y="2514"/>
                </a:lnTo>
                <a:lnTo>
                  <a:pt x="3301" y="2516"/>
                </a:lnTo>
                <a:lnTo>
                  <a:pt x="3286" y="2517"/>
                </a:lnTo>
                <a:lnTo>
                  <a:pt x="3272" y="2517"/>
                </a:lnTo>
                <a:lnTo>
                  <a:pt x="3257" y="2517"/>
                </a:lnTo>
                <a:lnTo>
                  <a:pt x="3243" y="2516"/>
                </a:lnTo>
                <a:lnTo>
                  <a:pt x="3228" y="2514"/>
                </a:lnTo>
                <a:lnTo>
                  <a:pt x="3214" y="2512"/>
                </a:lnTo>
                <a:lnTo>
                  <a:pt x="3200" y="2508"/>
                </a:lnTo>
                <a:lnTo>
                  <a:pt x="3186" y="2504"/>
                </a:lnTo>
                <a:lnTo>
                  <a:pt x="3171" y="2499"/>
                </a:lnTo>
                <a:lnTo>
                  <a:pt x="3158" y="2494"/>
                </a:lnTo>
                <a:lnTo>
                  <a:pt x="3144" y="2488"/>
                </a:lnTo>
                <a:lnTo>
                  <a:pt x="3131" y="2482"/>
                </a:lnTo>
                <a:lnTo>
                  <a:pt x="3118" y="2475"/>
                </a:lnTo>
                <a:lnTo>
                  <a:pt x="3106" y="2467"/>
                </a:lnTo>
                <a:lnTo>
                  <a:pt x="3093" y="2458"/>
                </a:lnTo>
                <a:lnTo>
                  <a:pt x="3081" y="2449"/>
                </a:lnTo>
                <a:lnTo>
                  <a:pt x="3069" y="2439"/>
                </a:lnTo>
                <a:lnTo>
                  <a:pt x="3058" y="2429"/>
                </a:lnTo>
                <a:lnTo>
                  <a:pt x="1310" y="676"/>
                </a:lnTo>
                <a:lnTo>
                  <a:pt x="1300" y="665"/>
                </a:lnTo>
                <a:lnTo>
                  <a:pt x="1290" y="652"/>
                </a:lnTo>
                <a:lnTo>
                  <a:pt x="1281" y="641"/>
                </a:lnTo>
                <a:lnTo>
                  <a:pt x="1272" y="628"/>
                </a:lnTo>
                <a:lnTo>
                  <a:pt x="1264" y="616"/>
                </a:lnTo>
                <a:lnTo>
                  <a:pt x="1257" y="603"/>
                </a:lnTo>
                <a:lnTo>
                  <a:pt x="1251" y="590"/>
                </a:lnTo>
                <a:lnTo>
                  <a:pt x="1245" y="576"/>
                </a:lnTo>
                <a:lnTo>
                  <a:pt x="1239" y="562"/>
                </a:lnTo>
                <a:lnTo>
                  <a:pt x="1234" y="548"/>
                </a:lnTo>
                <a:lnTo>
                  <a:pt x="1230" y="534"/>
                </a:lnTo>
                <a:lnTo>
                  <a:pt x="1227" y="520"/>
                </a:lnTo>
                <a:lnTo>
                  <a:pt x="1225" y="505"/>
                </a:lnTo>
                <a:lnTo>
                  <a:pt x="1223" y="491"/>
                </a:lnTo>
                <a:lnTo>
                  <a:pt x="1222" y="476"/>
                </a:lnTo>
                <a:lnTo>
                  <a:pt x="1222" y="461"/>
                </a:lnTo>
                <a:lnTo>
                  <a:pt x="1222" y="447"/>
                </a:lnTo>
                <a:lnTo>
                  <a:pt x="1223" y="433"/>
                </a:lnTo>
                <a:lnTo>
                  <a:pt x="1225" y="418"/>
                </a:lnTo>
                <a:lnTo>
                  <a:pt x="1227" y="404"/>
                </a:lnTo>
                <a:lnTo>
                  <a:pt x="1230" y="389"/>
                </a:lnTo>
                <a:lnTo>
                  <a:pt x="1234" y="375"/>
                </a:lnTo>
                <a:lnTo>
                  <a:pt x="1239" y="361"/>
                </a:lnTo>
                <a:lnTo>
                  <a:pt x="1245" y="348"/>
                </a:lnTo>
                <a:lnTo>
                  <a:pt x="1251" y="334"/>
                </a:lnTo>
                <a:lnTo>
                  <a:pt x="1257" y="321"/>
                </a:lnTo>
                <a:lnTo>
                  <a:pt x="1264" y="307"/>
                </a:lnTo>
                <a:lnTo>
                  <a:pt x="1272" y="294"/>
                </a:lnTo>
                <a:lnTo>
                  <a:pt x="1281" y="282"/>
                </a:lnTo>
                <a:lnTo>
                  <a:pt x="1290" y="270"/>
                </a:lnTo>
                <a:lnTo>
                  <a:pt x="1300" y="259"/>
                </a:lnTo>
                <a:lnTo>
                  <a:pt x="1310" y="248"/>
                </a:lnTo>
                <a:close/>
                <a:moveTo>
                  <a:pt x="807" y="1619"/>
                </a:moveTo>
                <a:lnTo>
                  <a:pt x="807" y="1619"/>
                </a:lnTo>
                <a:lnTo>
                  <a:pt x="819" y="1608"/>
                </a:lnTo>
                <a:lnTo>
                  <a:pt x="831" y="1598"/>
                </a:lnTo>
                <a:lnTo>
                  <a:pt x="843" y="1589"/>
                </a:lnTo>
                <a:lnTo>
                  <a:pt x="855" y="1579"/>
                </a:lnTo>
                <a:lnTo>
                  <a:pt x="868" y="1571"/>
                </a:lnTo>
                <a:lnTo>
                  <a:pt x="880" y="1564"/>
                </a:lnTo>
                <a:lnTo>
                  <a:pt x="894" y="1558"/>
                </a:lnTo>
                <a:lnTo>
                  <a:pt x="907" y="1552"/>
                </a:lnTo>
                <a:lnTo>
                  <a:pt x="922" y="1547"/>
                </a:lnTo>
                <a:lnTo>
                  <a:pt x="935" y="1542"/>
                </a:lnTo>
                <a:lnTo>
                  <a:pt x="949" y="1539"/>
                </a:lnTo>
                <a:lnTo>
                  <a:pt x="964" y="1536"/>
                </a:lnTo>
                <a:lnTo>
                  <a:pt x="978" y="1533"/>
                </a:lnTo>
                <a:lnTo>
                  <a:pt x="992" y="1532"/>
                </a:lnTo>
                <a:lnTo>
                  <a:pt x="1006" y="1531"/>
                </a:lnTo>
                <a:lnTo>
                  <a:pt x="1021" y="1530"/>
                </a:lnTo>
                <a:lnTo>
                  <a:pt x="1036" y="1531"/>
                </a:lnTo>
                <a:lnTo>
                  <a:pt x="1051" y="1532"/>
                </a:lnTo>
                <a:lnTo>
                  <a:pt x="1065" y="1533"/>
                </a:lnTo>
                <a:lnTo>
                  <a:pt x="1079" y="1536"/>
                </a:lnTo>
                <a:lnTo>
                  <a:pt x="1093" y="1539"/>
                </a:lnTo>
                <a:lnTo>
                  <a:pt x="1107" y="1542"/>
                </a:lnTo>
                <a:lnTo>
                  <a:pt x="1121" y="1547"/>
                </a:lnTo>
                <a:lnTo>
                  <a:pt x="1136" y="1552"/>
                </a:lnTo>
                <a:lnTo>
                  <a:pt x="1149" y="1558"/>
                </a:lnTo>
                <a:lnTo>
                  <a:pt x="1162" y="1564"/>
                </a:lnTo>
                <a:lnTo>
                  <a:pt x="1175" y="1571"/>
                </a:lnTo>
                <a:lnTo>
                  <a:pt x="1188" y="1579"/>
                </a:lnTo>
                <a:lnTo>
                  <a:pt x="1200" y="1589"/>
                </a:lnTo>
                <a:lnTo>
                  <a:pt x="1212" y="1598"/>
                </a:lnTo>
                <a:lnTo>
                  <a:pt x="1224" y="1608"/>
                </a:lnTo>
                <a:lnTo>
                  <a:pt x="1235" y="1619"/>
                </a:lnTo>
                <a:lnTo>
                  <a:pt x="2983" y="3371"/>
                </a:lnTo>
                <a:lnTo>
                  <a:pt x="2994" y="3382"/>
                </a:lnTo>
                <a:lnTo>
                  <a:pt x="3004" y="3394"/>
                </a:lnTo>
                <a:lnTo>
                  <a:pt x="3013" y="3406"/>
                </a:lnTo>
                <a:lnTo>
                  <a:pt x="3021" y="3418"/>
                </a:lnTo>
                <a:lnTo>
                  <a:pt x="3029" y="3431"/>
                </a:lnTo>
                <a:lnTo>
                  <a:pt x="3036" y="3444"/>
                </a:lnTo>
                <a:lnTo>
                  <a:pt x="3043" y="3458"/>
                </a:lnTo>
                <a:lnTo>
                  <a:pt x="3049" y="3471"/>
                </a:lnTo>
                <a:lnTo>
                  <a:pt x="3054" y="3485"/>
                </a:lnTo>
                <a:lnTo>
                  <a:pt x="3058" y="3499"/>
                </a:lnTo>
                <a:lnTo>
                  <a:pt x="3062" y="3513"/>
                </a:lnTo>
                <a:lnTo>
                  <a:pt x="3065" y="3528"/>
                </a:lnTo>
                <a:lnTo>
                  <a:pt x="3067" y="3542"/>
                </a:lnTo>
                <a:lnTo>
                  <a:pt x="3069" y="3556"/>
                </a:lnTo>
                <a:lnTo>
                  <a:pt x="3070" y="3571"/>
                </a:lnTo>
                <a:lnTo>
                  <a:pt x="3071" y="3585"/>
                </a:lnTo>
                <a:lnTo>
                  <a:pt x="3070" y="3599"/>
                </a:lnTo>
                <a:lnTo>
                  <a:pt x="3069" y="3615"/>
                </a:lnTo>
                <a:lnTo>
                  <a:pt x="3067" y="3629"/>
                </a:lnTo>
                <a:lnTo>
                  <a:pt x="3065" y="3643"/>
                </a:lnTo>
                <a:lnTo>
                  <a:pt x="3062" y="3657"/>
                </a:lnTo>
                <a:lnTo>
                  <a:pt x="3058" y="3671"/>
                </a:lnTo>
                <a:lnTo>
                  <a:pt x="3054" y="3685"/>
                </a:lnTo>
                <a:lnTo>
                  <a:pt x="3049" y="3700"/>
                </a:lnTo>
                <a:lnTo>
                  <a:pt x="3043" y="3713"/>
                </a:lnTo>
                <a:lnTo>
                  <a:pt x="3036" y="3726"/>
                </a:lnTo>
                <a:lnTo>
                  <a:pt x="3029" y="3739"/>
                </a:lnTo>
                <a:lnTo>
                  <a:pt x="3021" y="3752"/>
                </a:lnTo>
                <a:lnTo>
                  <a:pt x="3013" y="3764"/>
                </a:lnTo>
                <a:lnTo>
                  <a:pt x="3004" y="3776"/>
                </a:lnTo>
                <a:lnTo>
                  <a:pt x="2994" y="3789"/>
                </a:lnTo>
                <a:lnTo>
                  <a:pt x="2983" y="3800"/>
                </a:lnTo>
                <a:lnTo>
                  <a:pt x="2972" y="3810"/>
                </a:lnTo>
                <a:lnTo>
                  <a:pt x="2960" y="3820"/>
                </a:lnTo>
                <a:lnTo>
                  <a:pt x="2948" y="3829"/>
                </a:lnTo>
                <a:lnTo>
                  <a:pt x="2935" y="3838"/>
                </a:lnTo>
                <a:lnTo>
                  <a:pt x="2923" y="3846"/>
                </a:lnTo>
                <a:lnTo>
                  <a:pt x="2910" y="3853"/>
                </a:lnTo>
                <a:lnTo>
                  <a:pt x="2897" y="3859"/>
                </a:lnTo>
                <a:lnTo>
                  <a:pt x="2883" y="3866"/>
                </a:lnTo>
                <a:lnTo>
                  <a:pt x="2870" y="3871"/>
                </a:lnTo>
                <a:lnTo>
                  <a:pt x="2855" y="3876"/>
                </a:lnTo>
                <a:lnTo>
                  <a:pt x="2841" y="3879"/>
                </a:lnTo>
                <a:lnTo>
                  <a:pt x="2827" y="3883"/>
                </a:lnTo>
                <a:lnTo>
                  <a:pt x="2812" y="3885"/>
                </a:lnTo>
                <a:lnTo>
                  <a:pt x="2798" y="3887"/>
                </a:lnTo>
                <a:lnTo>
                  <a:pt x="2784" y="3888"/>
                </a:lnTo>
                <a:lnTo>
                  <a:pt x="2769" y="3888"/>
                </a:lnTo>
                <a:lnTo>
                  <a:pt x="2755" y="3888"/>
                </a:lnTo>
                <a:lnTo>
                  <a:pt x="2740" y="3887"/>
                </a:lnTo>
                <a:lnTo>
                  <a:pt x="2725" y="3885"/>
                </a:lnTo>
                <a:lnTo>
                  <a:pt x="2711" y="3883"/>
                </a:lnTo>
                <a:lnTo>
                  <a:pt x="2697" y="3879"/>
                </a:lnTo>
                <a:lnTo>
                  <a:pt x="2683" y="3876"/>
                </a:lnTo>
                <a:lnTo>
                  <a:pt x="2669" y="3871"/>
                </a:lnTo>
                <a:lnTo>
                  <a:pt x="2656" y="3866"/>
                </a:lnTo>
                <a:lnTo>
                  <a:pt x="2641" y="3859"/>
                </a:lnTo>
                <a:lnTo>
                  <a:pt x="2628" y="3853"/>
                </a:lnTo>
                <a:lnTo>
                  <a:pt x="2615" y="3846"/>
                </a:lnTo>
                <a:lnTo>
                  <a:pt x="2603" y="3838"/>
                </a:lnTo>
                <a:lnTo>
                  <a:pt x="2590" y="3829"/>
                </a:lnTo>
                <a:lnTo>
                  <a:pt x="2578" y="3820"/>
                </a:lnTo>
                <a:lnTo>
                  <a:pt x="2567" y="3810"/>
                </a:lnTo>
                <a:lnTo>
                  <a:pt x="2556" y="3800"/>
                </a:lnTo>
                <a:lnTo>
                  <a:pt x="807" y="2047"/>
                </a:lnTo>
                <a:lnTo>
                  <a:pt x="797" y="2036"/>
                </a:lnTo>
                <a:lnTo>
                  <a:pt x="787" y="2024"/>
                </a:lnTo>
                <a:lnTo>
                  <a:pt x="777" y="2012"/>
                </a:lnTo>
                <a:lnTo>
                  <a:pt x="769" y="1999"/>
                </a:lnTo>
                <a:lnTo>
                  <a:pt x="761" y="1987"/>
                </a:lnTo>
                <a:lnTo>
                  <a:pt x="754" y="1974"/>
                </a:lnTo>
                <a:lnTo>
                  <a:pt x="747" y="1961"/>
                </a:lnTo>
                <a:lnTo>
                  <a:pt x="742" y="1947"/>
                </a:lnTo>
                <a:lnTo>
                  <a:pt x="736" y="1934"/>
                </a:lnTo>
                <a:lnTo>
                  <a:pt x="732" y="1920"/>
                </a:lnTo>
                <a:lnTo>
                  <a:pt x="728" y="1905"/>
                </a:lnTo>
                <a:lnTo>
                  <a:pt x="725" y="1891"/>
                </a:lnTo>
                <a:lnTo>
                  <a:pt x="723" y="1876"/>
                </a:lnTo>
                <a:lnTo>
                  <a:pt x="721" y="1862"/>
                </a:lnTo>
                <a:lnTo>
                  <a:pt x="720" y="1848"/>
                </a:lnTo>
                <a:lnTo>
                  <a:pt x="720" y="1832"/>
                </a:lnTo>
                <a:lnTo>
                  <a:pt x="720" y="1818"/>
                </a:lnTo>
                <a:lnTo>
                  <a:pt x="721" y="1804"/>
                </a:lnTo>
                <a:lnTo>
                  <a:pt x="723" y="1789"/>
                </a:lnTo>
                <a:lnTo>
                  <a:pt x="725" y="1775"/>
                </a:lnTo>
                <a:lnTo>
                  <a:pt x="728" y="1761"/>
                </a:lnTo>
                <a:lnTo>
                  <a:pt x="732" y="1746"/>
                </a:lnTo>
                <a:lnTo>
                  <a:pt x="736" y="1732"/>
                </a:lnTo>
                <a:lnTo>
                  <a:pt x="742" y="1718"/>
                </a:lnTo>
                <a:lnTo>
                  <a:pt x="747" y="1705"/>
                </a:lnTo>
                <a:lnTo>
                  <a:pt x="754" y="1692"/>
                </a:lnTo>
                <a:lnTo>
                  <a:pt x="761" y="1679"/>
                </a:lnTo>
                <a:lnTo>
                  <a:pt x="769" y="1665"/>
                </a:lnTo>
                <a:lnTo>
                  <a:pt x="777" y="1653"/>
                </a:lnTo>
                <a:lnTo>
                  <a:pt x="787" y="1641"/>
                </a:lnTo>
                <a:lnTo>
                  <a:pt x="797" y="1630"/>
                </a:lnTo>
                <a:lnTo>
                  <a:pt x="807" y="1619"/>
                </a:lnTo>
                <a:close/>
              </a:path>
            </a:pathLst>
          </a:custGeom>
          <a:solidFill>
            <a:schemeClr val="bg1">
              <a:lumMod val="85000"/>
              <a:alpha val="12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lang="en-US" sz="100"/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5" r="4976"/>
          <a:stretch>
            <a:fillRect/>
          </a:stretch>
        </p:blipFill>
        <p:spPr>
          <a:xfrm>
            <a:off x="6245483" y="986970"/>
            <a:ext cx="5946517" cy="5546973"/>
          </a:xfrm>
        </p:spPr>
      </p:pic>
      <p:sp>
        <p:nvSpPr>
          <p:cNvPr id="33" name="Полилиния 32"/>
          <p:cNvSpPr/>
          <p:nvPr/>
        </p:nvSpPr>
        <p:spPr>
          <a:xfrm>
            <a:off x="10210094" y="986970"/>
            <a:ext cx="1980966" cy="2565340"/>
          </a:xfrm>
          <a:custGeom>
            <a:avLst/>
            <a:gdLst>
              <a:gd name="connsiteX0" fmla="*/ 648973 w 3314963"/>
              <a:gd name="connsiteY0" fmla="*/ 0 h 4292859"/>
              <a:gd name="connsiteX1" fmla="*/ 682891 w 3314963"/>
              <a:gd name="connsiteY1" fmla="*/ 0 h 4292859"/>
              <a:gd name="connsiteX2" fmla="*/ 714549 w 3314963"/>
              <a:gd name="connsiteY2" fmla="*/ 0 h 4292859"/>
              <a:gd name="connsiteX3" fmla="*/ 748467 w 3314963"/>
              <a:gd name="connsiteY3" fmla="*/ 2262 h 4292859"/>
              <a:gd name="connsiteX4" fmla="*/ 780125 w 3314963"/>
              <a:gd name="connsiteY4" fmla="*/ 6785 h 4292859"/>
              <a:gd name="connsiteX5" fmla="*/ 814043 w 3314963"/>
              <a:gd name="connsiteY5" fmla="*/ 13571 h 4292859"/>
              <a:gd name="connsiteX6" fmla="*/ 845700 w 3314963"/>
              <a:gd name="connsiteY6" fmla="*/ 20356 h 4292859"/>
              <a:gd name="connsiteX7" fmla="*/ 877357 w 3314963"/>
              <a:gd name="connsiteY7" fmla="*/ 27141 h 4292859"/>
              <a:gd name="connsiteX8" fmla="*/ 909015 w 3314963"/>
              <a:gd name="connsiteY8" fmla="*/ 38450 h 4292859"/>
              <a:gd name="connsiteX9" fmla="*/ 940671 w 3314963"/>
              <a:gd name="connsiteY9" fmla="*/ 49759 h 4292859"/>
              <a:gd name="connsiteX10" fmla="*/ 970067 w 3314963"/>
              <a:gd name="connsiteY10" fmla="*/ 63330 h 4292859"/>
              <a:gd name="connsiteX11" fmla="*/ 999463 w 3314963"/>
              <a:gd name="connsiteY11" fmla="*/ 76901 h 4292859"/>
              <a:gd name="connsiteX12" fmla="*/ 1028859 w 3314963"/>
              <a:gd name="connsiteY12" fmla="*/ 92733 h 4292859"/>
              <a:gd name="connsiteX13" fmla="*/ 1060517 w 3314963"/>
              <a:gd name="connsiteY13" fmla="*/ 110827 h 4292859"/>
              <a:gd name="connsiteX14" fmla="*/ 1087651 w 3314963"/>
              <a:gd name="connsiteY14" fmla="*/ 131183 h 4292859"/>
              <a:gd name="connsiteX15" fmla="*/ 1114787 w 3314963"/>
              <a:gd name="connsiteY15" fmla="*/ 153801 h 4292859"/>
              <a:gd name="connsiteX16" fmla="*/ 1139660 w 3314963"/>
              <a:gd name="connsiteY16" fmla="*/ 176419 h 4292859"/>
              <a:gd name="connsiteX17" fmla="*/ 1166795 w 3314963"/>
              <a:gd name="connsiteY17" fmla="*/ 199037 h 4292859"/>
              <a:gd name="connsiteX18" fmla="*/ 3314963 w 3314963"/>
              <a:gd name="connsiteY18" fmla="*/ 2354513 h 4292859"/>
              <a:gd name="connsiteX19" fmla="*/ 3314963 w 3314963"/>
              <a:gd name="connsiteY19" fmla="*/ 4292859 h 4292859"/>
              <a:gd name="connsiteX20" fmla="*/ 198989 w 3314963"/>
              <a:gd name="connsiteY20" fmla="*/ 1169340 h 4292859"/>
              <a:gd name="connsiteX21" fmla="*/ 176376 w 3314963"/>
              <a:gd name="connsiteY21" fmla="*/ 1144461 h 4292859"/>
              <a:gd name="connsiteX22" fmla="*/ 153764 w 3314963"/>
              <a:gd name="connsiteY22" fmla="*/ 1117319 h 4292859"/>
              <a:gd name="connsiteX23" fmla="*/ 131151 w 3314963"/>
              <a:gd name="connsiteY23" fmla="*/ 1087916 h 4292859"/>
              <a:gd name="connsiteX24" fmla="*/ 113061 w 3314963"/>
              <a:gd name="connsiteY24" fmla="*/ 1060775 h 4292859"/>
              <a:gd name="connsiteX25" fmla="*/ 94972 w 3314963"/>
              <a:gd name="connsiteY25" fmla="*/ 1033634 h 4292859"/>
              <a:gd name="connsiteX26" fmla="*/ 79143 w 3314963"/>
              <a:gd name="connsiteY26" fmla="*/ 1004231 h 4292859"/>
              <a:gd name="connsiteX27" fmla="*/ 61053 w 3314963"/>
              <a:gd name="connsiteY27" fmla="*/ 972566 h 4292859"/>
              <a:gd name="connsiteX28" fmla="*/ 49747 w 3314963"/>
              <a:gd name="connsiteY28" fmla="*/ 943162 h 4292859"/>
              <a:gd name="connsiteX29" fmla="*/ 36180 w 3314963"/>
              <a:gd name="connsiteY29" fmla="*/ 911498 h 4292859"/>
              <a:gd name="connsiteX30" fmla="*/ 27135 w 3314963"/>
              <a:gd name="connsiteY30" fmla="*/ 879833 h 4292859"/>
              <a:gd name="connsiteX31" fmla="*/ 18090 w 3314963"/>
              <a:gd name="connsiteY31" fmla="*/ 848168 h 4292859"/>
              <a:gd name="connsiteX32" fmla="*/ 11307 w 3314963"/>
              <a:gd name="connsiteY32" fmla="*/ 816503 h 4292859"/>
              <a:gd name="connsiteX33" fmla="*/ 6784 w 3314963"/>
              <a:gd name="connsiteY33" fmla="*/ 782576 h 4292859"/>
              <a:gd name="connsiteX34" fmla="*/ 2261 w 3314963"/>
              <a:gd name="connsiteY34" fmla="*/ 750911 h 4292859"/>
              <a:gd name="connsiteX35" fmla="*/ 0 w 3314963"/>
              <a:gd name="connsiteY35" fmla="*/ 719246 h 4292859"/>
              <a:gd name="connsiteX36" fmla="*/ 0 w 3314963"/>
              <a:gd name="connsiteY36" fmla="*/ 683058 h 4292859"/>
              <a:gd name="connsiteX37" fmla="*/ 0 w 3314963"/>
              <a:gd name="connsiteY37" fmla="*/ 651393 h 4292859"/>
              <a:gd name="connsiteX38" fmla="*/ 2261 w 3314963"/>
              <a:gd name="connsiteY38" fmla="*/ 617466 h 4292859"/>
              <a:gd name="connsiteX39" fmla="*/ 6784 w 3314963"/>
              <a:gd name="connsiteY39" fmla="*/ 585801 h 4292859"/>
              <a:gd name="connsiteX40" fmla="*/ 11307 w 3314963"/>
              <a:gd name="connsiteY40" fmla="*/ 554136 h 4292859"/>
              <a:gd name="connsiteX41" fmla="*/ 18090 w 3314963"/>
              <a:gd name="connsiteY41" fmla="*/ 522471 h 4292859"/>
              <a:gd name="connsiteX42" fmla="*/ 27135 w 3314963"/>
              <a:gd name="connsiteY42" fmla="*/ 488545 h 4292859"/>
              <a:gd name="connsiteX43" fmla="*/ 36180 w 3314963"/>
              <a:gd name="connsiteY43" fmla="*/ 456880 h 4292859"/>
              <a:gd name="connsiteX44" fmla="*/ 49747 w 3314963"/>
              <a:gd name="connsiteY44" fmla="*/ 425215 h 4292859"/>
              <a:gd name="connsiteX45" fmla="*/ 61053 w 3314963"/>
              <a:gd name="connsiteY45" fmla="*/ 395812 h 4292859"/>
              <a:gd name="connsiteX46" fmla="*/ 79143 w 3314963"/>
              <a:gd name="connsiteY46" fmla="*/ 366408 h 4292859"/>
              <a:gd name="connsiteX47" fmla="*/ 94972 w 3314963"/>
              <a:gd name="connsiteY47" fmla="*/ 337005 h 4292859"/>
              <a:gd name="connsiteX48" fmla="*/ 113061 w 3314963"/>
              <a:gd name="connsiteY48" fmla="*/ 305340 h 4292859"/>
              <a:gd name="connsiteX49" fmla="*/ 131151 w 3314963"/>
              <a:gd name="connsiteY49" fmla="*/ 278199 h 4292859"/>
              <a:gd name="connsiteX50" fmla="*/ 153764 w 3314963"/>
              <a:gd name="connsiteY50" fmla="*/ 251058 h 4292859"/>
              <a:gd name="connsiteX51" fmla="*/ 176376 w 3314963"/>
              <a:gd name="connsiteY51" fmla="*/ 226178 h 4292859"/>
              <a:gd name="connsiteX52" fmla="*/ 198989 w 3314963"/>
              <a:gd name="connsiteY52" fmla="*/ 199037 h 4292859"/>
              <a:gd name="connsiteX53" fmla="*/ 223862 w 3314963"/>
              <a:gd name="connsiteY53" fmla="*/ 176419 h 4292859"/>
              <a:gd name="connsiteX54" fmla="*/ 250997 w 3314963"/>
              <a:gd name="connsiteY54" fmla="*/ 153801 h 4292859"/>
              <a:gd name="connsiteX55" fmla="*/ 278131 w 3314963"/>
              <a:gd name="connsiteY55" fmla="*/ 131183 h 4292859"/>
              <a:gd name="connsiteX56" fmla="*/ 305266 w 3314963"/>
              <a:gd name="connsiteY56" fmla="*/ 110827 h 4292859"/>
              <a:gd name="connsiteX57" fmla="*/ 336923 w 3314963"/>
              <a:gd name="connsiteY57" fmla="*/ 92733 h 4292859"/>
              <a:gd name="connsiteX58" fmla="*/ 364058 w 3314963"/>
              <a:gd name="connsiteY58" fmla="*/ 76901 h 4292859"/>
              <a:gd name="connsiteX59" fmla="*/ 395715 w 3314963"/>
              <a:gd name="connsiteY59" fmla="*/ 63330 h 4292859"/>
              <a:gd name="connsiteX60" fmla="*/ 425111 w 3314963"/>
              <a:gd name="connsiteY60" fmla="*/ 49759 h 4292859"/>
              <a:gd name="connsiteX61" fmla="*/ 456769 w 3314963"/>
              <a:gd name="connsiteY61" fmla="*/ 38450 h 4292859"/>
              <a:gd name="connsiteX62" fmla="*/ 486165 w 3314963"/>
              <a:gd name="connsiteY62" fmla="*/ 27141 h 4292859"/>
              <a:gd name="connsiteX63" fmla="*/ 517822 w 3314963"/>
              <a:gd name="connsiteY63" fmla="*/ 20356 h 4292859"/>
              <a:gd name="connsiteX64" fmla="*/ 551740 w 3314963"/>
              <a:gd name="connsiteY64" fmla="*/ 13571 h 4292859"/>
              <a:gd name="connsiteX65" fmla="*/ 585659 w 3314963"/>
              <a:gd name="connsiteY65" fmla="*/ 6785 h 4292859"/>
              <a:gd name="connsiteX66" fmla="*/ 617316 w 3314963"/>
              <a:gd name="connsiteY66" fmla="*/ 2262 h 4292859"/>
              <a:gd name="connsiteX67" fmla="*/ 648973 w 3314963"/>
              <a:gd name="connsiteY67" fmla="*/ 0 h 429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14963" h="4292859">
                <a:moveTo>
                  <a:pt x="648973" y="0"/>
                </a:moveTo>
                <a:lnTo>
                  <a:pt x="682891" y="0"/>
                </a:lnTo>
                <a:lnTo>
                  <a:pt x="714549" y="0"/>
                </a:lnTo>
                <a:lnTo>
                  <a:pt x="748467" y="2262"/>
                </a:lnTo>
                <a:lnTo>
                  <a:pt x="780125" y="6785"/>
                </a:lnTo>
                <a:lnTo>
                  <a:pt x="814043" y="13571"/>
                </a:lnTo>
                <a:lnTo>
                  <a:pt x="845700" y="20356"/>
                </a:lnTo>
                <a:lnTo>
                  <a:pt x="877357" y="27141"/>
                </a:lnTo>
                <a:lnTo>
                  <a:pt x="909015" y="38450"/>
                </a:lnTo>
                <a:lnTo>
                  <a:pt x="940671" y="49759"/>
                </a:lnTo>
                <a:lnTo>
                  <a:pt x="970067" y="63330"/>
                </a:lnTo>
                <a:lnTo>
                  <a:pt x="999463" y="76901"/>
                </a:lnTo>
                <a:lnTo>
                  <a:pt x="1028859" y="92733"/>
                </a:lnTo>
                <a:lnTo>
                  <a:pt x="1060517" y="110827"/>
                </a:lnTo>
                <a:lnTo>
                  <a:pt x="1087651" y="131183"/>
                </a:lnTo>
                <a:lnTo>
                  <a:pt x="1114787" y="153801"/>
                </a:lnTo>
                <a:lnTo>
                  <a:pt x="1139660" y="176419"/>
                </a:lnTo>
                <a:lnTo>
                  <a:pt x="1166795" y="199037"/>
                </a:lnTo>
                <a:lnTo>
                  <a:pt x="3314963" y="2354513"/>
                </a:lnTo>
                <a:lnTo>
                  <a:pt x="3314963" y="4292859"/>
                </a:lnTo>
                <a:lnTo>
                  <a:pt x="198989" y="1169340"/>
                </a:lnTo>
                <a:lnTo>
                  <a:pt x="176376" y="1144461"/>
                </a:lnTo>
                <a:lnTo>
                  <a:pt x="153764" y="1117319"/>
                </a:lnTo>
                <a:lnTo>
                  <a:pt x="131151" y="1087916"/>
                </a:lnTo>
                <a:lnTo>
                  <a:pt x="113061" y="1060775"/>
                </a:lnTo>
                <a:lnTo>
                  <a:pt x="94972" y="1033634"/>
                </a:lnTo>
                <a:lnTo>
                  <a:pt x="79143" y="1004231"/>
                </a:lnTo>
                <a:lnTo>
                  <a:pt x="61053" y="972566"/>
                </a:lnTo>
                <a:lnTo>
                  <a:pt x="49747" y="943162"/>
                </a:lnTo>
                <a:lnTo>
                  <a:pt x="36180" y="911498"/>
                </a:lnTo>
                <a:lnTo>
                  <a:pt x="27135" y="879833"/>
                </a:lnTo>
                <a:lnTo>
                  <a:pt x="18090" y="848168"/>
                </a:lnTo>
                <a:lnTo>
                  <a:pt x="11307" y="816503"/>
                </a:lnTo>
                <a:lnTo>
                  <a:pt x="6784" y="782576"/>
                </a:lnTo>
                <a:lnTo>
                  <a:pt x="2261" y="750911"/>
                </a:lnTo>
                <a:lnTo>
                  <a:pt x="0" y="719246"/>
                </a:lnTo>
                <a:lnTo>
                  <a:pt x="0" y="683058"/>
                </a:lnTo>
                <a:lnTo>
                  <a:pt x="0" y="651393"/>
                </a:lnTo>
                <a:lnTo>
                  <a:pt x="2261" y="617466"/>
                </a:lnTo>
                <a:lnTo>
                  <a:pt x="6784" y="585801"/>
                </a:lnTo>
                <a:lnTo>
                  <a:pt x="11307" y="554136"/>
                </a:lnTo>
                <a:lnTo>
                  <a:pt x="18090" y="522471"/>
                </a:lnTo>
                <a:lnTo>
                  <a:pt x="27135" y="488545"/>
                </a:lnTo>
                <a:lnTo>
                  <a:pt x="36180" y="456880"/>
                </a:lnTo>
                <a:lnTo>
                  <a:pt x="49747" y="425215"/>
                </a:lnTo>
                <a:lnTo>
                  <a:pt x="61053" y="395812"/>
                </a:lnTo>
                <a:lnTo>
                  <a:pt x="79143" y="366408"/>
                </a:lnTo>
                <a:lnTo>
                  <a:pt x="94972" y="337005"/>
                </a:lnTo>
                <a:lnTo>
                  <a:pt x="113061" y="305340"/>
                </a:lnTo>
                <a:lnTo>
                  <a:pt x="131151" y="278199"/>
                </a:lnTo>
                <a:lnTo>
                  <a:pt x="153764" y="251058"/>
                </a:lnTo>
                <a:lnTo>
                  <a:pt x="176376" y="226178"/>
                </a:lnTo>
                <a:lnTo>
                  <a:pt x="198989" y="199037"/>
                </a:lnTo>
                <a:lnTo>
                  <a:pt x="223862" y="176419"/>
                </a:lnTo>
                <a:lnTo>
                  <a:pt x="250997" y="153801"/>
                </a:lnTo>
                <a:lnTo>
                  <a:pt x="278131" y="131183"/>
                </a:lnTo>
                <a:lnTo>
                  <a:pt x="305266" y="110827"/>
                </a:lnTo>
                <a:lnTo>
                  <a:pt x="336923" y="92733"/>
                </a:lnTo>
                <a:lnTo>
                  <a:pt x="364058" y="76901"/>
                </a:lnTo>
                <a:lnTo>
                  <a:pt x="395715" y="63330"/>
                </a:lnTo>
                <a:lnTo>
                  <a:pt x="425111" y="49759"/>
                </a:lnTo>
                <a:lnTo>
                  <a:pt x="456769" y="38450"/>
                </a:lnTo>
                <a:lnTo>
                  <a:pt x="486165" y="27141"/>
                </a:lnTo>
                <a:lnTo>
                  <a:pt x="517822" y="20356"/>
                </a:lnTo>
                <a:lnTo>
                  <a:pt x="551740" y="13571"/>
                </a:lnTo>
                <a:lnTo>
                  <a:pt x="585659" y="6785"/>
                </a:lnTo>
                <a:lnTo>
                  <a:pt x="617316" y="2262"/>
                </a:lnTo>
                <a:lnTo>
                  <a:pt x="648973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0019565" y="2050366"/>
            <a:ext cx="2171495" cy="2757268"/>
          </a:xfrm>
          <a:custGeom>
            <a:avLst/>
            <a:gdLst>
              <a:gd name="connsiteX0" fmla="*/ 651234 w 3633796"/>
              <a:gd name="connsiteY0" fmla="*/ 0 h 4614032"/>
              <a:gd name="connsiteX1" fmla="*/ 682891 w 3633796"/>
              <a:gd name="connsiteY1" fmla="*/ 0 h 4614032"/>
              <a:gd name="connsiteX2" fmla="*/ 714548 w 3633796"/>
              <a:gd name="connsiteY2" fmla="*/ 0 h 4614032"/>
              <a:gd name="connsiteX3" fmla="*/ 748467 w 3633796"/>
              <a:gd name="connsiteY3" fmla="*/ 2262 h 4614032"/>
              <a:gd name="connsiteX4" fmla="*/ 780124 w 3633796"/>
              <a:gd name="connsiteY4" fmla="*/ 6786 h 4614032"/>
              <a:gd name="connsiteX5" fmla="*/ 811781 w 3633796"/>
              <a:gd name="connsiteY5" fmla="*/ 11309 h 4614032"/>
              <a:gd name="connsiteX6" fmla="*/ 843438 w 3633796"/>
              <a:gd name="connsiteY6" fmla="*/ 18094 h 4614032"/>
              <a:gd name="connsiteX7" fmla="*/ 875096 w 3633796"/>
              <a:gd name="connsiteY7" fmla="*/ 27142 h 4614032"/>
              <a:gd name="connsiteX8" fmla="*/ 909014 w 3633796"/>
              <a:gd name="connsiteY8" fmla="*/ 38451 h 4614032"/>
              <a:gd name="connsiteX9" fmla="*/ 940672 w 3633796"/>
              <a:gd name="connsiteY9" fmla="*/ 49759 h 4614032"/>
              <a:gd name="connsiteX10" fmla="*/ 970068 w 3633796"/>
              <a:gd name="connsiteY10" fmla="*/ 63330 h 4614032"/>
              <a:gd name="connsiteX11" fmla="*/ 999464 w 3633796"/>
              <a:gd name="connsiteY11" fmla="*/ 79163 h 4614032"/>
              <a:gd name="connsiteX12" fmla="*/ 1028860 w 3633796"/>
              <a:gd name="connsiteY12" fmla="*/ 94995 h 4614032"/>
              <a:gd name="connsiteX13" fmla="*/ 1058256 w 3633796"/>
              <a:gd name="connsiteY13" fmla="*/ 113089 h 4614032"/>
              <a:gd name="connsiteX14" fmla="*/ 1085390 w 3633796"/>
              <a:gd name="connsiteY14" fmla="*/ 131183 h 4614032"/>
              <a:gd name="connsiteX15" fmla="*/ 1112525 w 3633796"/>
              <a:gd name="connsiteY15" fmla="*/ 153801 h 4614032"/>
              <a:gd name="connsiteX16" fmla="*/ 1141921 w 3633796"/>
              <a:gd name="connsiteY16" fmla="*/ 176419 h 4614032"/>
              <a:gd name="connsiteX17" fmla="*/ 1166794 w 3633796"/>
              <a:gd name="connsiteY17" fmla="*/ 199037 h 4614032"/>
              <a:gd name="connsiteX18" fmla="*/ 3633796 w 3633796"/>
              <a:gd name="connsiteY18" fmla="*/ 2675686 h 4614032"/>
              <a:gd name="connsiteX19" fmla="*/ 3633796 w 3633796"/>
              <a:gd name="connsiteY19" fmla="*/ 4614032 h 4614032"/>
              <a:gd name="connsiteX20" fmla="*/ 198988 w 3633796"/>
              <a:gd name="connsiteY20" fmla="*/ 1169341 h 4614032"/>
              <a:gd name="connsiteX21" fmla="*/ 176376 w 3633796"/>
              <a:gd name="connsiteY21" fmla="*/ 1144461 h 4614032"/>
              <a:gd name="connsiteX22" fmla="*/ 153764 w 3633796"/>
              <a:gd name="connsiteY22" fmla="*/ 1117320 h 4614032"/>
              <a:gd name="connsiteX23" fmla="*/ 131151 w 3633796"/>
              <a:gd name="connsiteY23" fmla="*/ 1090178 h 4614032"/>
              <a:gd name="connsiteX24" fmla="*/ 110800 w 3633796"/>
              <a:gd name="connsiteY24" fmla="*/ 1063037 h 4614032"/>
              <a:gd name="connsiteX25" fmla="*/ 92710 w 3633796"/>
              <a:gd name="connsiteY25" fmla="*/ 1033634 h 4614032"/>
              <a:gd name="connsiteX26" fmla="*/ 76882 w 3633796"/>
              <a:gd name="connsiteY26" fmla="*/ 1001969 h 4614032"/>
              <a:gd name="connsiteX27" fmla="*/ 63314 w 3633796"/>
              <a:gd name="connsiteY27" fmla="*/ 972566 h 4614032"/>
              <a:gd name="connsiteX28" fmla="*/ 49747 w 3633796"/>
              <a:gd name="connsiteY28" fmla="*/ 943163 h 4614032"/>
              <a:gd name="connsiteX29" fmla="*/ 38440 w 3633796"/>
              <a:gd name="connsiteY29" fmla="*/ 911498 h 4614032"/>
              <a:gd name="connsiteX30" fmla="*/ 27134 w 3633796"/>
              <a:gd name="connsiteY30" fmla="*/ 879833 h 4614032"/>
              <a:gd name="connsiteX31" fmla="*/ 18090 w 3633796"/>
              <a:gd name="connsiteY31" fmla="*/ 848168 h 4614032"/>
              <a:gd name="connsiteX32" fmla="*/ 11306 w 3633796"/>
              <a:gd name="connsiteY32" fmla="*/ 814241 h 4614032"/>
              <a:gd name="connsiteX33" fmla="*/ 6784 w 3633796"/>
              <a:gd name="connsiteY33" fmla="*/ 782576 h 4614032"/>
              <a:gd name="connsiteX34" fmla="*/ 2261 w 3633796"/>
              <a:gd name="connsiteY34" fmla="*/ 750911 h 4614032"/>
              <a:gd name="connsiteX35" fmla="*/ 0 w 3633796"/>
              <a:gd name="connsiteY35" fmla="*/ 716985 h 4614032"/>
              <a:gd name="connsiteX36" fmla="*/ 0 w 3633796"/>
              <a:gd name="connsiteY36" fmla="*/ 685320 h 4614032"/>
              <a:gd name="connsiteX37" fmla="*/ 0 w 3633796"/>
              <a:gd name="connsiteY37" fmla="*/ 653655 h 4614032"/>
              <a:gd name="connsiteX38" fmla="*/ 2261 w 3633796"/>
              <a:gd name="connsiteY38" fmla="*/ 617466 h 4614032"/>
              <a:gd name="connsiteX39" fmla="*/ 6784 w 3633796"/>
              <a:gd name="connsiteY39" fmla="*/ 585801 h 4614032"/>
              <a:gd name="connsiteX40" fmla="*/ 11306 w 3633796"/>
              <a:gd name="connsiteY40" fmla="*/ 554136 h 4614032"/>
              <a:gd name="connsiteX41" fmla="*/ 18090 w 3633796"/>
              <a:gd name="connsiteY41" fmla="*/ 522471 h 4614032"/>
              <a:gd name="connsiteX42" fmla="*/ 27134 w 3633796"/>
              <a:gd name="connsiteY42" fmla="*/ 490806 h 4614032"/>
              <a:gd name="connsiteX43" fmla="*/ 38440 w 3633796"/>
              <a:gd name="connsiteY43" fmla="*/ 459142 h 4614032"/>
              <a:gd name="connsiteX44" fmla="*/ 49747 w 3633796"/>
              <a:gd name="connsiteY44" fmla="*/ 425215 h 4614032"/>
              <a:gd name="connsiteX45" fmla="*/ 63314 w 3633796"/>
              <a:gd name="connsiteY45" fmla="*/ 395812 h 4614032"/>
              <a:gd name="connsiteX46" fmla="*/ 76882 w 3633796"/>
              <a:gd name="connsiteY46" fmla="*/ 366409 h 4614032"/>
              <a:gd name="connsiteX47" fmla="*/ 92710 w 3633796"/>
              <a:gd name="connsiteY47" fmla="*/ 337005 h 4614032"/>
              <a:gd name="connsiteX48" fmla="*/ 110800 w 3633796"/>
              <a:gd name="connsiteY48" fmla="*/ 307602 h 4614032"/>
              <a:gd name="connsiteX49" fmla="*/ 131151 w 3633796"/>
              <a:gd name="connsiteY49" fmla="*/ 280461 h 4614032"/>
              <a:gd name="connsiteX50" fmla="*/ 153764 w 3633796"/>
              <a:gd name="connsiteY50" fmla="*/ 253320 h 4614032"/>
              <a:gd name="connsiteX51" fmla="*/ 176376 w 3633796"/>
              <a:gd name="connsiteY51" fmla="*/ 223916 h 4614032"/>
              <a:gd name="connsiteX52" fmla="*/ 198988 w 3633796"/>
              <a:gd name="connsiteY52" fmla="*/ 199037 h 4614032"/>
              <a:gd name="connsiteX53" fmla="*/ 223862 w 3633796"/>
              <a:gd name="connsiteY53" fmla="*/ 176419 h 4614032"/>
              <a:gd name="connsiteX54" fmla="*/ 250996 w 3633796"/>
              <a:gd name="connsiteY54" fmla="*/ 153801 h 4614032"/>
              <a:gd name="connsiteX55" fmla="*/ 278131 w 3633796"/>
              <a:gd name="connsiteY55" fmla="*/ 133445 h 4614032"/>
              <a:gd name="connsiteX56" fmla="*/ 305266 w 3633796"/>
              <a:gd name="connsiteY56" fmla="*/ 113089 h 4614032"/>
              <a:gd name="connsiteX57" fmla="*/ 334662 w 3633796"/>
              <a:gd name="connsiteY57" fmla="*/ 94995 h 4614032"/>
              <a:gd name="connsiteX58" fmla="*/ 364058 w 3633796"/>
              <a:gd name="connsiteY58" fmla="*/ 79163 h 4614032"/>
              <a:gd name="connsiteX59" fmla="*/ 395715 w 3633796"/>
              <a:gd name="connsiteY59" fmla="*/ 63330 h 4614032"/>
              <a:gd name="connsiteX60" fmla="*/ 425111 w 3633796"/>
              <a:gd name="connsiteY60" fmla="*/ 49759 h 4614032"/>
              <a:gd name="connsiteX61" fmla="*/ 456768 w 3633796"/>
              <a:gd name="connsiteY61" fmla="*/ 38451 h 4614032"/>
              <a:gd name="connsiteX62" fmla="*/ 488426 w 3633796"/>
              <a:gd name="connsiteY62" fmla="*/ 27142 h 4614032"/>
              <a:gd name="connsiteX63" fmla="*/ 520082 w 3633796"/>
              <a:gd name="connsiteY63" fmla="*/ 18094 h 4614032"/>
              <a:gd name="connsiteX64" fmla="*/ 551740 w 3633796"/>
              <a:gd name="connsiteY64" fmla="*/ 11309 h 4614032"/>
              <a:gd name="connsiteX65" fmla="*/ 583397 w 3633796"/>
              <a:gd name="connsiteY65" fmla="*/ 6786 h 4614032"/>
              <a:gd name="connsiteX66" fmla="*/ 615054 w 3633796"/>
              <a:gd name="connsiteY66" fmla="*/ 2262 h 4614032"/>
              <a:gd name="connsiteX67" fmla="*/ 651234 w 3633796"/>
              <a:gd name="connsiteY67" fmla="*/ 0 h 461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633796" h="4614032">
                <a:moveTo>
                  <a:pt x="651234" y="0"/>
                </a:moveTo>
                <a:lnTo>
                  <a:pt x="682891" y="0"/>
                </a:lnTo>
                <a:lnTo>
                  <a:pt x="714548" y="0"/>
                </a:lnTo>
                <a:lnTo>
                  <a:pt x="748467" y="2262"/>
                </a:lnTo>
                <a:lnTo>
                  <a:pt x="780124" y="6786"/>
                </a:lnTo>
                <a:lnTo>
                  <a:pt x="811781" y="11309"/>
                </a:lnTo>
                <a:lnTo>
                  <a:pt x="843438" y="18094"/>
                </a:lnTo>
                <a:lnTo>
                  <a:pt x="875096" y="27142"/>
                </a:lnTo>
                <a:lnTo>
                  <a:pt x="909014" y="38451"/>
                </a:lnTo>
                <a:lnTo>
                  <a:pt x="940672" y="49759"/>
                </a:lnTo>
                <a:lnTo>
                  <a:pt x="970068" y="63330"/>
                </a:lnTo>
                <a:lnTo>
                  <a:pt x="999464" y="79163"/>
                </a:lnTo>
                <a:lnTo>
                  <a:pt x="1028860" y="94995"/>
                </a:lnTo>
                <a:lnTo>
                  <a:pt x="1058256" y="113089"/>
                </a:lnTo>
                <a:lnTo>
                  <a:pt x="1085390" y="131183"/>
                </a:lnTo>
                <a:lnTo>
                  <a:pt x="1112525" y="153801"/>
                </a:lnTo>
                <a:lnTo>
                  <a:pt x="1141921" y="176419"/>
                </a:lnTo>
                <a:lnTo>
                  <a:pt x="1166794" y="199037"/>
                </a:lnTo>
                <a:lnTo>
                  <a:pt x="3633796" y="2675686"/>
                </a:lnTo>
                <a:lnTo>
                  <a:pt x="3633796" y="4614032"/>
                </a:lnTo>
                <a:lnTo>
                  <a:pt x="198988" y="1169341"/>
                </a:lnTo>
                <a:lnTo>
                  <a:pt x="176376" y="1144461"/>
                </a:lnTo>
                <a:lnTo>
                  <a:pt x="153764" y="1117320"/>
                </a:lnTo>
                <a:lnTo>
                  <a:pt x="131151" y="1090178"/>
                </a:lnTo>
                <a:lnTo>
                  <a:pt x="110800" y="1063037"/>
                </a:lnTo>
                <a:lnTo>
                  <a:pt x="92710" y="1033634"/>
                </a:lnTo>
                <a:lnTo>
                  <a:pt x="76882" y="1001969"/>
                </a:lnTo>
                <a:lnTo>
                  <a:pt x="63314" y="972566"/>
                </a:lnTo>
                <a:lnTo>
                  <a:pt x="49747" y="943163"/>
                </a:lnTo>
                <a:lnTo>
                  <a:pt x="38440" y="911498"/>
                </a:lnTo>
                <a:lnTo>
                  <a:pt x="27134" y="879833"/>
                </a:lnTo>
                <a:lnTo>
                  <a:pt x="18090" y="848168"/>
                </a:lnTo>
                <a:lnTo>
                  <a:pt x="11306" y="814241"/>
                </a:lnTo>
                <a:lnTo>
                  <a:pt x="6784" y="782576"/>
                </a:lnTo>
                <a:lnTo>
                  <a:pt x="2261" y="750911"/>
                </a:lnTo>
                <a:lnTo>
                  <a:pt x="0" y="716985"/>
                </a:lnTo>
                <a:lnTo>
                  <a:pt x="0" y="685320"/>
                </a:lnTo>
                <a:lnTo>
                  <a:pt x="0" y="653655"/>
                </a:lnTo>
                <a:lnTo>
                  <a:pt x="2261" y="617466"/>
                </a:lnTo>
                <a:lnTo>
                  <a:pt x="6784" y="585801"/>
                </a:lnTo>
                <a:lnTo>
                  <a:pt x="11306" y="554136"/>
                </a:lnTo>
                <a:lnTo>
                  <a:pt x="18090" y="522471"/>
                </a:lnTo>
                <a:lnTo>
                  <a:pt x="27134" y="490806"/>
                </a:lnTo>
                <a:lnTo>
                  <a:pt x="38440" y="459142"/>
                </a:lnTo>
                <a:lnTo>
                  <a:pt x="49747" y="425215"/>
                </a:lnTo>
                <a:lnTo>
                  <a:pt x="63314" y="395812"/>
                </a:lnTo>
                <a:lnTo>
                  <a:pt x="76882" y="366409"/>
                </a:lnTo>
                <a:lnTo>
                  <a:pt x="92710" y="337005"/>
                </a:lnTo>
                <a:lnTo>
                  <a:pt x="110800" y="307602"/>
                </a:lnTo>
                <a:lnTo>
                  <a:pt x="131151" y="280461"/>
                </a:lnTo>
                <a:lnTo>
                  <a:pt x="153764" y="253320"/>
                </a:lnTo>
                <a:lnTo>
                  <a:pt x="176376" y="223916"/>
                </a:lnTo>
                <a:lnTo>
                  <a:pt x="198988" y="199037"/>
                </a:lnTo>
                <a:lnTo>
                  <a:pt x="223862" y="176419"/>
                </a:lnTo>
                <a:lnTo>
                  <a:pt x="250996" y="153801"/>
                </a:lnTo>
                <a:lnTo>
                  <a:pt x="278131" y="133445"/>
                </a:lnTo>
                <a:lnTo>
                  <a:pt x="305266" y="113089"/>
                </a:lnTo>
                <a:lnTo>
                  <a:pt x="334662" y="94995"/>
                </a:lnTo>
                <a:lnTo>
                  <a:pt x="364058" y="79163"/>
                </a:lnTo>
                <a:lnTo>
                  <a:pt x="395715" y="63330"/>
                </a:lnTo>
                <a:lnTo>
                  <a:pt x="425111" y="49759"/>
                </a:lnTo>
                <a:lnTo>
                  <a:pt x="456768" y="38451"/>
                </a:lnTo>
                <a:lnTo>
                  <a:pt x="488426" y="27142"/>
                </a:lnTo>
                <a:lnTo>
                  <a:pt x="520082" y="18094"/>
                </a:lnTo>
                <a:lnTo>
                  <a:pt x="551740" y="11309"/>
                </a:lnTo>
                <a:lnTo>
                  <a:pt x="583397" y="6786"/>
                </a:lnTo>
                <a:lnTo>
                  <a:pt x="615054" y="2262"/>
                </a:lnTo>
                <a:lnTo>
                  <a:pt x="651234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6259996" y="3349419"/>
            <a:ext cx="3178194" cy="3187077"/>
          </a:xfrm>
          <a:custGeom>
            <a:avLst/>
            <a:gdLst>
              <a:gd name="connsiteX0" fmla="*/ 682891 w 5318413"/>
              <a:gd name="connsiteY0" fmla="*/ 0 h 5333278"/>
              <a:gd name="connsiteX1" fmla="*/ 716810 w 5318413"/>
              <a:gd name="connsiteY1" fmla="*/ 2262 h 5333278"/>
              <a:gd name="connsiteX2" fmla="*/ 748467 w 5318413"/>
              <a:gd name="connsiteY2" fmla="*/ 4524 h 5333278"/>
              <a:gd name="connsiteX3" fmla="*/ 782385 w 5318413"/>
              <a:gd name="connsiteY3" fmla="*/ 6786 h 5333278"/>
              <a:gd name="connsiteX4" fmla="*/ 814043 w 5318413"/>
              <a:gd name="connsiteY4" fmla="*/ 15833 h 5333278"/>
              <a:gd name="connsiteX5" fmla="*/ 845700 w 5318413"/>
              <a:gd name="connsiteY5" fmla="*/ 22618 h 5333278"/>
              <a:gd name="connsiteX6" fmla="*/ 879618 w 5318413"/>
              <a:gd name="connsiteY6" fmla="*/ 31665 h 5333278"/>
              <a:gd name="connsiteX7" fmla="*/ 911276 w 5318413"/>
              <a:gd name="connsiteY7" fmla="*/ 40712 h 5333278"/>
              <a:gd name="connsiteX8" fmla="*/ 940672 w 5318413"/>
              <a:gd name="connsiteY8" fmla="*/ 52021 h 5333278"/>
              <a:gd name="connsiteX9" fmla="*/ 972329 w 5318413"/>
              <a:gd name="connsiteY9" fmla="*/ 65592 h 5333278"/>
              <a:gd name="connsiteX10" fmla="*/ 1001725 w 5318413"/>
              <a:gd name="connsiteY10" fmla="*/ 79163 h 5333278"/>
              <a:gd name="connsiteX11" fmla="*/ 1031121 w 5318413"/>
              <a:gd name="connsiteY11" fmla="*/ 97257 h 5333278"/>
              <a:gd name="connsiteX12" fmla="*/ 1058255 w 5318413"/>
              <a:gd name="connsiteY12" fmla="*/ 113089 h 5333278"/>
              <a:gd name="connsiteX13" fmla="*/ 1087651 w 5318413"/>
              <a:gd name="connsiteY13" fmla="*/ 133445 h 5333278"/>
              <a:gd name="connsiteX14" fmla="*/ 1117047 w 5318413"/>
              <a:gd name="connsiteY14" fmla="*/ 153801 h 5333278"/>
              <a:gd name="connsiteX15" fmla="*/ 1141921 w 5318413"/>
              <a:gd name="connsiteY15" fmla="*/ 176419 h 5333278"/>
              <a:gd name="connsiteX16" fmla="*/ 1166795 w 5318413"/>
              <a:gd name="connsiteY16" fmla="*/ 203561 h 5333278"/>
              <a:gd name="connsiteX17" fmla="*/ 5119424 w 5318413"/>
              <a:gd name="connsiteY17" fmla="*/ 4163937 h 5333278"/>
              <a:gd name="connsiteX18" fmla="*/ 5142037 w 5318413"/>
              <a:gd name="connsiteY18" fmla="*/ 4188817 h 5333278"/>
              <a:gd name="connsiteX19" fmla="*/ 5164649 w 5318413"/>
              <a:gd name="connsiteY19" fmla="*/ 4218221 h 5333278"/>
              <a:gd name="connsiteX20" fmla="*/ 5185000 w 5318413"/>
              <a:gd name="connsiteY20" fmla="*/ 4245361 h 5333278"/>
              <a:gd name="connsiteX21" fmla="*/ 5205351 w 5318413"/>
              <a:gd name="connsiteY21" fmla="*/ 4272503 h 5333278"/>
              <a:gd name="connsiteX22" fmla="*/ 5223441 w 5318413"/>
              <a:gd name="connsiteY22" fmla="*/ 4301906 h 5333278"/>
              <a:gd name="connsiteX23" fmla="*/ 5239269 w 5318413"/>
              <a:gd name="connsiteY23" fmla="*/ 4331309 h 5333278"/>
              <a:gd name="connsiteX24" fmla="*/ 5255098 w 5318413"/>
              <a:gd name="connsiteY24" fmla="*/ 4360713 h 5333278"/>
              <a:gd name="connsiteX25" fmla="*/ 5268665 w 5318413"/>
              <a:gd name="connsiteY25" fmla="*/ 4390115 h 5333278"/>
              <a:gd name="connsiteX26" fmla="*/ 5279971 w 5318413"/>
              <a:gd name="connsiteY26" fmla="*/ 4424043 h 5333278"/>
              <a:gd name="connsiteX27" fmla="*/ 5291277 w 5318413"/>
              <a:gd name="connsiteY27" fmla="*/ 4455707 h 5333278"/>
              <a:gd name="connsiteX28" fmla="*/ 5300323 w 5318413"/>
              <a:gd name="connsiteY28" fmla="*/ 4487372 h 5333278"/>
              <a:gd name="connsiteX29" fmla="*/ 5307107 w 5318413"/>
              <a:gd name="connsiteY29" fmla="*/ 4519037 h 5333278"/>
              <a:gd name="connsiteX30" fmla="*/ 5311629 w 5318413"/>
              <a:gd name="connsiteY30" fmla="*/ 4550702 h 5333278"/>
              <a:gd name="connsiteX31" fmla="*/ 5316151 w 5318413"/>
              <a:gd name="connsiteY31" fmla="*/ 4582367 h 5333278"/>
              <a:gd name="connsiteX32" fmla="*/ 5318413 w 5318413"/>
              <a:gd name="connsiteY32" fmla="*/ 4618555 h 5333278"/>
              <a:gd name="connsiteX33" fmla="*/ 5318413 w 5318413"/>
              <a:gd name="connsiteY33" fmla="*/ 4650220 h 5333278"/>
              <a:gd name="connsiteX34" fmla="*/ 5318413 w 5318413"/>
              <a:gd name="connsiteY34" fmla="*/ 4681885 h 5333278"/>
              <a:gd name="connsiteX35" fmla="*/ 5316151 w 5318413"/>
              <a:gd name="connsiteY35" fmla="*/ 4715812 h 5333278"/>
              <a:gd name="connsiteX36" fmla="*/ 5311629 w 5318413"/>
              <a:gd name="connsiteY36" fmla="*/ 4747477 h 5333278"/>
              <a:gd name="connsiteX37" fmla="*/ 5307107 w 5318413"/>
              <a:gd name="connsiteY37" fmla="*/ 4779142 h 5333278"/>
              <a:gd name="connsiteX38" fmla="*/ 5300323 w 5318413"/>
              <a:gd name="connsiteY38" fmla="*/ 4813069 h 5333278"/>
              <a:gd name="connsiteX39" fmla="*/ 5291277 w 5318413"/>
              <a:gd name="connsiteY39" fmla="*/ 4844733 h 5333278"/>
              <a:gd name="connsiteX40" fmla="*/ 5279971 w 5318413"/>
              <a:gd name="connsiteY40" fmla="*/ 4876398 h 5333278"/>
              <a:gd name="connsiteX41" fmla="*/ 5268665 w 5318413"/>
              <a:gd name="connsiteY41" fmla="*/ 4908063 h 5333278"/>
              <a:gd name="connsiteX42" fmla="*/ 5255098 w 5318413"/>
              <a:gd name="connsiteY42" fmla="*/ 4937466 h 5333278"/>
              <a:gd name="connsiteX43" fmla="*/ 5239269 w 5318413"/>
              <a:gd name="connsiteY43" fmla="*/ 4966870 h 5333278"/>
              <a:gd name="connsiteX44" fmla="*/ 5223441 w 5318413"/>
              <a:gd name="connsiteY44" fmla="*/ 4998535 h 5333278"/>
              <a:gd name="connsiteX45" fmla="*/ 5205351 w 5318413"/>
              <a:gd name="connsiteY45" fmla="*/ 5027938 h 5333278"/>
              <a:gd name="connsiteX46" fmla="*/ 5185000 w 5318413"/>
              <a:gd name="connsiteY46" fmla="*/ 5055079 h 5333278"/>
              <a:gd name="connsiteX47" fmla="*/ 5164649 w 5318413"/>
              <a:gd name="connsiteY47" fmla="*/ 5082220 h 5333278"/>
              <a:gd name="connsiteX48" fmla="*/ 5142037 w 5318413"/>
              <a:gd name="connsiteY48" fmla="*/ 5109362 h 5333278"/>
              <a:gd name="connsiteX49" fmla="*/ 5119424 w 5318413"/>
              <a:gd name="connsiteY49" fmla="*/ 5134241 h 5333278"/>
              <a:gd name="connsiteX50" fmla="*/ 5094551 w 5318413"/>
              <a:gd name="connsiteY50" fmla="*/ 5156859 h 5333278"/>
              <a:gd name="connsiteX51" fmla="*/ 5067416 w 5318413"/>
              <a:gd name="connsiteY51" fmla="*/ 5181739 h 5333278"/>
              <a:gd name="connsiteX52" fmla="*/ 5040281 w 5318413"/>
              <a:gd name="connsiteY52" fmla="*/ 5202095 h 5333278"/>
              <a:gd name="connsiteX53" fmla="*/ 5013147 w 5318413"/>
              <a:gd name="connsiteY53" fmla="*/ 5222451 h 5333278"/>
              <a:gd name="connsiteX54" fmla="*/ 4981489 w 5318413"/>
              <a:gd name="connsiteY54" fmla="*/ 5240545 h 5333278"/>
              <a:gd name="connsiteX55" fmla="*/ 4952093 w 5318413"/>
              <a:gd name="connsiteY55" fmla="*/ 5256377 h 5333278"/>
              <a:gd name="connsiteX56" fmla="*/ 4922697 w 5318413"/>
              <a:gd name="connsiteY56" fmla="*/ 5272210 h 5333278"/>
              <a:gd name="connsiteX57" fmla="*/ 4893301 w 5318413"/>
              <a:gd name="connsiteY57" fmla="*/ 5283519 h 5333278"/>
              <a:gd name="connsiteX58" fmla="*/ 4861644 w 5318413"/>
              <a:gd name="connsiteY58" fmla="*/ 5294828 h 5333278"/>
              <a:gd name="connsiteX59" fmla="*/ 4829987 w 5318413"/>
              <a:gd name="connsiteY59" fmla="*/ 5306137 h 5333278"/>
              <a:gd name="connsiteX60" fmla="*/ 4798329 w 5318413"/>
              <a:gd name="connsiteY60" fmla="*/ 5315184 h 5333278"/>
              <a:gd name="connsiteX61" fmla="*/ 4766673 w 5318413"/>
              <a:gd name="connsiteY61" fmla="*/ 5321969 h 5333278"/>
              <a:gd name="connsiteX62" fmla="*/ 4732754 w 5318413"/>
              <a:gd name="connsiteY62" fmla="*/ 5326493 h 5333278"/>
              <a:gd name="connsiteX63" fmla="*/ 4701097 w 5318413"/>
              <a:gd name="connsiteY63" fmla="*/ 5331016 h 5333278"/>
              <a:gd name="connsiteX64" fmla="*/ 4667179 w 5318413"/>
              <a:gd name="connsiteY64" fmla="*/ 5333278 h 5333278"/>
              <a:gd name="connsiteX65" fmla="*/ 4635521 w 5318413"/>
              <a:gd name="connsiteY65" fmla="*/ 5333278 h 5333278"/>
              <a:gd name="connsiteX66" fmla="*/ 4603864 w 5318413"/>
              <a:gd name="connsiteY66" fmla="*/ 5333278 h 5333278"/>
              <a:gd name="connsiteX67" fmla="*/ 4569945 w 5318413"/>
              <a:gd name="connsiteY67" fmla="*/ 5331016 h 5333278"/>
              <a:gd name="connsiteX68" fmla="*/ 4538288 w 5318413"/>
              <a:gd name="connsiteY68" fmla="*/ 5326493 h 5333278"/>
              <a:gd name="connsiteX69" fmla="*/ 4504369 w 5318413"/>
              <a:gd name="connsiteY69" fmla="*/ 5321969 h 5333278"/>
              <a:gd name="connsiteX70" fmla="*/ 4472713 w 5318413"/>
              <a:gd name="connsiteY70" fmla="*/ 5315184 h 5333278"/>
              <a:gd name="connsiteX71" fmla="*/ 4441055 w 5318413"/>
              <a:gd name="connsiteY71" fmla="*/ 5306137 h 5333278"/>
              <a:gd name="connsiteX72" fmla="*/ 4409398 w 5318413"/>
              <a:gd name="connsiteY72" fmla="*/ 5294828 h 5333278"/>
              <a:gd name="connsiteX73" fmla="*/ 4377741 w 5318413"/>
              <a:gd name="connsiteY73" fmla="*/ 5283519 h 5333278"/>
              <a:gd name="connsiteX74" fmla="*/ 4348345 w 5318413"/>
              <a:gd name="connsiteY74" fmla="*/ 5269948 h 5333278"/>
              <a:gd name="connsiteX75" fmla="*/ 4318949 w 5318413"/>
              <a:gd name="connsiteY75" fmla="*/ 5256377 h 5333278"/>
              <a:gd name="connsiteX76" fmla="*/ 4289553 w 5318413"/>
              <a:gd name="connsiteY76" fmla="*/ 5240545 h 5333278"/>
              <a:gd name="connsiteX77" fmla="*/ 4257895 w 5318413"/>
              <a:gd name="connsiteY77" fmla="*/ 5222451 h 5333278"/>
              <a:gd name="connsiteX78" fmla="*/ 4230761 w 5318413"/>
              <a:gd name="connsiteY78" fmla="*/ 5202095 h 5333278"/>
              <a:gd name="connsiteX79" fmla="*/ 4203626 w 5318413"/>
              <a:gd name="connsiteY79" fmla="*/ 5181739 h 5333278"/>
              <a:gd name="connsiteX80" fmla="*/ 4176491 w 5318413"/>
              <a:gd name="connsiteY80" fmla="*/ 5156859 h 5333278"/>
              <a:gd name="connsiteX81" fmla="*/ 4151618 w 5318413"/>
              <a:gd name="connsiteY81" fmla="*/ 5134241 h 5333278"/>
              <a:gd name="connsiteX82" fmla="*/ 201249 w 5318413"/>
              <a:gd name="connsiteY82" fmla="*/ 1171603 h 5333278"/>
              <a:gd name="connsiteX83" fmla="*/ 176376 w 5318413"/>
              <a:gd name="connsiteY83" fmla="*/ 1144461 h 5333278"/>
              <a:gd name="connsiteX84" fmla="*/ 153764 w 5318413"/>
              <a:gd name="connsiteY84" fmla="*/ 1117320 h 5333278"/>
              <a:gd name="connsiteX85" fmla="*/ 131151 w 5318413"/>
              <a:gd name="connsiteY85" fmla="*/ 1092440 h 5333278"/>
              <a:gd name="connsiteX86" fmla="*/ 110800 w 5318413"/>
              <a:gd name="connsiteY86" fmla="*/ 1063037 h 5333278"/>
              <a:gd name="connsiteX87" fmla="*/ 94972 w 5318413"/>
              <a:gd name="connsiteY87" fmla="*/ 1035896 h 5333278"/>
              <a:gd name="connsiteX88" fmla="*/ 76882 w 5318413"/>
              <a:gd name="connsiteY88" fmla="*/ 1006493 h 5333278"/>
              <a:gd name="connsiteX89" fmla="*/ 63314 w 5318413"/>
              <a:gd name="connsiteY89" fmla="*/ 977090 h 5333278"/>
              <a:gd name="connsiteX90" fmla="*/ 49747 w 5318413"/>
              <a:gd name="connsiteY90" fmla="*/ 943163 h 5333278"/>
              <a:gd name="connsiteX91" fmla="*/ 38441 w 5318413"/>
              <a:gd name="connsiteY91" fmla="*/ 913760 h 5333278"/>
              <a:gd name="connsiteX92" fmla="*/ 29396 w 5318413"/>
              <a:gd name="connsiteY92" fmla="*/ 882095 h 5333278"/>
              <a:gd name="connsiteX93" fmla="*/ 20351 w 5318413"/>
              <a:gd name="connsiteY93" fmla="*/ 850430 h 5333278"/>
              <a:gd name="connsiteX94" fmla="*/ 13568 w 5318413"/>
              <a:gd name="connsiteY94" fmla="*/ 818765 h 5333278"/>
              <a:gd name="connsiteX95" fmla="*/ 6784 w 5318413"/>
              <a:gd name="connsiteY95" fmla="*/ 784838 h 5333278"/>
              <a:gd name="connsiteX96" fmla="*/ 4523 w 5318413"/>
              <a:gd name="connsiteY96" fmla="*/ 750912 h 5333278"/>
              <a:gd name="connsiteX97" fmla="*/ 2261 w 5318413"/>
              <a:gd name="connsiteY97" fmla="*/ 719247 h 5333278"/>
              <a:gd name="connsiteX98" fmla="*/ 0 w 5318413"/>
              <a:gd name="connsiteY98" fmla="*/ 685320 h 5333278"/>
              <a:gd name="connsiteX99" fmla="*/ 2261 w 5318413"/>
              <a:gd name="connsiteY99" fmla="*/ 653655 h 5333278"/>
              <a:gd name="connsiteX100" fmla="*/ 4523 w 5318413"/>
              <a:gd name="connsiteY100" fmla="*/ 621990 h 5333278"/>
              <a:gd name="connsiteX101" fmla="*/ 6784 w 5318413"/>
              <a:gd name="connsiteY101" fmla="*/ 588063 h 5333278"/>
              <a:gd name="connsiteX102" fmla="*/ 13568 w 5318413"/>
              <a:gd name="connsiteY102" fmla="*/ 554137 h 5333278"/>
              <a:gd name="connsiteX103" fmla="*/ 20351 w 5318413"/>
              <a:gd name="connsiteY103" fmla="*/ 522472 h 5333278"/>
              <a:gd name="connsiteX104" fmla="*/ 29396 w 5318413"/>
              <a:gd name="connsiteY104" fmla="*/ 490807 h 5333278"/>
              <a:gd name="connsiteX105" fmla="*/ 38441 w 5318413"/>
              <a:gd name="connsiteY105" fmla="*/ 459142 h 5333278"/>
              <a:gd name="connsiteX106" fmla="*/ 49747 w 5318413"/>
              <a:gd name="connsiteY106" fmla="*/ 429739 h 5333278"/>
              <a:gd name="connsiteX107" fmla="*/ 63314 w 5318413"/>
              <a:gd name="connsiteY107" fmla="*/ 398074 h 5333278"/>
              <a:gd name="connsiteX108" fmla="*/ 76882 w 5318413"/>
              <a:gd name="connsiteY108" fmla="*/ 366409 h 5333278"/>
              <a:gd name="connsiteX109" fmla="*/ 94972 w 5318413"/>
              <a:gd name="connsiteY109" fmla="*/ 337006 h 5333278"/>
              <a:gd name="connsiteX110" fmla="*/ 113061 w 5318413"/>
              <a:gd name="connsiteY110" fmla="*/ 309864 h 5333278"/>
              <a:gd name="connsiteX111" fmla="*/ 131151 w 5318413"/>
              <a:gd name="connsiteY111" fmla="*/ 280461 h 5333278"/>
              <a:gd name="connsiteX112" fmla="*/ 153764 w 5318413"/>
              <a:gd name="connsiteY112" fmla="*/ 253320 h 5333278"/>
              <a:gd name="connsiteX113" fmla="*/ 176376 w 5318413"/>
              <a:gd name="connsiteY113" fmla="*/ 228440 h 5333278"/>
              <a:gd name="connsiteX114" fmla="*/ 201249 w 5318413"/>
              <a:gd name="connsiteY114" fmla="*/ 203561 h 5333278"/>
              <a:gd name="connsiteX115" fmla="*/ 226123 w 5318413"/>
              <a:gd name="connsiteY115" fmla="*/ 176419 h 5333278"/>
              <a:gd name="connsiteX116" fmla="*/ 250997 w 5318413"/>
              <a:gd name="connsiteY116" fmla="*/ 153801 h 5333278"/>
              <a:gd name="connsiteX117" fmla="*/ 278131 w 5318413"/>
              <a:gd name="connsiteY117" fmla="*/ 133445 h 5333278"/>
              <a:gd name="connsiteX118" fmla="*/ 307527 w 5318413"/>
              <a:gd name="connsiteY118" fmla="*/ 113089 h 5333278"/>
              <a:gd name="connsiteX119" fmla="*/ 334662 w 5318413"/>
              <a:gd name="connsiteY119" fmla="*/ 97257 h 5333278"/>
              <a:gd name="connsiteX120" fmla="*/ 364058 w 5318413"/>
              <a:gd name="connsiteY120" fmla="*/ 79163 h 5333278"/>
              <a:gd name="connsiteX121" fmla="*/ 395715 w 5318413"/>
              <a:gd name="connsiteY121" fmla="*/ 65592 h 5333278"/>
              <a:gd name="connsiteX122" fmla="*/ 427372 w 5318413"/>
              <a:gd name="connsiteY122" fmla="*/ 52021 h 5333278"/>
              <a:gd name="connsiteX123" fmla="*/ 456768 w 5318413"/>
              <a:gd name="connsiteY123" fmla="*/ 40712 h 5333278"/>
              <a:gd name="connsiteX124" fmla="*/ 488426 w 5318413"/>
              <a:gd name="connsiteY124" fmla="*/ 31665 h 5333278"/>
              <a:gd name="connsiteX125" fmla="*/ 520083 w 5318413"/>
              <a:gd name="connsiteY125" fmla="*/ 22618 h 5333278"/>
              <a:gd name="connsiteX126" fmla="*/ 551740 w 5318413"/>
              <a:gd name="connsiteY126" fmla="*/ 15833 h 5333278"/>
              <a:gd name="connsiteX127" fmla="*/ 583397 w 5318413"/>
              <a:gd name="connsiteY127" fmla="*/ 6786 h 5333278"/>
              <a:gd name="connsiteX128" fmla="*/ 617316 w 5318413"/>
              <a:gd name="connsiteY128" fmla="*/ 4524 h 5333278"/>
              <a:gd name="connsiteX129" fmla="*/ 651234 w 5318413"/>
              <a:gd name="connsiteY129" fmla="*/ 2262 h 5333278"/>
              <a:gd name="connsiteX130" fmla="*/ 682891 w 5318413"/>
              <a:gd name="connsiteY130" fmla="*/ 0 h 533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5318413" h="5333278">
                <a:moveTo>
                  <a:pt x="682891" y="0"/>
                </a:moveTo>
                <a:lnTo>
                  <a:pt x="716810" y="2262"/>
                </a:lnTo>
                <a:lnTo>
                  <a:pt x="748467" y="4524"/>
                </a:lnTo>
                <a:lnTo>
                  <a:pt x="782385" y="6786"/>
                </a:lnTo>
                <a:lnTo>
                  <a:pt x="814043" y="15833"/>
                </a:lnTo>
                <a:lnTo>
                  <a:pt x="845700" y="22618"/>
                </a:lnTo>
                <a:lnTo>
                  <a:pt x="879618" y="31665"/>
                </a:lnTo>
                <a:lnTo>
                  <a:pt x="911276" y="40712"/>
                </a:lnTo>
                <a:lnTo>
                  <a:pt x="940672" y="52021"/>
                </a:lnTo>
                <a:lnTo>
                  <a:pt x="972329" y="65592"/>
                </a:lnTo>
                <a:lnTo>
                  <a:pt x="1001725" y="79163"/>
                </a:lnTo>
                <a:lnTo>
                  <a:pt x="1031121" y="97257"/>
                </a:lnTo>
                <a:lnTo>
                  <a:pt x="1058255" y="113089"/>
                </a:lnTo>
                <a:lnTo>
                  <a:pt x="1087651" y="133445"/>
                </a:lnTo>
                <a:lnTo>
                  <a:pt x="1117047" y="153801"/>
                </a:lnTo>
                <a:lnTo>
                  <a:pt x="1141921" y="176419"/>
                </a:lnTo>
                <a:lnTo>
                  <a:pt x="1166795" y="203561"/>
                </a:lnTo>
                <a:lnTo>
                  <a:pt x="5119424" y="4163937"/>
                </a:lnTo>
                <a:lnTo>
                  <a:pt x="5142037" y="4188817"/>
                </a:lnTo>
                <a:lnTo>
                  <a:pt x="5164649" y="4218221"/>
                </a:lnTo>
                <a:lnTo>
                  <a:pt x="5185000" y="4245361"/>
                </a:lnTo>
                <a:lnTo>
                  <a:pt x="5205351" y="4272503"/>
                </a:lnTo>
                <a:lnTo>
                  <a:pt x="5223441" y="4301906"/>
                </a:lnTo>
                <a:lnTo>
                  <a:pt x="5239269" y="4331309"/>
                </a:lnTo>
                <a:lnTo>
                  <a:pt x="5255098" y="4360713"/>
                </a:lnTo>
                <a:lnTo>
                  <a:pt x="5268665" y="4390115"/>
                </a:lnTo>
                <a:lnTo>
                  <a:pt x="5279971" y="4424043"/>
                </a:lnTo>
                <a:lnTo>
                  <a:pt x="5291277" y="4455707"/>
                </a:lnTo>
                <a:lnTo>
                  <a:pt x="5300323" y="4487372"/>
                </a:lnTo>
                <a:lnTo>
                  <a:pt x="5307107" y="4519037"/>
                </a:lnTo>
                <a:lnTo>
                  <a:pt x="5311629" y="4550702"/>
                </a:lnTo>
                <a:lnTo>
                  <a:pt x="5316151" y="4582367"/>
                </a:lnTo>
                <a:lnTo>
                  <a:pt x="5318413" y="4618555"/>
                </a:lnTo>
                <a:lnTo>
                  <a:pt x="5318413" y="4650220"/>
                </a:lnTo>
                <a:lnTo>
                  <a:pt x="5318413" y="4681885"/>
                </a:lnTo>
                <a:lnTo>
                  <a:pt x="5316151" y="4715812"/>
                </a:lnTo>
                <a:lnTo>
                  <a:pt x="5311629" y="4747477"/>
                </a:lnTo>
                <a:lnTo>
                  <a:pt x="5307107" y="4779142"/>
                </a:lnTo>
                <a:lnTo>
                  <a:pt x="5300323" y="4813069"/>
                </a:lnTo>
                <a:lnTo>
                  <a:pt x="5291277" y="4844733"/>
                </a:lnTo>
                <a:lnTo>
                  <a:pt x="5279971" y="4876398"/>
                </a:lnTo>
                <a:lnTo>
                  <a:pt x="5268665" y="4908063"/>
                </a:lnTo>
                <a:lnTo>
                  <a:pt x="5255098" y="4937466"/>
                </a:lnTo>
                <a:lnTo>
                  <a:pt x="5239269" y="4966870"/>
                </a:lnTo>
                <a:lnTo>
                  <a:pt x="5223441" y="4998535"/>
                </a:lnTo>
                <a:lnTo>
                  <a:pt x="5205351" y="5027938"/>
                </a:lnTo>
                <a:lnTo>
                  <a:pt x="5185000" y="5055079"/>
                </a:lnTo>
                <a:lnTo>
                  <a:pt x="5164649" y="5082220"/>
                </a:lnTo>
                <a:lnTo>
                  <a:pt x="5142037" y="5109362"/>
                </a:lnTo>
                <a:lnTo>
                  <a:pt x="5119424" y="5134241"/>
                </a:lnTo>
                <a:lnTo>
                  <a:pt x="5094551" y="5156859"/>
                </a:lnTo>
                <a:lnTo>
                  <a:pt x="5067416" y="5181739"/>
                </a:lnTo>
                <a:lnTo>
                  <a:pt x="5040281" y="5202095"/>
                </a:lnTo>
                <a:lnTo>
                  <a:pt x="5013147" y="5222451"/>
                </a:lnTo>
                <a:lnTo>
                  <a:pt x="4981489" y="5240545"/>
                </a:lnTo>
                <a:lnTo>
                  <a:pt x="4952093" y="5256377"/>
                </a:lnTo>
                <a:lnTo>
                  <a:pt x="4922697" y="5272210"/>
                </a:lnTo>
                <a:lnTo>
                  <a:pt x="4893301" y="5283519"/>
                </a:lnTo>
                <a:lnTo>
                  <a:pt x="4861644" y="5294828"/>
                </a:lnTo>
                <a:lnTo>
                  <a:pt x="4829987" y="5306137"/>
                </a:lnTo>
                <a:lnTo>
                  <a:pt x="4798329" y="5315184"/>
                </a:lnTo>
                <a:lnTo>
                  <a:pt x="4766673" y="5321969"/>
                </a:lnTo>
                <a:lnTo>
                  <a:pt x="4732754" y="5326493"/>
                </a:lnTo>
                <a:lnTo>
                  <a:pt x="4701097" y="5331016"/>
                </a:lnTo>
                <a:lnTo>
                  <a:pt x="4667179" y="5333278"/>
                </a:lnTo>
                <a:lnTo>
                  <a:pt x="4635521" y="5333278"/>
                </a:lnTo>
                <a:lnTo>
                  <a:pt x="4603864" y="5333278"/>
                </a:lnTo>
                <a:lnTo>
                  <a:pt x="4569945" y="5331016"/>
                </a:lnTo>
                <a:lnTo>
                  <a:pt x="4538288" y="5326493"/>
                </a:lnTo>
                <a:lnTo>
                  <a:pt x="4504369" y="5321969"/>
                </a:lnTo>
                <a:lnTo>
                  <a:pt x="4472713" y="5315184"/>
                </a:lnTo>
                <a:lnTo>
                  <a:pt x="4441055" y="5306137"/>
                </a:lnTo>
                <a:lnTo>
                  <a:pt x="4409398" y="5294828"/>
                </a:lnTo>
                <a:lnTo>
                  <a:pt x="4377741" y="5283519"/>
                </a:lnTo>
                <a:lnTo>
                  <a:pt x="4348345" y="5269948"/>
                </a:lnTo>
                <a:lnTo>
                  <a:pt x="4318949" y="5256377"/>
                </a:lnTo>
                <a:lnTo>
                  <a:pt x="4289553" y="5240545"/>
                </a:lnTo>
                <a:lnTo>
                  <a:pt x="4257895" y="5222451"/>
                </a:lnTo>
                <a:lnTo>
                  <a:pt x="4230761" y="5202095"/>
                </a:lnTo>
                <a:lnTo>
                  <a:pt x="4203626" y="5181739"/>
                </a:lnTo>
                <a:lnTo>
                  <a:pt x="4176491" y="5156859"/>
                </a:lnTo>
                <a:lnTo>
                  <a:pt x="4151618" y="5134241"/>
                </a:lnTo>
                <a:lnTo>
                  <a:pt x="201249" y="1171603"/>
                </a:lnTo>
                <a:lnTo>
                  <a:pt x="176376" y="1144461"/>
                </a:lnTo>
                <a:lnTo>
                  <a:pt x="153764" y="1117320"/>
                </a:lnTo>
                <a:lnTo>
                  <a:pt x="131151" y="1092440"/>
                </a:lnTo>
                <a:lnTo>
                  <a:pt x="110800" y="1063037"/>
                </a:lnTo>
                <a:lnTo>
                  <a:pt x="94972" y="1035896"/>
                </a:lnTo>
                <a:lnTo>
                  <a:pt x="76882" y="1006493"/>
                </a:lnTo>
                <a:lnTo>
                  <a:pt x="63314" y="977090"/>
                </a:lnTo>
                <a:lnTo>
                  <a:pt x="49747" y="943163"/>
                </a:lnTo>
                <a:lnTo>
                  <a:pt x="38441" y="913760"/>
                </a:lnTo>
                <a:lnTo>
                  <a:pt x="29396" y="882095"/>
                </a:lnTo>
                <a:lnTo>
                  <a:pt x="20351" y="850430"/>
                </a:lnTo>
                <a:lnTo>
                  <a:pt x="13568" y="818765"/>
                </a:lnTo>
                <a:lnTo>
                  <a:pt x="6784" y="784838"/>
                </a:lnTo>
                <a:lnTo>
                  <a:pt x="4523" y="750912"/>
                </a:lnTo>
                <a:lnTo>
                  <a:pt x="2261" y="719247"/>
                </a:lnTo>
                <a:lnTo>
                  <a:pt x="0" y="685320"/>
                </a:lnTo>
                <a:lnTo>
                  <a:pt x="2261" y="653655"/>
                </a:lnTo>
                <a:lnTo>
                  <a:pt x="4523" y="621990"/>
                </a:lnTo>
                <a:lnTo>
                  <a:pt x="6784" y="588063"/>
                </a:lnTo>
                <a:lnTo>
                  <a:pt x="13568" y="554137"/>
                </a:lnTo>
                <a:lnTo>
                  <a:pt x="20351" y="522472"/>
                </a:lnTo>
                <a:lnTo>
                  <a:pt x="29396" y="490807"/>
                </a:lnTo>
                <a:lnTo>
                  <a:pt x="38441" y="459142"/>
                </a:lnTo>
                <a:lnTo>
                  <a:pt x="49747" y="429739"/>
                </a:lnTo>
                <a:lnTo>
                  <a:pt x="63314" y="398074"/>
                </a:lnTo>
                <a:lnTo>
                  <a:pt x="76882" y="366409"/>
                </a:lnTo>
                <a:lnTo>
                  <a:pt x="94972" y="337006"/>
                </a:lnTo>
                <a:lnTo>
                  <a:pt x="113061" y="309864"/>
                </a:lnTo>
                <a:lnTo>
                  <a:pt x="131151" y="280461"/>
                </a:lnTo>
                <a:lnTo>
                  <a:pt x="153764" y="253320"/>
                </a:lnTo>
                <a:lnTo>
                  <a:pt x="176376" y="228440"/>
                </a:lnTo>
                <a:lnTo>
                  <a:pt x="201249" y="203561"/>
                </a:lnTo>
                <a:lnTo>
                  <a:pt x="226123" y="176419"/>
                </a:lnTo>
                <a:lnTo>
                  <a:pt x="250997" y="153801"/>
                </a:lnTo>
                <a:lnTo>
                  <a:pt x="278131" y="133445"/>
                </a:lnTo>
                <a:lnTo>
                  <a:pt x="307527" y="113089"/>
                </a:lnTo>
                <a:lnTo>
                  <a:pt x="334662" y="97257"/>
                </a:lnTo>
                <a:lnTo>
                  <a:pt x="364058" y="79163"/>
                </a:lnTo>
                <a:lnTo>
                  <a:pt x="395715" y="65592"/>
                </a:lnTo>
                <a:lnTo>
                  <a:pt x="427372" y="52021"/>
                </a:lnTo>
                <a:lnTo>
                  <a:pt x="456768" y="40712"/>
                </a:lnTo>
                <a:lnTo>
                  <a:pt x="488426" y="31665"/>
                </a:lnTo>
                <a:lnTo>
                  <a:pt x="520083" y="22618"/>
                </a:lnTo>
                <a:lnTo>
                  <a:pt x="551740" y="15833"/>
                </a:lnTo>
                <a:lnTo>
                  <a:pt x="583397" y="6786"/>
                </a:lnTo>
                <a:lnTo>
                  <a:pt x="617316" y="4524"/>
                </a:lnTo>
                <a:lnTo>
                  <a:pt x="651234" y="2262"/>
                </a:lnTo>
                <a:lnTo>
                  <a:pt x="682891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532765" y="3044190"/>
            <a:ext cx="5720080" cy="1860550"/>
            <a:chOff x="-4714868" y="2083869"/>
            <a:chExt cx="5562942" cy="1615920"/>
          </a:xfrm>
        </p:grpSpPr>
        <p:sp>
          <p:nvSpPr>
            <p:cNvPr id="26" name="矩形: 圆角 25"/>
            <p:cNvSpPr/>
            <p:nvPr/>
          </p:nvSpPr>
          <p:spPr>
            <a:xfrm>
              <a:off x="-4684388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-4714868" y="2083869"/>
              <a:ext cx="5562942" cy="1024215"/>
              <a:chOff x="-4714868" y="2083869"/>
              <a:chExt cx="5562942" cy="1024215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-4714868" y="2808615"/>
                <a:ext cx="4981567" cy="299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文本占位符 19"/>
              <p:cNvSpPr txBox="1"/>
              <p:nvPr/>
            </p:nvSpPr>
            <p:spPr>
              <a:xfrm>
                <a:off x="-4708756" y="2083869"/>
                <a:ext cx="5556830" cy="724746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000" b="1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第一节 生态系统的结构</a:t>
                </a:r>
              </a:p>
            </p:txBody>
          </p:sp>
        </p:grpSp>
      </p:grpSp>
      <p:sp>
        <p:nvSpPr>
          <p:cNvPr id="34" name="文本占位符 20"/>
          <p:cNvSpPr txBox="1"/>
          <p:nvPr/>
        </p:nvSpPr>
        <p:spPr>
          <a:xfrm>
            <a:off x="719455" y="2390140"/>
            <a:ext cx="5225415" cy="5613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第五章   生态系统及其稳定性</a:t>
            </a:r>
          </a:p>
        </p:txBody>
      </p:sp>
      <p:sp>
        <p:nvSpPr>
          <p:cNvPr id="35" name="矩形 34"/>
          <p:cNvSpPr/>
          <p:nvPr/>
        </p:nvSpPr>
        <p:spPr>
          <a:xfrm>
            <a:off x="-1712511" y="368175"/>
            <a:ext cx="4062342" cy="3009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人教版高中生物必修三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82275" descr="pic_63426"/>
          <p:cNvPicPr>
            <a:picLocks noChangeAspect="1"/>
          </p:cNvPicPr>
          <p:nvPr/>
        </p:nvPicPr>
        <p:blipFill>
          <a:blip r:embed="rId2">
            <a:lum bright="-17999" contrast="60000"/>
          </a:blip>
          <a:stretch>
            <a:fillRect/>
          </a:stretch>
        </p:blipFill>
        <p:spPr>
          <a:xfrm>
            <a:off x="3981265" y="2291787"/>
            <a:ext cx="4229471" cy="313306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182276"/>
          <p:cNvSpPr txBox="1"/>
          <p:nvPr/>
        </p:nvSpPr>
        <p:spPr>
          <a:xfrm>
            <a:off x="534430" y="1266016"/>
            <a:ext cx="9477671" cy="46166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图中生物之间具有什么关系？ 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课堂活动（小组讨论）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文本框 13314">
            <a:hlinkClick r:id="rId2" action="ppaction://hlinksldjump"/>
          </p:cNvPr>
          <p:cNvSpPr txBox="1"/>
          <p:nvPr/>
        </p:nvSpPr>
        <p:spPr>
          <a:xfrm>
            <a:off x="579375" y="1926951"/>
            <a:ext cx="294640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2.营养级:</a:t>
            </a:r>
          </a:p>
        </p:txBody>
      </p:sp>
      <p:sp>
        <p:nvSpPr>
          <p:cNvPr id="34820" name="文本框 13318">
            <a:hlinkClick r:id="rId2" action="ppaction://hlinksldjump"/>
          </p:cNvPr>
          <p:cNvSpPr txBox="1"/>
          <p:nvPr/>
        </p:nvSpPr>
        <p:spPr>
          <a:xfrm>
            <a:off x="484432" y="1417599"/>
            <a:ext cx="10566400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1.食物链：生物之间由于食物关系而形成的一种联系。</a:t>
            </a:r>
          </a:p>
        </p:txBody>
      </p:sp>
      <p:sp>
        <p:nvSpPr>
          <p:cNvPr id="13327" name="矩形 13326"/>
          <p:cNvSpPr/>
          <p:nvPr/>
        </p:nvSpPr>
        <p:spPr>
          <a:xfrm>
            <a:off x="1919328" y="1925564"/>
            <a:ext cx="743712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食物链上的每一个环节（所有生物）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生态系统的营养结构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33121" descr="未标题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7669" y="1523536"/>
            <a:ext cx="5928924" cy="450370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4" name="组合 13"/>
          <p:cNvGrpSpPr/>
          <p:nvPr/>
        </p:nvGrpSpPr>
        <p:grpSpPr>
          <a:xfrm>
            <a:off x="5115544" y="1922599"/>
            <a:ext cx="5246005" cy="2856383"/>
            <a:chOff x="479" y="672"/>
            <a:chExt cx="4417" cy="2405"/>
          </a:xfrm>
        </p:grpSpPr>
        <p:pic>
          <p:nvPicPr>
            <p:cNvPr id="15" name="图片 133123" descr="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36" y="672"/>
              <a:ext cx="960" cy="633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pic>
          <p:nvPicPr>
            <p:cNvPr id="16" name="图片 133124" descr="0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16" y="1488"/>
              <a:ext cx="816" cy="735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17" name="直接连接符 133125"/>
            <p:cNvSpPr/>
            <p:nvPr/>
          </p:nvSpPr>
          <p:spPr>
            <a:xfrm flipV="1">
              <a:off x="2928" y="1152"/>
              <a:ext cx="960" cy="528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直接连接符 133126"/>
            <p:cNvSpPr/>
            <p:nvPr/>
          </p:nvSpPr>
          <p:spPr>
            <a:xfrm flipV="1">
              <a:off x="1152" y="2256"/>
              <a:ext cx="864" cy="528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文本框 133127"/>
            <p:cNvSpPr txBox="1"/>
            <p:nvPr/>
          </p:nvSpPr>
          <p:spPr>
            <a:xfrm>
              <a:off x="479" y="2688"/>
              <a:ext cx="683" cy="389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dirty="0">
                  <a:solidFill>
                    <a:srgbClr val="FFFF66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植物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4864688" y="4877333"/>
            <a:ext cx="1563248" cy="41472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/>
            <a:r>
              <a:rPr lang="zh-CN" altLang="en-US" sz="2095" noProof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第一营养级</a:t>
            </a:r>
          </a:p>
        </p:txBody>
      </p:sp>
      <p:sp>
        <p:nvSpPr>
          <p:cNvPr id="21" name="矩形 20"/>
          <p:cNvSpPr/>
          <p:nvPr/>
        </p:nvSpPr>
        <p:spPr>
          <a:xfrm>
            <a:off x="7112043" y="3803892"/>
            <a:ext cx="1563248" cy="41472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/>
            <a:r>
              <a:rPr lang="zh-CN" altLang="en-US" sz="2095" noProof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第二营养级</a:t>
            </a:r>
          </a:p>
        </p:txBody>
      </p:sp>
      <p:sp>
        <p:nvSpPr>
          <p:cNvPr id="22" name="矩形 21"/>
          <p:cNvSpPr/>
          <p:nvPr/>
        </p:nvSpPr>
        <p:spPr>
          <a:xfrm>
            <a:off x="9050345" y="2777732"/>
            <a:ext cx="1563248" cy="41472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fontAlgn="base"/>
            <a:r>
              <a:rPr lang="zh-CN" altLang="en-US" sz="2095" noProof="1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第三营养级</a:t>
            </a:r>
          </a:p>
        </p:txBody>
      </p:sp>
      <p:sp>
        <p:nvSpPr>
          <p:cNvPr id="23" name="矩形 133132"/>
          <p:cNvSpPr/>
          <p:nvPr/>
        </p:nvSpPr>
        <p:spPr>
          <a:xfrm>
            <a:off x="660400" y="1292703"/>
            <a:ext cx="3702014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食物链和食物网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生态系统的营养结构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134162" descr="未标题-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979" y="1395882"/>
            <a:ext cx="5928924" cy="4503702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2" name="组合 21"/>
          <p:cNvGrpSpPr/>
          <p:nvPr/>
        </p:nvGrpSpPr>
        <p:grpSpPr>
          <a:xfrm>
            <a:off x="5577703" y="1452891"/>
            <a:ext cx="5602192" cy="3914592"/>
            <a:chOff x="183" y="288"/>
            <a:chExt cx="5241" cy="3448"/>
          </a:xfrm>
        </p:grpSpPr>
        <p:pic>
          <p:nvPicPr>
            <p:cNvPr id="23" name="图片 134147" descr="0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56" y="2784"/>
              <a:ext cx="480" cy="282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pic>
          <p:nvPicPr>
            <p:cNvPr id="24" name="图片 134148" descr="0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64" y="288"/>
              <a:ext cx="960" cy="633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pic>
          <p:nvPicPr>
            <p:cNvPr id="25" name="图片 134149" descr="snake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68" y="1392"/>
              <a:ext cx="912" cy="492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pic>
          <p:nvPicPr>
            <p:cNvPr id="26" name="图片 134150" descr="青蛙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64" y="2160"/>
              <a:ext cx="576" cy="367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</p:pic>
        <p:sp>
          <p:nvSpPr>
            <p:cNvPr id="27" name="直接连接符 134151"/>
            <p:cNvSpPr/>
            <p:nvPr/>
          </p:nvSpPr>
          <p:spPr>
            <a:xfrm flipV="1">
              <a:off x="2592" y="1872"/>
              <a:ext cx="624" cy="288"/>
            </a:xfrm>
            <a:prstGeom prst="line">
              <a:avLst/>
            </a:prstGeom>
            <a:ln w="5715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直接连接符 134152"/>
            <p:cNvSpPr/>
            <p:nvPr/>
          </p:nvSpPr>
          <p:spPr>
            <a:xfrm flipV="1">
              <a:off x="3936" y="960"/>
              <a:ext cx="528" cy="432"/>
            </a:xfrm>
            <a:prstGeom prst="line">
              <a:avLst/>
            </a:prstGeom>
            <a:ln w="5715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直接连接符 134153"/>
            <p:cNvSpPr/>
            <p:nvPr/>
          </p:nvSpPr>
          <p:spPr>
            <a:xfrm flipV="1">
              <a:off x="672" y="3072"/>
              <a:ext cx="384" cy="192"/>
            </a:xfrm>
            <a:prstGeom prst="line">
              <a:avLst/>
            </a:prstGeom>
            <a:ln w="5715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文本框 134154"/>
            <p:cNvSpPr txBox="1"/>
            <p:nvPr/>
          </p:nvSpPr>
          <p:spPr>
            <a:xfrm>
              <a:off x="183" y="3329"/>
              <a:ext cx="813" cy="407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400" dirty="0">
                  <a:solidFill>
                    <a:srgbClr val="FFFF66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植物</a:t>
              </a:r>
            </a:p>
          </p:txBody>
        </p:sp>
        <p:sp>
          <p:nvSpPr>
            <p:cNvPr id="31" name="直接连接符 134155"/>
            <p:cNvSpPr/>
            <p:nvPr/>
          </p:nvSpPr>
          <p:spPr>
            <a:xfrm flipV="1">
              <a:off x="1536" y="2496"/>
              <a:ext cx="528" cy="240"/>
            </a:xfrm>
            <a:prstGeom prst="line">
              <a:avLst/>
            </a:prstGeom>
            <a:ln w="5715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5479006" y="1737936"/>
            <a:ext cx="4869509" cy="4063071"/>
            <a:chOff x="720" y="528"/>
            <a:chExt cx="4100" cy="3421"/>
          </a:xfrm>
        </p:grpSpPr>
        <p:sp>
          <p:nvSpPr>
            <p:cNvPr id="33" name="矩形 32"/>
            <p:cNvSpPr/>
            <p:nvPr/>
          </p:nvSpPr>
          <p:spPr>
            <a:xfrm>
              <a:off x="720" y="3600"/>
              <a:ext cx="13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/>
              <a:r>
                <a:rPr lang="zh-CN" altLang="en-US" sz="2095" strike="noStrike" noProof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第一营养级</a:t>
              </a:r>
            </a:p>
          </p:txBody>
        </p:sp>
        <p:sp>
          <p:nvSpPr>
            <p:cNvPr id="34" name="矩形 33"/>
            <p:cNvSpPr/>
            <p:nvPr/>
          </p:nvSpPr>
          <p:spPr>
            <a:xfrm>
              <a:off x="1536" y="2976"/>
              <a:ext cx="13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/>
              <a:r>
                <a:rPr lang="zh-CN" altLang="en-US" sz="2095" strike="noStrike" noProof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第二营养级</a:t>
              </a:r>
            </a:p>
          </p:txBody>
        </p:sp>
        <p:sp>
          <p:nvSpPr>
            <p:cNvPr id="35" name="矩形 34"/>
            <p:cNvSpPr/>
            <p:nvPr/>
          </p:nvSpPr>
          <p:spPr>
            <a:xfrm>
              <a:off x="1728" y="1680"/>
              <a:ext cx="13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/>
              <a:r>
                <a:rPr lang="zh-CN" altLang="en-US" sz="2095" strike="noStrike" noProof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第三营养级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3504" y="1776"/>
              <a:ext cx="13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/>
              <a:r>
                <a:rPr lang="zh-CN" altLang="en-US" sz="2095" strike="noStrike" noProof="1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第四营养级</a:t>
              </a:r>
            </a:p>
          </p:txBody>
        </p:sp>
        <p:sp>
          <p:nvSpPr>
            <p:cNvPr id="37" name="矩形 36"/>
            <p:cNvSpPr/>
            <p:nvPr/>
          </p:nvSpPr>
          <p:spPr>
            <a:xfrm>
              <a:off x="3408" y="528"/>
              <a:ext cx="1316" cy="34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fontAlgn="base"/>
              <a:r>
                <a:rPr lang="zh-CN" altLang="en-US" sz="2095" strike="noStrike" noProof="1">
                  <a:solidFill>
                    <a:srgbClr val="FFFF00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第五营养级</a:t>
              </a:r>
            </a:p>
          </p:txBody>
        </p:sp>
      </p:grpSp>
      <p:sp>
        <p:nvSpPr>
          <p:cNvPr id="39" name="矩形 134165"/>
          <p:cNvSpPr/>
          <p:nvPr/>
        </p:nvSpPr>
        <p:spPr>
          <a:xfrm>
            <a:off x="526826" y="1293583"/>
            <a:ext cx="618409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400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食物链和食物网</a:t>
            </a:r>
          </a:p>
        </p:txBody>
      </p:sp>
      <p:sp>
        <p:nvSpPr>
          <p:cNvPr id="4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生态系统的营养结构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矩形 150529"/>
          <p:cNvSpPr/>
          <p:nvPr/>
        </p:nvSpPr>
        <p:spPr>
          <a:xfrm>
            <a:off x="459526" y="1303097"/>
            <a:ext cx="9883140" cy="273921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注意事项:</a:t>
            </a:r>
          </a:p>
          <a:p>
            <a:pPr algn="just"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pPr algn="just"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1.每条食物链的起点总是生产者，终点是不被其他动物所食的动物。</a:t>
            </a:r>
          </a:p>
          <a:p>
            <a:pPr algn="just" defTabSz="1219200" eaLnBrk="0" hangingPunct="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pPr algn="just" defTabSz="1219200" eaLnBrk="0" hangingPunct="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2.生产者总是为第一营养级。</a:t>
            </a:r>
          </a:p>
          <a:p>
            <a:pPr algn="just" defTabSz="1219200" eaLnBrk="0" hangingPunct="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</a:p>
          <a:p>
            <a:pPr algn="just" defTabSz="1219200" eaLnBrk="0" hangingPunct="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3.各种生物所处的营养级并不是一成不变的。</a:t>
            </a:r>
          </a:p>
          <a:p>
            <a:pPr algn="just" defTabSz="1219200" eaLnBrk="0" hangingPunct="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生态系统的营养结构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文本框 185347"/>
          <p:cNvSpPr txBox="1"/>
          <p:nvPr/>
        </p:nvSpPr>
        <p:spPr>
          <a:xfrm>
            <a:off x="660400" y="1253566"/>
            <a:ext cx="11041605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在自然界，一种生物不可能只吃一样食物，同样，一种生物不会只被另一种生物所捕食，这样，各条食物链彼此交错，形成网状，我们称其为食物网 。</a:t>
            </a:r>
          </a:p>
        </p:txBody>
      </p:sp>
      <p:sp>
        <p:nvSpPr>
          <p:cNvPr id="185349" name="文本框 185348"/>
          <p:cNvSpPr txBox="1"/>
          <p:nvPr/>
        </p:nvSpPr>
        <p:spPr>
          <a:xfrm>
            <a:off x="-123045" y="3108070"/>
            <a:ext cx="10713880" cy="58612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在一个生态系统中，许多食物彼此相互交错连结的复杂营养关系。 </a:t>
            </a:r>
          </a:p>
        </p:txBody>
      </p:sp>
      <p:sp>
        <p:nvSpPr>
          <p:cNvPr id="185350" name="文本框 185349"/>
          <p:cNvSpPr txBox="1"/>
          <p:nvPr/>
        </p:nvSpPr>
        <p:spPr>
          <a:xfrm>
            <a:off x="535919" y="2646405"/>
            <a:ext cx="1520237" cy="461665"/>
          </a:xfrm>
          <a:prstGeom prst="rect">
            <a:avLst/>
          </a:prstGeom>
          <a:noFill/>
          <a:ln w="8255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食物网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生态系统的营养结构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9" grpId="0"/>
      <p:bldP spid="185350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直接连接符 186371"/>
          <p:cNvSpPr/>
          <p:nvPr/>
        </p:nvSpPr>
        <p:spPr>
          <a:xfrm>
            <a:off x="7596546" y="7161906"/>
            <a:ext cx="190029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6373" name="文本框 186372"/>
          <p:cNvSpPr txBox="1"/>
          <p:nvPr/>
        </p:nvSpPr>
        <p:spPr>
          <a:xfrm>
            <a:off x="660400" y="1309364"/>
            <a:ext cx="9972040" cy="378565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、此食物网中的食物链有        条。 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、属于第二营养级的生物是                             　。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、猫头鹰占有        个营养级。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、蜘蛛和青蛙的关系是                           。</a:t>
            </a:r>
          </a:p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、如果狐由于捕杀而大量减少，那么鼠的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数量短期内可能会               。</a:t>
            </a:r>
          </a:p>
          <a:p>
            <a:pPr defTabSz="1219200">
              <a:spcBef>
                <a:spcPct val="50000"/>
              </a:spcBef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6374" name="文本框 186373"/>
          <p:cNvSpPr txBox="1"/>
          <p:nvPr/>
        </p:nvSpPr>
        <p:spPr>
          <a:xfrm>
            <a:off x="4476360" y="1276625"/>
            <a:ext cx="76011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186375" name="文本框 186374"/>
          <p:cNvSpPr txBox="1"/>
          <p:nvPr/>
        </p:nvSpPr>
        <p:spPr>
          <a:xfrm>
            <a:off x="4639121" y="1792779"/>
            <a:ext cx="3203584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兔、鼠和食草昆虫</a:t>
            </a:r>
          </a:p>
        </p:txBody>
      </p:sp>
      <p:sp>
        <p:nvSpPr>
          <p:cNvPr id="186376" name="文本框 186375"/>
          <p:cNvSpPr txBox="1"/>
          <p:nvPr/>
        </p:nvSpPr>
        <p:spPr>
          <a:xfrm>
            <a:off x="2910106" y="2428320"/>
            <a:ext cx="760119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4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86377" name="文本框 186376"/>
          <p:cNvSpPr txBox="1"/>
          <p:nvPr/>
        </p:nvSpPr>
        <p:spPr>
          <a:xfrm>
            <a:off x="4114509" y="2982365"/>
            <a:ext cx="2514725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捕食和竞争</a:t>
            </a:r>
          </a:p>
        </p:txBody>
      </p:sp>
      <p:sp>
        <p:nvSpPr>
          <p:cNvPr id="186378" name="文本框 186377"/>
          <p:cNvSpPr txBox="1"/>
          <p:nvPr/>
        </p:nvSpPr>
        <p:spPr>
          <a:xfrm>
            <a:off x="3415582" y="4038690"/>
            <a:ext cx="1672261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增加</a:t>
            </a:r>
          </a:p>
        </p:txBody>
      </p:sp>
      <p:pic>
        <p:nvPicPr>
          <p:cNvPr id="41993" name="图片 186378" descr="8_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145" y="2659152"/>
            <a:ext cx="4479062" cy="282942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生态系统的营养结构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6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/>
      <p:bldP spid="186374" grpId="0"/>
      <p:bldP spid="186375" grpId="0"/>
      <p:bldP spid="186376" grpId="0"/>
      <p:bldP spid="186377" grpId="0"/>
      <p:bldP spid="1863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3984477" y="2689533"/>
            <a:ext cx="570089" cy="2166338"/>
            <a:chOff x="1440" y="1776"/>
            <a:chExt cx="480" cy="1824"/>
          </a:xfrm>
        </p:grpSpPr>
        <p:sp>
          <p:nvSpPr>
            <p:cNvPr id="31" name="直接连接符 157698"/>
            <p:cNvSpPr/>
            <p:nvPr/>
          </p:nvSpPr>
          <p:spPr>
            <a:xfrm>
              <a:off x="1440" y="2640"/>
              <a:ext cx="288" cy="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直接连接符 157699"/>
            <p:cNvSpPr/>
            <p:nvPr/>
          </p:nvSpPr>
          <p:spPr>
            <a:xfrm>
              <a:off x="1728" y="1776"/>
              <a:ext cx="0" cy="1824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直接连接符 157700"/>
            <p:cNvSpPr/>
            <p:nvPr/>
          </p:nvSpPr>
          <p:spPr>
            <a:xfrm>
              <a:off x="1728" y="1776"/>
              <a:ext cx="192" cy="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直接连接符 157701"/>
            <p:cNvSpPr/>
            <p:nvPr/>
          </p:nvSpPr>
          <p:spPr>
            <a:xfrm>
              <a:off x="1728" y="2304"/>
              <a:ext cx="192" cy="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直接连接符 157702"/>
            <p:cNvSpPr/>
            <p:nvPr/>
          </p:nvSpPr>
          <p:spPr>
            <a:xfrm>
              <a:off x="1728" y="3024"/>
              <a:ext cx="192" cy="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直接连接符 157703"/>
            <p:cNvSpPr/>
            <p:nvPr/>
          </p:nvSpPr>
          <p:spPr>
            <a:xfrm>
              <a:off x="1728" y="3600"/>
              <a:ext cx="192" cy="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4497557" y="2518506"/>
            <a:ext cx="2624784" cy="46089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3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非生物物质和能量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4497557" y="3145604"/>
            <a:ext cx="1140178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3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生产者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497557" y="3886720"/>
            <a:ext cx="119718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3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消费者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497557" y="4684844"/>
            <a:ext cx="119718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3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分解者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5466708" y="3373640"/>
            <a:ext cx="1653258" cy="627098"/>
            <a:chOff x="2688" y="2400"/>
            <a:chExt cx="1392" cy="528"/>
          </a:xfrm>
        </p:grpSpPr>
        <p:sp>
          <p:nvSpPr>
            <p:cNvPr id="42" name="直接连接符 157709"/>
            <p:cNvSpPr/>
            <p:nvPr/>
          </p:nvSpPr>
          <p:spPr>
            <a:xfrm>
              <a:off x="2688" y="2400"/>
              <a:ext cx="240" cy="288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直接连接符 157710"/>
            <p:cNvSpPr/>
            <p:nvPr/>
          </p:nvSpPr>
          <p:spPr>
            <a:xfrm flipV="1">
              <a:off x="2688" y="2688"/>
              <a:ext cx="240" cy="240"/>
            </a:xfrm>
            <a:prstGeom prst="line">
              <a:avLst/>
            </a:prstGeom>
            <a:ln w="38100" cap="flat" cmpd="sng">
              <a:solidFill>
                <a:srgbClr val="FF006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直接连接符 157711"/>
            <p:cNvSpPr/>
            <p:nvPr/>
          </p:nvSpPr>
          <p:spPr>
            <a:xfrm>
              <a:off x="2928" y="2688"/>
              <a:ext cx="1152" cy="0"/>
            </a:xfrm>
            <a:prstGeom prst="line">
              <a:avLst/>
            </a:prstGeom>
            <a:ln w="57150" cap="flat" cmpd="sng">
              <a:solidFill>
                <a:srgbClr val="FF0066"/>
              </a:solidFill>
              <a:prstDash val="solid"/>
              <a:miter/>
              <a:headEnd type="none" w="med" len="med"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5" name="文本框 44"/>
          <p:cNvSpPr txBox="1"/>
          <p:nvPr/>
        </p:nvSpPr>
        <p:spPr>
          <a:xfrm>
            <a:off x="5808762" y="3259622"/>
            <a:ext cx="182547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3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捕食关系</a:t>
            </a:r>
          </a:p>
        </p:txBody>
      </p:sp>
      <p:sp>
        <p:nvSpPr>
          <p:cNvPr id="46" name="直接连接符 157715"/>
          <p:cNvSpPr/>
          <p:nvPr/>
        </p:nvSpPr>
        <p:spPr>
          <a:xfrm>
            <a:off x="5466779" y="2005638"/>
            <a:ext cx="635" cy="227965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7" name="直接连接符 157717"/>
          <p:cNvSpPr/>
          <p:nvPr/>
        </p:nvSpPr>
        <p:spPr>
          <a:xfrm>
            <a:off x="3300371" y="2233462"/>
            <a:ext cx="4731738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8" name="直接连接符 157718"/>
          <p:cNvSpPr/>
          <p:nvPr/>
        </p:nvSpPr>
        <p:spPr>
          <a:xfrm>
            <a:off x="3300371" y="2233462"/>
            <a:ext cx="0" cy="969151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直接连接符 157719"/>
          <p:cNvSpPr/>
          <p:nvPr/>
        </p:nvSpPr>
        <p:spPr>
          <a:xfrm>
            <a:off x="8032108" y="2233462"/>
            <a:ext cx="0" cy="102616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矩形 157720"/>
          <p:cNvSpPr/>
          <p:nvPr/>
        </p:nvSpPr>
        <p:spPr>
          <a:xfrm>
            <a:off x="2844300" y="3202613"/>
            <a:ext cx="1395530" cy="912142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95" dirty="0">
                <a:solidFill>
                  <a:srgbClr val="FFFF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生态系统</a:t>
            </a:r>
          </a:p>
          <a:p>
            <a:pPr algn="ctr"/>
            <a:r>
              <a:rPr lang="zh-CN" altLang="en-US" sz="2095" dirty="0">
                <a:solidFill>
                  <a:srgbClr val="FFFF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的成分</a:t>
            </a:r>
          </a:p>
        </p:txBody>
      </p:sp>
      <p:sp>
        <p:nvSpPr>
          <p:cNvPr id="51" name="矩形 157721"/>
          <p:cNvSpPr/>
          <p:nvPr/>
        </p:nvSpPr>
        <p:spPr>
          <a:xfrm>
            <a:off x="7176975" y="3259622"/>
            <a:ext cx="1750648" cy="855133"/>
          </a:xfrm>
          <a:prstGeom prst="rect">
            <a:avLst/>
          </a:prstGeom>
          <a:solidFill>
            <a:srgbClr val="3366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0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食物链（网）</a:t>
            </a:r>
          </a:p>
          <a:p>
            <a:pPr algn="ctr"/>
            <a:r>
              <a:rPr lang="zh-CN" altLang="en-US" sz="20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（营养结构）</a:t>
            </a:r>
          </a:p>
        </p:txBody>
      </p:sp>
      <p:sp>
        <p:nvSpPr>
          <p:cNvPr id="52" name="矩形 157722"/>
          <p:cNvSpPr/>
          <p:nvPr/>
        </p:nvSpPr>
        <p:spPr>
          <a:xfrm>
            <a:off x="4072460" y="1501307"/>
            <a:ext cx="3104609" cy="570089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2395" dirty="0">
                <a:solidFill>
                  <a:srgbClr val="FFFF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生态系统的结构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5909715" y="4387923"/>
            <a:ext cx="3205562" cy="1198880"/>
          </a:xfrm>
          <a:prstGeom prst="rect">
            <a:avLst/>
          </a:prstGeom>
          <a:solidFill>
            <a:srgbClr val="00FFCC"/>
          </a:solidFill>
          <a:ln w="50800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395" dirty="0">
                <a:solidFill>
                  <a:schemeClr val="tx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生态系统的物质循环、能量流动就是顺着这种渠道进行的。</a:t>
            </a:r>
          </a:p>
        </p:txBody>
      </p:sp>
      <p:sp>
        <p:nvSpPr>
          <p:cNvPr id="55" name="Shape 112"/>
          <p:cNvSpPr/>
          <p:nvPr/>
        </p:nvSpPr>
        <p:spPr>
          <a:xfrm>
            <a:off x="1348990" y="1201577"/>
            <a:ext cx="809896" cy="584775"/>
          </a:xfrm>
          <a:prstGeom prst="rect">
            <a:avLst/>
          </a:prstGeom>
          <a:ln w="12700">
            <a:miter lim="400000"/>
          </a:ln>
        </p:spPr>
        <p:txBody>
          <a:bodyPr wrap="square" lIns="45719" rIns="45719">
            <a:spAutoFit/>
          </a:bodyPr>
          <a:lstStyle>
            <a:lvl1pPr algn="ctr">
              <a:defRPr sz="10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kumimoji="0" lang="en-US" altLang="zh-CN" sz="32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黑体" panose="02010609060101010101" charset="-122"/>
                <a:sym typeface="黑体" panose="02010609060101010101" charset="-122"/>
              </a:rPr>
              <a:t>3</a:t>
            </a:r>
            <a:endParaRPr kumimoji="0" sz="3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黑体" panose="02010609060101010101" charset="-122"/>
              <a:sym typeface="黑体" panose="02010609060101010101" charset="-122"/>
            </a:endParaRPr>
          </a:p>
        </p:txBody>
      </p:sp>
      <p:sp>
        <p:nvSpPr>
          <p:cNvPr id="58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5" grpId="0"/>
      <p:bldP spid="53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572980" y="1368808"/>
            <a:ext cx="11105727" cy="4154984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食物网中生物数量变化的分析与判断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①第一营养级的生物减少对其他物种的影响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第一营养级的生物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生产者</a:t>
            </a: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减少时，则将会连锁性地引发其后的各个营养级生物减少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。这是因为生产者是其他各种生物赖以生存的直接或间接的食物来源。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②“天敌”一方减少，对被捕食者数量变化的影响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一条</a:t>
            </a:r>
            <a:r>
              <a:rPr lang="zh-CN" altLang="en-US" sz="200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食物链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中处于“天敌”地位的生物数量减少，则被捕食者数量变化是先增加后减少，最后趋于稳定。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③复杂</a:t>
            </a:r>
            <a:r>
              <a:rPr lang="zh-CN" altLang="en-US" sz="2000" dirty="0">
                <a:solidFill>
                  <a:srgbClr val="FF66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食物网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中某生物数量变化引起的连锁反应分析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．以中间环节少的作为分析依据，考虑方向和顺序为：</a:t>
            </a:r>
            <a:r>
              <a:rPr lang="zh-CN" altLang="en-US" sz="2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从高营养级依次到低营养级。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．生产者相对稳定，即生产者比消费者稳定得多，所以当某一生物数量发生变化时，一般不需考虑生产者数量的增加或减少。</a:t>
            </a:r>
          </a:p>
          <a:p>
            <a:pPr defTabSz="1219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．处于最高营养级的生物且有多种食物来源时，若其中一条食物链中断，则该生物可通过多食其他食物而维持其数量基本不变。</a:t>
            </a: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/>
          </p:cNvSpPr>
          <p:nvPr>
            <p:ph type="body" idx="4294967295"/>
          </p:nvPr>
        </p:nvSpPr>
        <p:spPr>
          <a:xfrm>
            <a:off x="567159" y="1354360"/>
            <a:ext cx="9937750" cy="42450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213" tIns="45607" rIns="91213" bIns="45607" anchor="t">
            <a:spAutoFit/>
          </a:bodyPr>
          <a:lstStyle/>
          <a:p>
            <a:pPr marL="0" indent="0">
              <a:buNone/>
            </a:pP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下图中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的数量减少会导致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g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的数量都减少。</a:t>
            </a:r>
          </a:p>
        </p:txBody>
      </p:sp>
      <p:pic>
        <p:nvPicPr>
          <p:cNvPr id="47107" name="Picture 3" descr="T18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90860" y="1778863"/>
            <a:ext cx="3420533" cy="244821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Rectangle 2"/>
          <p:cNvSpPr txBox="1"/>
          <p:nvPr/>
        </p:nvSpPr>
        <p:spPr>
          <a:xfrm>
            <a:off x="660400" y="4370591"/>
            <a:ext cx="10858500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20000"/>
              </a:spcBef>
            </a:pPr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若一条食物链中处于“天敌”地位的生物数量减少，则被捕食者数量会因此而迅速增加，但这种增加并不是无限的，随着被捕食者数量的增加，种群密度加大，种内斗争势必加剧，种群密度减小，直至相对稳定，</a:t>
            </a:r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即天敌减少，造成被捕食者先增后减，最后趋于稳定。但最终结果比原来大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3" name="组合 29702"/>
          <p:cNvGrpSpPr/>
          <p:nvPr/>
        </p:nvGrpSpPr>
        <p:grpSpPr>
          <a:xfrm>
            <a:off x="4542744" y="2439738"/>
            <a:ext cx="6518956" cy="3596132"/>
            <a:chOff x="158" y="1344"/>
            <a:chExt cx="5488" cy="2955"/>
          </a:xfrm>
        </p:grpSpPr>
        <p:pic>
          <p:nvPicPr>
            <p:cNvPr id="21508" name="图片 29700" descr="image0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8" y="1344"/>
              <a:ext cx="5488" cy="295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09" name="文本框 29701"/>
            <p:cNvSpPr txBox="1"/>
            <p:nvPr/>
          </p:nvSpPr>
          <p:spPr>
            <a:xfrm>
              <a:off x="3560" y="3534"/>
              <a:ext cx="2048" cy="68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最大的生态系统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——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生物圈</a:t>
              </a:r>
            </a:p>
          </p:txBody>
        </p:sp>
      </p:grpSp>
      <p:sp>
        <p:nvSpPr>
          <p:cNvPr id="30722" name="TextBox 10"/>
          <p:cNvSpPr txBox="1"/>
          <p:nvPr/>
        </p:nvSpPr>
        <p:spPr>
          <a:xfrm>
            <a:off x="530730" y="1309205"/>
            <a:ext cx="74887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：什么叫生态系统呢？</a:t>
            </a:r>
          </a:p>
        </p:txBody>
      </p:sp>
      <p:sp>
        <p:nvSpPr>
          <p:cNvPr id="29698" name="TextBox 10"/>
          <p:cNvSpPr txBox="1"/>
          <p:nvPr/>
        </p:nvSpPr>
        <p:spPr>
          <a:xfrm>
            <a:off x="530730" y="1823554"/>
            <a:ext cx="70637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：生态系统的范围有多大？</a:t>
            </a:r>
          </a:p>
        </p:txBody>
      </p:sp>
      <p:sp>
        <p:nvSpPr>
          <p:cNvPr id="28674" name="TextBox 10"/>
          <p:cNvSpPr txBox="1"/>
          <p:nvPr/>
        </p:nvSpPr>
        <p:spPr>
          <a:xfrm>
            <a:off x="530730" y="2337903"/>
            <a:ext cx="713740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：生态系统有哪些类型呢？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课堂导入（复习）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" fill="hold"/>
                                        <p:tgtEl>
                                          <p:spTgt spid="2970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ldLvl="0"/>
      <p:bldP spid="29698" grpId="0" bldLvl="0"/>
      <p:bldP spid="28674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body" idx="4294967295"/>
          </p:nvPr>
        </p:nvSpPr>
        <p:spPr>
          <a:xfrm>
            <a:off x="660400" y="1399994"/>
            <a:ext cx="10858500" cy="17540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213" tIns="45607" rIns="91213" bIns="45607" anchor="t">
            <a:spAutoFit/>
          </a:bodyPr>
          <a:lstStyle/>
          <a:p>
            <a:pPr marL="0" indent="0">
              <a:buNone/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③若处于“中间”营养级的生物减少，另一种生物的变动情况应视具体食物链确定。如图所示的食物网中，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突然减少，则以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为食的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减少，以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为食的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也减少，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减少则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g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就更多地以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为食，从而导致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减少。在这里必须明确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并非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g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的唯一食物，所以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减少并不会造成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g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的减少，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g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可依靠其他食物来源来维持其数量的相对稳定。</a:t>
            </a:r>
          </a:p>
        </p:txBody>
      </p:sp>
      <p:pic>
        <p:nvPicPr>
          <p:cNvPr id="48131" name="Picture 3" descr="T18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61955" y="2881001"/>
            <a:ext cx="5406343" cy="313548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3379807" y="1813202"/>
            <a:ext cx="4780043" cy="239195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6611" name="Text Box 3"/>
          <p:cNvSpPr txBox="1"/>
          <p:nvPr/>
        </p:nvSpPr>
        <p:spPr>
          <a:xfrm>
            <a:off x="660400" y="4449074"/>
            <a:ext cx="11076093" cy="156966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图所示的食物网中，若蚱蜢突然减少，则以它为食的蜥蜴减少，蛇也减少，则鹰就更多地捕食兔和食草籽的鸟，从而导致兔及食草籽的鸟减少。在这里必须明确鹰并非只以蛇为食，所以蛇的数量的减少并不会造成鹰的数量减少，它可以依靠其他食物来源而维持数量稳定。</a:t>
            </a:r>
          </a:p>
        </p:txBody>
      </p:sp>
      <p:sp>
        <p:nvSpPr>
          <p:cNvPr id="49156" name="Text Box 4"/>
          <p:cNvSpPr txBox="1"/>
          <p:nvPr/>
        </p:nvSpPr>
        <p:spPr>
          <a:xfrm>
            <a:off x="0" y="1351537"/>
            <a:ext cx="936836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如图所示的食物网中，若蚱蜢突然减少</a:t>
            </a:r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其他生物如何变化？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55" r="4976"/>
          <a:stretch>
            <a:fillRect/>
          </a:stretch>
        </p:blipFill>
        <p:spPr>
          <a:xfrm>
            <a:off x="6245483" y="986970"/>
            <a:ext cx="5946517" cy="5546973"/>
          </a:xfrm>
        </p:spPr>
      </p:pic>
      <p:sp>
        <p:nvSpPr>
          <p:cNvPr id="33" name="Полилиния 32"/>
          <p:cNvSpPr/>
          <p:nvPr/>
        </p:nvSpPr>
        <p:spPr>
          <a:xfrm>
            <a:off x="10210094" y="986970"/>
            <a:ext cx="1980966" cy="2565340"/>
          </a:xfrm>
          <a:custGeom>
            <a:avLst/>
            <a:gdLst>
              <a:gd name="connsiteX0" fmla="*/ 648973 w 3314963"/>
              <a:gd name="connsiteY0" fmla="*/ 0 h 4292859"/>
              <a:gd name="connsiteX1" fmla="*/ 682891 w 3314963"/>
              <a:gd name="connsiteY1" fmla="*/ 0 h 4292859"/>
              <a:gd name="connsiteX2" fmla="*/ 714549 w 3314963"/>
              <a:gd name="connsiteY2" fmla="*/ 0 h 4292859"/>
              <a:gd name="connsiteX3" fmla="*/ 748467 w 3314963"/>
              <a:gd name="connsiteY3" fmla="*/ 2262 h 4292859"/>
              <a:gd name="connsiteX4" fmla="*/ 780125 w 3314963"/>
              <a:gd name="connsiteY4" fmla="*/ 6785 h 4292859"/>
              <a:gd name="connsiteX5" fmla="*/ 814043 w 3314963"/>
              <a:gd name="connsiteY5" fmla="*/ 13571 h 4292859"/>
              <a:gd name="connsiteX6" fmla="*/ 845700 w 3314963"/>
              <a:gd name="connsiteY6" fmla="*/ 20356 h 4292859"/>
              <a:gd name="connsiteX7" fmla="*/ 877357 w 3314963"/>
              <a:gd name="connsiteY7" fmla="*/ 27141 h 4292859"/>
              <a:gd name="connsiteX8" fmla="*/ 909015 w 3314963"/>
              <a:gd name="connsiteY8" fmla="*/ 38450 h 4292859"/>
              <a:gd name="connsiteX9" fmla="*/ 940671 w 3314963"/>
              <a:gd name="connsiteY9" fmla="*/ 49759 h 4292859"/>
              <a:gd name="connsiteX10" fmla="*/ 970067 w 3314963"/>
              <a:gd name="connsiteY10" fmla="*/ 63330 h 4292859"/>
              <a:gd name="connsiteX11" fmla="*/ 999463 w 3314963"/>
              <a:gd name="connsiteY11" fmla="*/ 76901 h 4292859"/>
              <a:gd name="connsiteX12" fmla="*/ 1028859 w 3314963"/>
              <a:gd name="connsiteY12" fmla="*/ 92733 h 4292859"/>
              <a:gd name="connsiteX13" fmla="*/ 1060517 w 3314963"/>
              <a:gd name="connsiteY13" fmla="*/ 110827 h 4292859"/>
              <a:gd name="connsiteX14" fmla="*/ 1087651 w 3314963"/>
              <a:gd name="connsiteY14" fmla="*/ 131183 h 4292859"/>
              <a:gd name="connsiteX15" fmla="*/ 1114787 w 3314963"/>
              <a:gd name="connsiteY15" fmla="*/ 153801 h 4292859"/>
              <a:gd name="connsiteX16" fmla="*/ 1139660 w 3314963"/>
              <a:gd name="connsiteY16" fmla="*/ 176419 h 4292859"/>
              <a:gd name="connsiteX17" fmla="*/ 1166795 w 3314963"/>
              <a:gd name="connsiteY17" fmla="*/ 199037 h 4292859"/>
              <a:gd name="connsiteX18" fmla="*/ 3314963 w 3314963"/>
              <a:gd name="connsiteY18" fmla="*/ 2354513 h 4292859"/>
              <a:gd name="connsiteX19" fmla="*/ 3314963 w 3314963"/>
              <a:gd name="connsiteY19" fmla="*/ 4292859 h 4292859"/>
              <a:gd name="connsiteX20" fmla="*/ 198989 w 3314963"/>
              <a:gd name="connsiteY20" fmla="*/ 1169340 h 4292859"/>
              <a:gd name="connsiteX21" fmla="*/ 176376 w 3314963"/>
              <a:gd name="connsiteY21" fmla="*/ 1144461 h 4292859"/>
              <a:gd name="connsiteX22" fmla="*/ 153764 w 3314963"/>
              <a:gd name="connsiteY22" fmla="*/ 1117319 h 4292859"/>
              <a:gd name="connsiteX23" fmla="*/ 131151 w 3314963"/>
              <a:gd name="connsiteY23" fmla="*/ 1087916 h 4292859"/>
              <a:gd name="connsiteX24" fmla="*/ 113061 w 3314963"/>
              <a:gd name="connsiteY24" fmla="*/ 1060775 h 4292859"/>
              <a:gd name="connsiteX25" fmla="*/ 94972 w 3314963"/>
              <a:gd name="connsiteY25" fmla="*/ 1033634 h 4292859"/>
              <a:gd name="connsiteX26" fmla="*/ 79143 w 3314963"/>
              <a:gd name="connsiteY26" fmla="*/ 1004231 h 4292859"/>
              <a:gd name="connsiteX27" fmla="*/ 61053 w 3314963"/>
              <a:gd name="connsiteY27" fmla="*/ 972566 h 4292859"/>
              <a:gd name="connsiteX28" fmla="*/ 49747 w 3314963"/>
              <a:gd name="connsiteY28" fmla="*/ 943162 h 4292859"/>
              <a:gd name="connsiteX29" fmla="*/ 36180 w 3314963"/>
              <a:gd name="connsiteY29" fmla="*/ 911498 h 4292859"/>
              <a:gd name="connsiteX30" fmla="*/ 27135 w 3314963"/>
              <a:gd name="connsiteY30" fmla="*/ 879833 h 4292859"/>
              <a:gd name="connsiteX31" fmla="*/ 18090 w 3314963"/>
              <a:gd name="connsiteY31" fmla="*/ 848168 h 4292859"/>
              <a:gd name="connsiteX32" fmla="*/ 11307 w 3314963"/>
              <a:gd name="connsiteY32" fmla="*/ 816503 h 4292859"/>
              <a:gd name="connsiteX33" fmla="*/ 6784 w 3314963"/>
              <a:gd name="connsiteY33" fmla="*/ 782576 h 4292859"/>
              <a:gd name="connsiteX34" fmla="*/ 2261 w 3314963"/>
              <a:gd name="connsiteY34" fmla="*/ 750911 h 4292859"/>
              <a:gd name="connsiteX35" fmla="*/ 0 w 3314963"/>
              <a:gd name="connsiteY35" fmla="*/ 719246 h 4292859"/>
              <a:gd name="connsiteX36" fmla="*/ 0 w 3314963"/>
              <a:gd name="connsiteY36" fmla="*/ 683058 h 4292859"/>
              <a:gd name="connsiteX37" fmla="*/ 0 w 3314963"/>
              <a:gd name="connsiteY37" fmla="*/ 651393 h 4292859"/>
              <a:gd name="connsiteX38" fmla="*/ 2261 w 3314963"/>
              <a:gd name="connsiteY38" fmla="*/ 617466 h 4292859"/>
              <a:gd name="connsiteX39" fmla="*/ 6784 w 3314963"/>
              <a:gd name="connsiteY39" fmla="*/ 585801 h 4292859"/>
              <a:gd name="connsiteX40" fmla="*/ 11307 w 3314963"/>
              <a:gd name="connsiteY40" fmla="*/ 554136 h 4292859"/>
              <a:gd name="connsiteX41" fmla="*/ 18090 w 3314963"/>
              <a:gd name="connsiteY41" fmla="*/ 522471 h 4292859"/>
              <a:gd name="connsiteX42" fmla="*/ 27135 w 3314963"/>
              <a:gd name="connsiteY42" fmla="*/ 488545 h 4292859"/>
              <a:gd name="connsiteX43" fmla="*/ 36180 w 3314963"/>
              <a:gd name="connsiteY43" fmla="*/ 456880 h 4292859"/>
              <a:gd name="connsiteX44" fmla="*/ 49747 w 3314963"/>
              <a:gd name="connsiteY44" fmla="*/ 425215 h 4292859"/>
              <a:gd name="connsiteX45" fmla="*/ 61053 w 3314963"/>
              <a:gd name="connsiteY45" fmla="*/ 395812 h 4292859"/>
              <a:gd name="connsiteX46" fmla="*/ 79143 w 3314963"/>
              <a:gd name="connsiteY46" fmla="*/ 366408 h 4292859"/>
              <a:gd name="connsiteX47" fmla="*/ 94972 w 3314963"/>
              <a:gd name="connsiteY47" fmla="*/ 337005 h 4292859"/>
              <a:gd name="connsiteX48" fmla="*/ 113061 w 3314963"/>
              <a:gd name="connsiteY48" fmla="*/ 305340 h 4292859"/>
              <a:gd name="connsiteX49" fmla="*/ 131151 w 3314963"/>
              <a:gd name="connsiteY49" fmla="*/ 278199 h 4292859"/>
              <a:gd name="connsiteX50" fmla="*/ 153764 w 3314963"/>
              <a:gd name="connsiteY50" fmla="*/ 251058 h 4292859"/>
              <a:gd name="connsiteX51" fmla="*/ 176376 w 3314963"/>
              <a:gd name="connsiteY51" fmla="*/ 226178 h 4292859"/>
              <a:gd name="connsiteX52" fmla="*/ 198989 w 3314963"/>
              <a:gd name="connsiteY52" fmla="*/ 199037 h 4292859"/>
              <a:gd name="connsiteX53" fmla="*/ 223862 w 3314963"/>
              <a:gd name="connsiteY53" fmla="*/ 176419 h 4292859"/>
              <a:gd name="connsiteX54" fmla="*/ 250997 w 3314963"/>
              <a:gd name="connsiteY54" fmla="*/ 153801 h 4292859"/>
              <a:gd name="connsiteX55" fmla="*/ 278131 w 3314963"/>
              <a:gd name="connsiteY55" fmla="*/ 131183 h 4292859"/>
              <a:gd name="connsiteX56" fmla="*/ 305266 w 3314963"/>
              <a:gd name="connsiteY56" fmla="*/ 110827 h 4292859"/>
              <a:gd name="connsiteX57" fmla="*/ 336923 w 3314963"/>
              <a:gd name="connsiteY57" fmla="*/ 92733 h 4292859"/>
              <a:gd name="connsiteX58" fmla="*/ 364058 w 3314963"/>
              <a:gd name="connsiteY58" fmla="*/ 76901 h 4292859"/>
              <a:gd name="connsiteX59" fmla="*/ 395715 w 3314963"/>
              <a:gd name="connsiteY59" fmla="*/ 63330 h 4292859"/>
              <a:gd name="connsiteX60" fmla="*/ 425111 w 3314963"/>
              <a:gd name="connsiteY60" fmla="*/ 49759 h 4292859"/>
              <a:gd name="connsiteX61" fmla="*/ 456769 w 3314963"/>
              <a:gd name="connsiteY61" fmla="*/ 38450 h 4292859"/>
              <a:gd name="connsiteX62" fmla="*/ 486165 w 3314963"/>
              <a:gd name="connsiteY62" fmla="*/ 27141 h 4292859"/>
              <a:gd name="connsiteX63" fmla="*/ 517822 w 3314963"/>
              <a:gd name="connsiteY63" fmla="*/ 20356 h 4292859"/>
              <a:gd name="connsiteX64" fmla="*/ 551740 w 3314963"/>
              <a:gd name="connsiteY64" fmla="*/ 13571 h 4292859"/>
              <a:gd name="connsiteX65" fmla="*/ 585659 w 3314963"/>
              <a:gd name="connsiteY65" fmla="*/ 6785 h 4292859"/>
              <a:gd name="connsiteX66" fmla="*/ 617316 w 3314963"/>
              <a:gd name="connsiteY66" fmla="*/ 2262 h 4292859"/>
              <a:gd name="connsiteX67" fmla="*/ 648973 w 3314963"/>
              <a:gd name="connsiteY67" fmla="*/ 0 h 4292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14963" h="4292859">
                <a:moveTo>
                  <a:pt x="648973" y="0"/>
                </a:moveTo>
                <a:lnTo>
                  <a:pt x="682891" y="0"/>
                </a:lnTo>
                <a:lnTo>
                  <a:pt x="714549" y="0"/>
                </a:lnTo>
                <a:lnTo>
                  <a:pt x="748467" y="2262"/>
                </a:lnTo>
                <a:lnTo>
                  <a:pt x="780125" y="6785"/>
                </a:lnTo>
                <a:lnTo>
                  <a:pt x="814043" y="13571"/>
                </a:lnTo>
                <a:lnTo>
                  <a:pt x="845700" y="20356"/>
                </a:lnTo>
                <a:lnTo>
                  <a:pt x="877357" y="27141"/>
                </a:lnTo>
                <a:lnTo>
                  <a:pt x="909015" y="38450"/>
                </a:lnTo>
                <a:lnTo>
                  <a:pt x="940671" y="49759"/>
                </a:lnTo>
                <a:lnTo>
                  <a:pt x="970067" y="63330"/>
                </a:lnTo>
                <a:lnTo>
                  <a:pt x="999463" y="76901"/>
                </a:lnTo>
                <a:lnTo>
                  <a:pt x="1028859" y="92733"/>
                </a:lnTo>
                <a:lnTo>
                  <a:pt x="1060517" y="110827"/>
                </a:lnTo>
                <a:lnTo>
                  <a:pt x="1087651" y="131183"/>
                </a:lnTo>
                <a:lnTo>
                  <a:pt x="1114787" y="153801"/>
                </a:lnTo>
                <a:lnTo>
                  <a:pt x="1139660" y="176419"/>
                </a:lnTo>
                <a:lnTo>
                  <a:pt x="1166795" y="199037"/>
                </a:lnTo>
                <a:lnTo>
                  <a:pt x="3314963" y="2354513"/>
                </a:lnTo>
                <a:lnTo>
                  <a:pt x="3314963" y="4292859"/>
                </a:lnTo>
                <a:lnTo>
                  <a:pt x="198989" y="1169340"/>
                </a:lnTo>
                <a:lnTo>
                  <a:pt x="176376" y="1144461"/>
                </a:lnTo>
                <a:lnTo>
                  <a:pt x="153764" y="1117319"/>
                </a:lnTo>
                <a:lnTo>
                  <a:pt x="131151" y="1087916"/>
                </a:lnTo>
                <a:lnTo>
                  <a:pt x="113061" y="1060775"/>
                </a:lnTo>
                <a:lnTo>
                  <a:pt x="94972" y="1033634"/>
                </a:lnTo>
                <a:lnTo>
                  <a:pt x="79143" y="1004231"/>
                </a:lnTo>
                <a:lnTo>
                  <a:pt x="61053" y="972566"/>
                </a:lnTo>
                <a:lnTo>
                  <a:pt x="49747" y="943162"/>
                </a:lnTo>
                <a:lnTo>
                  <a:pt x="36180" y="911498"/>
                </a:lnTo>
                <a:lnTo>
                  <a:pt x="27135" y="879833"/>
                </a:lnTo>
                <a:lnTo>
                  <a:pt x="18090" y="848168"/>
                </a:lnTo>
                <a:lnTo>
                  <a:pt x="11307" y="816503"/>
                </a:lnTo>
                <a:lnTo>
                  <a:pt x="6784" y="782576"/>
                </a:lnTo>
                <a:lnTo>
                  <a:pt x="2261" y="750911"/>
                </a:lnTo>
                <a:lnTo>
                  <a:pt x="0" y="719246"/>
                </a:lnTo>
                <a:lnTo>
                  <a:pt x="0" y="683058"/>
                </a:lnTo>
                <a:lnTo>
                  <a:pt x="0" y="651393"/>
                </a:lnTo>
                <a:lnTo>
                  <a:pt x="2261" y="617466"/>
                </a:lnTo>
                <a:lnTo>
                  <a:pt x="6784" y="585801"/>
                </a:lnTo>
                <a:lnTo>
                  <a:pt x="11307" y="554136"/>
                </a:lnTo>
                <a:lnTo>
                  <a:pt x="18090" y="522471"/>
                </a:lnTo>
                <a:lnTo>
                  <a:pt x="27135" y="488545"/>
                </a:lnTo>
                <a:lnTo>
                  <a:pt x="36180" y="456880"/>
                </a:lnTo>
                <a:lnTo>
                  <a:pt x="49747" y="425215"/>
                </a:lnTo>
                <a:lnTo>
                  <a:pt x="61053" y="395812"/>
                </a:lnTo>
                <a:lnTo>
                  <a:pt x="79143" y="366408"/>
                </a:lnTo>
                <a:lnTo>
                  <a:pt x="94972" y="337005"/>
                </a:lnTo>
                <a:lnTo>
                  <a:pt x="113061" y="305340"/>
                </a:lnTo>
                <a:lnTo>
                  <a:pt x="131151" y="278199"/>
                </a:lnTo>
                <a:lnTo>
                  <a:pt x="153764" y="251058"/>
                </a:lnTo>
                <a:lnTo>
                  <a:pt x="176376" y="226178"/>
                </a:lnTo>
                <a:lnTo>
                  <a:pt x="198989" y="199037"/>
                </a:lnTo>
                <a:lnTo>
                  <a:pt x="223862" y="176419"/>
                </a:lnTo>
                <a:lnTo>
                  <a:pt x="250997" y="153801"/>
                </a:lnTo>
                <a:lnTo>
                  <a:pt x="278131" y="131183"/>
                </a:lnTo>
                <a:lnTo>
                  <a:pt x="305266" y="110827"/>
                </a:lnTo>
                <a:lnTo>
                  <a:pt x="336923" y="92733"/>
                </a:lnTo>
                <a:lnTo>
                  <a:pt x="364058" y="76901"/>
                </a:lnTo>
                <a:lnTo>
                  <a:pt x="395715" y="63330"/>
                </a:lnTo>
                <a:lnTo>
                  <a:pt x="425111" y="49759"/>
                </a:lnTo>
                <a:lnTo>
                  <a:pt x="456769" y="38450"/>
                </a:lnTo>
                <a:lnTo>
                  <a:pt x="486165" y="27141"/>
                </a:lnTo>
                <a:lnTo>
                  <a:pt x="517822" y="20356"/>
                </a:lnTo>
                <a:lnTo>
                  <a:pt x="551740" y="13571"/>
                </a:lnTo>
                <a:lnTo>
                  <a:pt x="585659" y="6785"/>
                </a:lnTo>
                <a:lnTo>
                  <a:pt x="617316" y="2262"/>
                </a:lnTo>
                <a:lnTo>
                  <a:pt x="648973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Полилиния 29"/>
          <p:cNvSpPr/>
          <p:nvPr/>
        </p:nvSpPr>
        <p:spPr>
          <a:xfrm>
            <a:off x="10019565" y="2050366"/>
            <a:ext cx="2171495" cy="2757268"/>
          </a:xfrm>
          <a:custGeom>
            <a:avLst/>
            <a:gdLst>
              <a:gd name="connsiteX0" fmla="*/ 651234 w 3633796"/>
              <a:gd name="connsiteY0" fmla="*/ 0 h 4614032"/>
              <a:gd name="connsiteX1" fmla="*/ 682891 w 3633796"/>
              <a:gd name="connsiteY1" fmla="*/ 0 h 4614032"/>
              <a:gd name="connsiteX2" fmla="*/ 714548 w 3633796"/>
              <a:gd name="connsiteY2" fmla="*/ 0 h 4614032"/>
              <a:gd name="connsiteX3" fmla="*/ 748467 w 3633796"/>
              <a:gd name="connsiteY3" fmla="*/ 2262 h 4614032"/>
              <a:gd name="connsiteX4" fmla="*/ 780124 w 3633796"/>
              <a:gd name="connsiteY4" fmla="*/ 6786 h 4614032"/>
              <a:gd name="connsiteX5" fmla="*/ 811781 w 3633796"/>
              <a:gd name="connsiteY5" fmla="*/ 11309 h 4614032"/>
              <a:gd name="connsiteX6" fmla="*/ 843438 w 3633796"/>
              <a:gd name="connsiteY6" fmla="*/ 18094 h 4614032"/>
              <a:gd name="connsiteX7" fmla="*/ 875096 w 3633796"/>
              <a:gd name="connsiteY7" fmla="*/ 27142 h 4614032"/>
              <a:gd name="connsiteX8" fmla="*/ 909014 w 3633796"/>
              <a:gd name="connsiteY8" fmla="*/ 38451 h 4614032"/>
              <a:gd name="connsiteX9" fmla="*/ 940672 w 3633796"/>
              <a:gd name="connsiteY9" fmla="*/ 49759 h 4614032"/>
              <a:gd name="connsiteX10" fmla="*/ 970068 w 3633796"/>
              <a:gd name="connsiteY10" fmla="*/ 63330 h 4614032"/>
              <a:gd name="connsiteX11" fmla="*/ 999464 w 3633796"/>
              <a:gd name="connsiteY11" fmla="*/ 79163 h 4614032"/>
              <a:gd name="connsiteX12" fmla="*/ 1028860 w 3633796"/>
              <a:gd name="connsiteY12" fmla="*/ 94995 h 4614032"/>
              <a:gd name="connsiteX13" fmla="*/ 1058256 w 3633796"/>
              <a:gd name="connsiteY13" fmla="*/ 113089 h 4614032"/>
              <a:gd name="connsiteX14" fmla="*/ 1085390 w 3633796"/>
              <a:gd name="connsiteY14" fmla="*/ 131183 h 4614032"/>
              <a:gd name="connsiteX15" fmla="*/ 1112525 w 3633796"/>
              <a:gd name="connsiteY15" fmla="*/ 153801 h 4614032"/>
              <a:gd name="connsiteX16" fmla="*/ 1141921 w 3633796"/>
              <a:gd name="connsiteY16" fmla="*/ 176419 h 4614032"/>
              <a:gd name="connsiteX17" fmla="*/ 1166794 w 3633796"/>
              <a:gd name="connsiteY17" fmla="*/ 199037 h 4614032"/>
              <a:gd name="connsiteX18" fmla="*/ 3633796 w 3633796"/>
              <a:gd name="connsiteY18" fmla="*/ 2675686 h 4614032"/>
              <a:gd name="connsiteX19" fmla="*/ 3633796 w 3633796"/>
              <a:gd name="connsiteY19" fmla="*/ 4614032 h 4614032"/>
              <a:gd name="connsiteX20" fmla="*/ 198988 w 3633796"/>
              <a:gd name="connsiteY20" fmla="*/ 1169341 h 4614032"/>
              <a:gd name="connsiteX21" fmla="*/ 176376 w 3633796"/>
              <a:gd name="connsiteY21" fmla="*/ 1144461 h 4614032"/>
              <a:gd name="connsiteX22" fmla="*/ 153764 w 3633796"/>
              <a:gd name="connsiteY22" fmla="*/ 1117320 h 4614032"/>
              <a:gd name="connsiteX23" fmla="*/ 131151 w 3633796"/>
              <a:gd name="connsiteY23" fmla="*/ 1090178 h 4614032"/>
              <a:gd name="connsiteX24" fmla="*/ 110800 w 3633796"/>
              <a:gd name="connsiteY24" fmla="*/ 1063037 h 4614032"/>
              <a:gd name="connsiteX25" fmla="*/ 92710 w 3633796"/>
              <a:gd name="connsiteY25" fmla="*/ 1033634 h 4614032"/>
              <a:gd name="connsiteX26" fmla="*/ 76882 w 3633796"/>
              <a:gd name="connsiteY26" fmla="*/ 1001969 h 4614032"/>
              <a:gd name="connsiteX27" fmla="*/ 63314 w 3633796"/>
              <a:gd name="connsiteY27" fmla="*/ 972566 h 4614032"/>
              <a:gd name="connsiteX28" fmla="*/ 49747 w 3633796"/>
              <a:gd name="connsiteY28" fmla="*/ 943163 h 4614032"/>
              <a:gd name="connsiteX29" fmla="*/ 38440 w 3633796"/>
              <a:gd name="connsiteY29" fmla="*/ 911498 h 4614032"/>
              <a:gd name="connsiteX30" fmla="*/ 27134 w 3633796"/>
              <a:gd name="connsiteY30" fmla="*/ 879833 h 4614032"/>
              <a:gd name="connsiteX31" fmla="*/ 18090 w 3633796"/>
              <a:gd name="connsiteY31" fmla="*/ 848168 h 4614032"/>
              <a:gd name="connsiteX32" fmla="*/ 11306 w 3633796"/>
              <a:gd name="connsiteY32" fmla="*/ 814241 h 4614032"/>
              <a:gd name="connsiteX33" fmla="*/ 6784 w 3633796"/>
              <a:gd name="connsiteY33" fmla="*/ 782576 h 4614032"/>
              <a:gd name="connsiteX34" fmla="*/ 2261 w 3633796"/>
              <a:gd name="connsiteY34" fmla="*/ 750911 h 4614032"/>
              <a:gd name="connsiteX35" fmla="*/ 0 w 3633796"/>
              <a:gd name="connsiteY35" fmla="*/ 716985 h 4614032"/>
              <a:gd name="connsiteX36" fmla="*/ 0 w 3633796"/>
              <a:gd name="connsiteY36" fmla="*/ 685320 h 4614032"/>
              <a:gd name="connsiteX37" fmla="*/ 0 w 3633796"/>
              <a:gd name="connsiteY37" fmla="*/ 653655 h 4614032"/>
              <a:gd name="connsiteX38" fmla="*/ 2261 w 3633796"/>
              <a:gd name="connsiteY38" fmla="*/ 617466 h 4614032"/>
              <a:gd name="connsiteX39" fmla="*/ 6784 w 3633796"/>
              <a:gd name="connsiteY39" fmla="*/ 585801 h 4614032"/>
              <a:gd name="connsiteX40" fmla="*/ 11306 w 3633796"/>
              <a:gd name="connsiteY40" fmla="*/ 554136 h 4614032"/>
              <a:gd name="connsiteX41" fmla="*/ 18090 w 3633796"/>
              <a:gd name="connsiteY41" fmla="*/ 522471 h 4614032"/>
              <a:gd name="connsiteX42" fmla="*/ 27134 w 3633796"/>
              <a:gd name="connsiteY42" fmla="*/ 490806 h 4614032"/>
              <a:gd name="connsiteX43" fmla="*/ 38440 w 3633796"/>
              <a:gd name="connsiteY43" fmla="*/ 459142 h 4614032"/>
              <a:gd name="connsiteX44" fmla="*/ 49747 w 3633796"/>
              <a:gd name="connsiteY44" fmla="*/ 425215 h 4614032"/>
              <a:gd name="connsiteX45" fmla="*/ 63314 w 3633796"/>
              <a:gd name="connsiteY45" fmla="*/ 395812 h 4614032"/>
              <a:gd name="connsiteX46" fmla="*/ 76882 w 3633796"/>
              <a:gd name="connsiteY46" fmla="*/ 366409 h 4614032"/>
              <a:gd name="connsiteX47" fmla="*/ 92710 w 3633796"/>
              <a:gd name="connsiteY47" fmla="*/ 337005 h 4614032"/>
              <a:gd name="connsiteX48" fmla="*/ 110800 w 3633796"/>
              <a:gd name="connsiteY48" fmla="*/ 307602 h 4614032"/>
              <a:gd name="connsiteX49" fmla="*/ 131151 w 3633796"/>
              <a:gd name="connsiteY49" fmla="*/ 280461 h 4614032"/>
              <a:gd name="connsiteX50" fmla="*/ 153764 w 3633796"/>
              <a:gd name="connsiteY50" fmla="*/ 253320 h 4614032"/>
              <a:gd name="connsiteX51" fmla="*/ 176376 w 3633796"/>
              <a:gd name="connsiteY51" fmla="*/ 223916 h 4614032"/>
              <a:gd name="connsiteX52" fmla="*/ 198988 w 3633796"/>
              <a:gd name="connsiteY52" fmla="*/ 199037 h 4614032"/>
              <a:gd name="connsiteX53" fmla="*/ 223862 w 3633796"/>
              <a:gd name="connsiteY53" fmla="*/ 176419 h 4614032"/>
              <a:gd name="connsiteX54" fmla="*/ 250996 w 3633796"/>
              <a:gd name="connsiteY54" fmla="*/ 153801 h 4614032"/>
              <a:gd name="connsiteX55" fmla="*/ 278131 w 3633796"/>
              <a:gd name="connsiteY55" fmla="*/ 133445 h 4614032"/>
              <a:gd name="connsiteX56" fmla="*/ 305266 w 3633796"/>
              <a:gd name="connsiteY56" fmla="*/ 113089 h 4614032"/>
              <a:gd name="connsiteX57" fmla="*/ 334662 w 3633796"/>
              <a:gd name="connsiteY57" fmla="*/ 94995 h 4614032"/>
              <a:gd name="connsiteX58" fmla="*/ 364058 w 3633796"/>
              <a:gd name="connsiteY58" fmla="*/ 79163 h 4614032"/>
              <a:gd name="connsiteX59" fmla="*/ 395715 w 3633796"/>
              <a:gd name="connsiteY59" fmla="*/ 63330 h 4614032"/>
              <a:gd name="connsiteX60" fmla="*/ 425111 w 3633796"/>
              <a:gd name="connsiteY60" fmla="*/ 49759 h 4614032"/>
              <a:gd name="connsiteX61" fmla="*/ 456768 w 3633796"/>
              <a:gd name="connsiteY61" fmla="*/ 38451 h 4614032"/>
              <a:gd name="connsiteX62" fmla="*/ 488426 w 3633796"/>
              <a:gd name="connsiteY62" fmla="*/ 27142 h 4614032"/>
              <a:gd name="connsiteX63" fmla="*/ 520082 w 3633796"/>
              <a:gd name="connsiteY63" fmla="*/ 18094 h 4614032"/>
              <a:gd name="connsiteX64" fmla="*/ 551740 w 3633796"/>
              <a:gd name="connsiteY64" fmla="*/ 11309 h 4614032"/>
              <a:gd name="connsiteX65" fmla="*/ 583397 w 3633796"/>
              <a:gd name="connsiteY65" fmla="*/ 6786 h 4614032"/>
              <a:gd name="connsiteX66" fmla="*/ 615054 w 3633796"/>
              <a:gd name="connsiteY66" fmla="*/ 2262 h 4614032"/>
              <a:gd name="connsiteX67" fmla="*/ 651234 w 3633796"/>
              <a:gd name="connsiteY67" fmla="*/ 0 h 461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633796" h="4614032">
                <a:moveTo>
                  <a:pt x="651234" y="0"/>
                </a:moveTo>
                <a:lnTo>
                  <a:pt x="682891" y="0"/>
                </a:lnTo>
                <a:lnTo>
                  <a:pt x="714548" y="0"/>
                </a:lnTo>
                <a:lnTo>
                  <a:pt x="748467" y="2262"/>
                </a:lnTo>
                <a:lnTo>
                  <a:pt x="780124" y="6786"/>
                </a:lnTo>
                <a:lnTo>
                  <a:pt x="811781" y="11309"/>
                </a:lnTo>
                <a:lnTo>
                  <a:pt x="843438" y="18094"/>
                </a:lnTo>
                <a:lnTo>
                  <a:pt x="875096" y="27142"/>
                </a:lnTo>
                <a:lnTo>
                  <a:pt x="909014" y="38451"/>
                </a:lnTo>
                <a:lnTo>
                  <a:pt x="940672" y="49759"/>
                </a:lnTo>
                <a:lnTo>
                  <a:pt x="970068" y="63330"/>
                </a:lnTo>
                <a:lnTo>
                  <a:pt x="999464" y="79163"/>
                </a:lnTo>
                <a:lnTo>
                  <a:pt x="1028860" y="94995"/>
                </a:lnTo>
                <a:lnTo>
                  <a:pt x="1058256" y="113089"/>
                </a:lnTo>
                <a:lnTo>
                  <a:pt x="1085390" y="131183"/>
                </a:lnTo>
                <a:lnTo>
                  <a:pt x="1112525" y="153801"/>
                </a:lnTo>
                <a:lnTo>
                  <a:pt x="1141921" y="176419"/>
                </a:lnTo>
                <a:lnTo>
                  <a:pt x="1166794" y="199037"/>
                </a:lnTo>
                <a:lnTo>
                  <a:pt x="3633796" y="2675686"/>
                </a:lnTo>
                <a:lnTo>
                  <a:pt x="3633796" y="4614032"/>
                </a:lnTo>
                <a:lnTo>
                  <a:pt x="198988" y="1169341"/>
                </a:lnTo>
                <a:lnTo>
                  <a:pt x="176376" y="1144461"/>
                </a:lnTo>
                <a:lnTo>
                  <a:pt x="153764" y="1117320"/>
                </a:lnTo>
                <a:lnTo>
                  <a:pt x="131151" y="1090178"/>
                </a:lnTo>
                <a:lnTo>
                  <a:pt x="110800" y="1063037"/>
                </a:lnTo>
                <a:lnTo>
                  <a:pt x="92710" y="1033634"/>
                </a:lnTo>
                <a:lnTo>
                  <a:pt x="76882" y="1001969"/>
                </a:lnTo>
                <a:lnTo>
                  <a:pt x="63314" y="972566"/>
                </a:lnTo>
                <a:lnTo>
                  <a:pt x="49747" y="943163"/>
                </a:lnTo>
                <a:lnTo>
                  <a:pt x="38440" y="911498"/>
                </a:lnTo>
                <a:lnTo>
                  <a:pt x="27134" y="879833"/>
                </a:lnTo>
                <a:lnTo>
                  <a:pt x="18090" y="848168"/>
                </a:lnTo>
                <a:lnTo>
                  <a:pt x="11306" y="814241"/>
                </a:lnTo>
                <a:lnTo>
                  <a:pt x="6784" y="782576"/>
                </a:lnTo>
                <a:lnTo>
                  <a:pt x="2261" y="750911"/>
                </a:lnTo>
                <a:lnTo>
                  <a:pt x="0" y="716985"/>
                </a:lnTo>
                <a:lnTo>
                  <a:pt x="0" y="685320"/>
                </a:lnTo>
                <a:lnTo>
                  <a:pt x="0" y="653655"/>
                </a:lnTo>
                <a:lnTo>
                  <a:pt x="2261" y="617466"/>
                </a:lnTo>
                <a:lnTo>
                  <a:pt x="6784" y="585801"/>
                </a:lnTo>
                <a:lnTo>
                  <a:pt x="11306" y="554136"/>
                </a:lnTo>
                <a:lnTo>
                  <a:pt x="18090" y="522471"/>
                </a:lnTo>
                <a:lnTo>
                  <a:pt x="27134" y="490806"/>
                </a:lnTo>
                <a:lnTo>
                  <a:pt x="38440" y="459142"/>
                </a:lnTo>
                <a:lnTo>
                  <a:pt x="49747" y="425215"/>
                </a:lnTo>
                <a:lnTo>
                  <a:pt x="63314" y="395812"/>
                </a:lnTo>
                <a:lnTo>
                  <a:pt x="76882" y="366409"/>
                </a:lnTo>
                <a:lnTo>
                  <a:pt x="92710" y="337005"/>
                </a:lnTo>
                <a:lnTo>
                  <a:pt x="110800" y="307602"/>
                </a:lnTo>
                <a:lnTo>
                  <a:pt x="131151" y="280461"/>
                </a:lnTo>
                <a:lnTo>
                  <a:pt x="153764" y="253320"/>
                </a:lnTo>
                <a:lnTo>
                  <a:pt x="176376" y="223916"/>
                </a:lnTo>
                <a:lnTo>
                  <a:pt x="198988" y="199037"/>
                </a:lnTo>
                <a:lnTo>
                  <a:pt x="223862" y="176419"/>
                </a:lnTo>
                <a:lnTo>
                  <a:pt x="250996" y="153801"/>
                </a:lnTo>
                <a:lnTo>
                  <a:pt x="278131" y="133445"/>
                </a:lnTo>
                <a:lnTo>
                  <a:pt x="305266" y="113089"/>
                </a:lnTo>
                <a:lnTo>
                  <a:pt x="334662" y="94995"/>
                </a:lnTo>
                <a:lnTo>
                  <a:pt x="364058" y="79163"/>
                </a:lnTo>
                <a:lnTo>
                  <a:pt x="395715" y="63330"/>
                </a:lnTo>
                <a:lnTo>
                  <a:pt x="425111" y="49759"/>
                </a:lnTo>
                <a:lnTo>
                  <a:pt x="456768" y="38451"/>
                </a:lnTo>
                <a:lnTo>
                  <a:pt x="488426" y="27142"/>
                </a:lnTo>
                <a:lnTo>
                  <a:pt x="520082" y="18094"/>
                </a:lnTo>
                <a:lnTo>
                  <a:pt x="551740" y="11309"/>
                </a:lnTo>
                <a:lnTo>
                  <a:pt x="583397" y="6786"/>
                </a:lnTo>
                <a:lnTo>
                  <a:pt x="615054" y="2262"/>
                </a:lnTo>
                <a:lnTo>
                  <a:pt x="651234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6259996" y="3349419"/>
            <a:ext cx="3178194" cy="3187077"/>
          </a:xfrm>
          <a:custGeom>
            <a:avLst/>
            <a:gdLst>
              <a:gd name="connsiteX0" fmla="*/ 682891 w 5318413"/>
              <a:gd name="connsiteY0" fmla="*/ 0 h 5333278"/>
              <a:gd name="connsiteX1" fmla="*/ 716810 w 5318413"/>
              <a:gd name="connsiteY1" fmla="*/ 2262 h 5333278"/>
              <a:gd name="connsiteX2" fmla="*/ 748467 w 5318413"/>
              <a:gd name="connsiteY2" fmla="*/ 4524 h 5333278"/>
              <a:gd name="connsiteX3" fmla="*/ 782385 w 5318413"/>
              <a:gd name="connsiteY3" fmla="*/ 6786 h 5333278"/>
              <a:gd name="connsiteX4" fmla="*/ 814043 w 5318413"/>
              <a:gd name="connsiteY4" fmla="*/ 15833 h 5333278"/>
              <a:gd name="connsiteX5" fmla="*/ 845700 w 5318413"/>
              <a:gd name="connsiteY5" fmla="*/ 22618 h 5333278"/>
              <a:gd name="connsiteX6" fmla="*/ 879618 w 5318413"/>
              <a:gd name="connsiteY6" fmla="*/ 31665 h 5333278"/>
              <a:gd name="connsiteX7" fmla="*/ 911276 w 5318413"/>
              <a:gd name="connsiteY7" fmla="*/ 40712 h 5333278"/>
              <a:gd name="connsiteX8" fmla="*/ 940672 w 5318413"/>
              <a:gd name="connsiteY8" fmla="*/ 52021 h 5333278"/>
              <a:gd name="connsiteX9" fmla="*/ 972329 w 5318413"/>
              <a:gd name="connsiteY9" fmla="*/ 65592 h 5333278"/>
              <a:gd name="connsiteX10" fmla="*/ 1001725 w 5318413"/>
              <a:gd name="connsiteY10" fmla="*/ 79163 h 5333278"/>
              <a:gd name="connsiteX11" fmla="*/ 1031121 w 5318413"/>
              <a:gd name="connsiteY11" fmla="*/ 97257 h 5333278"/>
              <a:gd name="connsiteX12" fmla="*/ 1058255 w 5318413"/>
              <a:gd name="connsiteY12" fmla="*/ 113089 h 5333278"/>
              <a:gd name="connsiteX13" fmla="*/ 1087651 w 5318413"/>
              <a:gd name="connsiteY13" fmla="*/ 133445 h 5333278"/>
              <a:gd name="connsiteX14" fmla="*/ 1117047 w 5318413"/>
              <a:gd name="connsiteY14" fmla="*/ 153801 h 5333278"/>
              <a:gd name="connsiteX15" fmla="*/ 1141921 w 5318413"/>
              <a:gd name="connsiteY15" fmla="*/ 176419 h 5333278"/>
              <a:gd name="connsiteX16" fmla="*/ 1166795 w 5318413"/>
              <a:gd name="connsiteY16" fmla="*/ 203561 h 5333278"/>
              <a:gd name="connsiteX17" fmla="*/ 5119424 w 5318413"/>
              <a:gd name="connsiteY17" fmla="*/ 4163937 h 5333278"/>
              <a:gd name="connsiteX18" fmla="*/ 5142037 w 5318413"/>
              <a:gd name="connsiteY18" fmla="*/ 4188817 h 5333278"/>
              <a:gd name="connsiteX19" fmla="*/ 5164649 w 5318413"/>
              <a:gd name="connsiteY19" fmla="*/ 4218221 h 5333278"/>
              <a:gd name="connsiteX20" fmla="*/ 5185000 w 5318413"/>
              <a:gd name="connsiteY20" fmla="*/ 4245361 h 5333278"/>
              <a:gd name="connsiteX21" fmla="*/ 5205351 w 5318413"/>
              <a:gd name="connsiteY21" fmla="*/ 4272503 h 5333278"/>
              <a:gd name="connsiteX22" fmla="*/ 5223441 w 5318413"/>
              <a:gd name="connsiteY22" fmla="*/ 4301906 h 5333278"/>
              <a:gd name="connsiteX23" fmla="*/ 5239269 w 5318413"/>
              <a:gd name="connsiteY23" fmla="*/ 4331309 h 5333278"/>
              <a:gd name="connsiteX24" fmla="*/ 5255098 w 5318413"/>
              <a:gd name="connsiteY24" fmla="*/ 4360713 h 5333278"/>
              <a:gd name="connsiteX25" fmla="*/ 5268665 w 5318413"/>
              <a:gd name="connsiteY25" fmla="*/ 4390115 h 5333278"/>
              <a:gd name="connsiteX26" fmla="*/ 5279971 w 5318413"/>
              <a:gd name="connsiteY26" fmla="*/ 4424043 h 5333278"/>
              <a:gd name="connsiteX27" fmla="*/ 5291277 w 5318413"/>
              <a:gd name="connsiteY27" fmla="*/ 4455707 h 5333278"/>
              <a:gd name="connsiteX28" fmla="*/ 5300323 w 5318413"/>
              <a:gd name="connsiteY28" fmla="*/ 4487372 h 5333278"/>
              <a:gd name="connsiteX29" fmla="*/ 5307107 w 5318413"/>
              <a:gd name="connsiteY29" fmla="*/ 4519037 h 5333278"/>
              <a:gd name="connsiteX30" fmla="*/ 5311629 w 5318413"/>
              <a:gd name="connsiteY30" fmla="*/ 4550702 h 5333278"/>
              <a:gd name="connsiteX31" fmla="*/ 5316151 w 5318413"/>
              <a:gd name="connsiteY31" fmla="*/ 4582367 h 5333278"/>
              <a:gd name="connsiteX32" fmla="*/ 5318413 w 5318413"/>
              <a:gd name="connsiteY32" fmla="*/ 4618555 h 5333278"/>
              <a:gd name="connsiteX33" fmla="*/ 5318413 w 5318413"/>
              <a:gd name="connsiteY33" fmla="*/ 4650220 h 5333278"/>
              <a:gd name="connsiteX34" fmla="*/ 5318413 w 5318413"/>
              <a:gd name="connsiteY34" fmla="*/ 4681885 h 5333278"/>
              <a:gd name="connsiteX35" fmla="*/ 5316151 w 5318413"/>
              <a:gd name="connsiteY35" fmla="*/ 4715812 h 5333278"/>
              <a:gd name="connsiteX36" fmla="*/ 5311629 w 5318413"/>
              <a:gd name="connsiteY36" fmla="*/ 4747477 h 5333278"/>
              <a:gd name="connsiteX37" fmla="*/ 5307107 w 5318413"/>
              <a:gd name="connsiteY37" fmla="*/ 4779142 h 5333278"/>
              <a:gd name="connsiteX38" fmla="*/ 5300323 w 5318413"/>
              <a:gd name="connsiteY38" fmla="*/ 4813069 h 5333278"/>
              <a:gd name="connsiteX39" fmla="*/ 5291277 w 5318413"/>
              <a:gd name="connsiteY39" fmla="*/ 4844733 h 5333278"/>
              <a:gd name="connsiteX40" fmla="*/ 5279971 w 5318413"/>
              <a:gd name="connsiteY40" fmla="*/ 4876398 h 5333278"/>
              <a:gd name="connsiteX41" fmla="*/ 5268665 w 5318413"/>
              <a:gd name="connsiteY41" fmla="*/ 4908063 h 5333278"/>
              <a:gd name="connsiteX42" fmla="*/ 5255098 w 5318413"/>
              <a:gd name="connsiteY42" fmla="*/ 4937466 h 5333278"/>
              <a:gd name="connsiteX43" fmla="*/ 5239269 w 5318413"/>
              <a:gd name="connsiteY43" fmla="*/ 4966870 h 5333278"/>
              <a:gd name="connsiteX44" fmla="*/ 5223441 w 5318413"/>
              <a:gd name="connsiteY44" fmla="*/ 4998535 h 5333278"/>
              <a:gd name="connsiteX45" fmla="*/ 5205351 w 5318413"/>
              <a:gd name="connsiteY45" fmla="*/ 5027938 h 5333278"/>
              <a:gd name="connsiteX46" fmla="*/ 5185000 w 5318413"/>
              <a:gd name="connsiteY46" fmla="*/ 5055079 h 5333278"/>
              <a:gd name="connsiteX47" fmla="*/ 5164649 w 5318413"/>
              <a:gd name="connsiteY47" fmla="*/ 5082220 h 5333278"/>
              <a:gd name="connsiteX48" fmla="*/ 5142037 w 5318413"/>
              <a:gd name="connsiteY48" fmla="*/ 5109362 h 5333278"/>
              <a:gd name="connsiteX49" fmla="*/ 5119424 w 5318413"/>
              <a:gd name="connsiteY49" fmla="*/ 5134241 h 5333278"/>
              <a:gd name="connsiteX50" fmla="*/ 5094551 w 5318413"/>
              <a:gd name="connsiteY50" fmla="*/ 5156859 h 5333278"/>
              <a:gd name="connsiteX51" fmla="*/ 5067416 w 5318413"/>
              <a:gd name="connsiteY51" fmla="*/ 5181739 h 5333278"/>
              <a:gd name="connsiteX52" fmla="*/ 5040281 w 5318413"/>
              <a:gd name="connsiteY52" fmla="*/ 5202095 h 5333278"/>
              <a:gd name="connsiteX53" fmla="*/ 5013147 w 5318413"/>
              <a:gd name="connsiteY53" fmla="*/ 5222451 h 5333278"/>
              <a:gd name="connsiteX54" fmla="*/ 4981489 w 5318413"/>
              <a:gd name="connsiteY54" fmla="*/ 5240545 h 5333278"/>
              <a:gd name="connsiteX55" fmla="*/ 4952093 w 5318413"/>
              <a:gd name="connsiteY55" fmla="*/ 5256377 h 5333278"/>
              <a:gd name="connsiteX56" fmla="*/ 4922697 w 5318413"/>
              <a:gd name="connsiteY56" fmla="*/ 5272210 h 5333278"/>
              <a:gd name="connsiteX57" fmla="*/ 4893301 w 5318413"/>
              <a:gd name="connsiteY57" fmla="*/ 5283519 h 5333278"/>
              <a:gd name="connsiteX58" fmla="*/ 4861644 w 5318413"/>
              <a:gd name="connsiteY58" fmla="*/ 5294828 h 5333278"/>
              <a:gd name="connsiteX59" fmla="*/ 4829987 w 5318413"/>
              <a:gd name="connsiteY59" fmla="*/ 5306137 h 5333278"/>
              <a:gd name="connsiteX60" fmla="*/ 4798329 w 5318413"/>
              <a:gd name="connsiteY60" fmla="*/ 5315184 h 5333278"/>
              <a:gd name="connsiteX61" fmla="*/ 4766673 w 5318413"/>
              <a:gd name="connsiteY61" fmla="*/ 5321969 h 5333278"/>
              <a:gd name="connsiteX62" fmla="*/ 4732754 w 5318413"/>
              <a:gd name="connsiteY62" fmla="*/ 5326493 h 5333278"/>
              <a:gd name="connsiteX63" fmla="*/ 4701097 w 5318413"/>
              <a:gd name="connsiteY63" fmla="*/ 5331016 h 5333278"/>
              <a:gd name="connsiteX64" fmla="*/ 4667179 w 5318413"/>
              <a:gd name="connsiteY64" fmla="*/ 5333278 h 5333278"/>
              <a:gd name="connsiteX65" fmla="*/ 4635521 w 5318413"/>
              <a:gd name="connsiteY65" fmla="*/ 5333278 h 5333278"/>
              <a:gd name="connsiteX66" fmla="*/ 4603864 w 5318413"/>
              <a:gd name="connsiteY66" fmla="*/ 5333278 h 5333278"/>
              <a:gd name="connsiteX67" fmla="*/ 4569945 w 5318413"/>
              <a:gd name="connsiteY67" fmla="*/ 5331016 h 5333278"/>
              <a:gd name="connsiteX68" fmla="*/ 4538288 w 5318413"/>
              <a:gd name="connsiteY68" fmla="*/ 5326493 h 5333278"/>
              <a:gd name="connsiteX69" fmla="*/ 4504369 w 5318413"/>
              <a:gd name="connsiteY69" fmla="*/ 5321969 h 5333278"/>
              <a:gd name="connsiteX70" fmla="*/ 4472713 w 5318413"/>
              <a:gd name="connsiteY70" fmla="*/ 5315184 h 5333278"/>
              <a:gd name="connsiteX71" fmla="*/ 4441055 w 5318413"/>
              <a:gd name="connsiteY71" fmla="*/ 5306137 h 5333278"/>
              <a:gd name="connsiteX72" fmla="*/ 4409398 w 5318413"/>
              <a:gd name="connsiteY72" fmla="*/ 5294828 h 5333278"/>
              <a:gd name="connsiteX73" fmla="*/ 4377741 w 5318413"/>
              <a:gd name="connsiteY73" fmla="*/ 5283519 h 5333278"/>
              <a:gd name="connsiteX74" fmla="*/ 4348345 w 5318413"/>
              <a:gd name="connsiteY74" fmla="*/ 5269948 h 5333278"/>
              <a:gd name="connsiteX75" fmla="*/ 4318949 w 5318413"/>
              <a:gd name="connsiteY75" fmla="*/ 5256377 h 5333278"/>
              <a:gd name="connsiteX76" fmla="*/ 4289553 w 5318413"/>
              <a:gd name="connsiteY76" fmla="*/ 5240545 h 5333278"/>
              <a:gd name="connsiteX77" fmla="*/ 4257895 w 5318413"/>
              <a:gd name="connsiteY77" fmla="*/ 5222451 h 5333278"/>
              <a:gd name="connsiteX78" fmla="*/ 4230761 w 5318413"/>
              <a:gd name="connsiteY78" fmla="*/ 5202095 h 5333278"/>
              <a:gd name="connsiteX79" fmla="*/ 4203626 w 5318413"/>
              <a:gd name="connsiteY79" fmla="*/ 5181739 h 5333278"/>
              <a:gd name="connsiteX80" fmla="*/ 4176491 w 5318413"/>
              <a:gd name="connsiteY80" fmla="*/ 5156859 h 5333278"/>
              <a:gd name="connsiteX81" fmla="*/ 4151618 w 5318413"/>
              <a:gd name="connsiteY81" fmla="*/ 5134241 h 5333278"/>
              <a:gd name="connsiteX82" fmla="*/ 201249 w 5318413"/>
              <a:gd name="connsiteY82" fmla="*/ 1171603 h 5333278"/>
              <a:gd name="connsiteX83" fmla="*/ 176376 w 5318413"/>
              <a:gd name="connsiteY83" fmla="*/ 1144461 h 5333278"/>
              <a:gd name="connsiteX84" fmla="*/ 153764 w 5318413"/>
              <a:gd name="connsiteY84" fmla="*/ 1117320 h 5333278"/>
              <a:gd name="connsiteX85" fmla="*/ 131151 w 5318413"/>
              <a:gd name="connsiteY85" fmla="*/ 1092440 h 5333278"/>
              <a:gd name="connsiteX86" fmla="*/ 110800 w 5318413"/>
              <a:gd name="connsiteY86" fmla="*/ 1063037 h 5333278"/>
              <a:gd name="connsiteX87" fmla="*/ 94972 w 5318413"/>
              <a:gd name="connsiteY87" fmla="*/ 1035896 h 5333278"/>
              <a:gd name="connsiteX88" fmla="*/ 76882 w 5318413"/>
              <a:gd name="connsiteY88" fmla="*/ 1006493 h 5333278"/>
              <a:gd name="connsiteX89" fmla="*/ 63314 w 5318413"/>
              <a:gd name="connsiteY89" fmla="*/ 977090 h 5333278"/>
              <a:gd name="connsiteX90" fmla="*/ 49747 w 5318413"/>
              <a:gd name="connsiteY90" fmla="*/ 943163 h 5333278"/>
              <a:gd name="connsiteX91" fmla="*/ 38441 w 5318413"/>
              <a:gd name="connsiteY91" fmla="*/ 913760 h 5333278"/>
              <a:gd name="connsiteX92" fmla="*/ 29396 w 5318413"/>
              <a:gd name="connsiteY92" fmla="*/ 882095 h 5333278"/>
              <a:gd name="connsiteX93" fmla="*/ 20351 w 5318413"/>
              <a:gd name="connsiteY93" fmla="*/ 850430 h 5333278"/>
              <a:gd name="connsiteX94" fmla="*/ 13568 w 5318413"/>
              <a:gd name="connsiteY94" fmla="*/ 818765 h 5333278"/>
              <a:gd name="connsiteX95" fmla="*/ 6784 w 5318413"/>
              <a:gd name="connsiteY95" fmla="*/ 784838 h 5333278"/>
              <a:gd name="connsiteX96" fmla="*/ 4523 w 5318413"/>
              <a:gd name="connsiteY96" fmla="*/ 750912 h 5333278"/>
              <a:gd name="connsiteX97" fmla="*/ 2261 w 5318413"/>
              <a:gd name="connsiteY97" fmla="*/ 719247 h 5333278"/>
              <a:gd name="connsiteX98" fmla="*/ 0 w 5318413"/>
              <a:gd name="connsiteY98" fmla="*/ 685320 h 5333278"/>
              <a:gd name="connsiteX99" fmla="*/ 2261 w 5318413"/>
              <a:gd name="connsiteY99" fmla="*/ 653655 h 5333278"/>
              <a:gd name="connsiteX100" fmla="*/ 4523 w 5318413"/>
              <a:gd name="connsiteY100" fmla="*/ 621990 h 5333278"/>
              <a:gd name="connsiteX101" fmla="*/ 6784 w 5318413"/>
              <a:gd name="connsiteY101" fmla="*/ 588063 h 5333278"/>
              <a:gd name="connsiteX102" fmla="*/ 13568 w 5318413"/>
              <a:gd name="connsiteY102" fmla="*/ 554137 h 5333278"/>
              <a:gd name="connsiteX103" fmla="*/ 20351 w 5318413"/>
              <a:gd name="connsiteY103" fmla="*/ 522472 h 5333278"/>
              <a:gd name="connsiteX104" fmla="*/ 29396 w 5318413"/>
              <a:gd name="connsiteY104" fmla="*/ 490807 h 5333278"/>
              <a:gd name="connsiteX105" fmla="*/ 38441 w 5318413"/>
              <a:gd name="connsiteY105" fmla="*/ 459142 h 5333278"/>
              <a:gd name="connsiteX106" fmla="*/ 49747 w 5318413"/>
              <a:gd name="connsiteY106" fmla="*/ 429739 h 5333278"/>
              <a:gd name="connsiteX107" fmla="*/ 63314 w 5318413"/>
              <a:gd name="connsiteY107" fmla="*/ 398074 h 5333278"/>
              <a:gd name="connsiteX108" fmla="*/ 76882 w 5318413"/>
              <a:gd name="connsiteY108" fmla="*/ 366409 h 5333278"/>
              <a:gd name="connsiteX109" fmla="*/ 94972 w 5318413"/>
              <a:gd name="connsiteY109" fmla="*/ 337006 h 5333278"/>
              <a:gd name="connsiteX110" fmla="*/ 113061 w 5318413"/>
              <a:gd name="connsiteY110" fmla="*/ 309864 h 5333278"/>
              <a:gd name="connsiteX111" fmla="*/ 131151 w 5318413"/>
              <a:gd name="connsiteY111" fmla="*/ 280461 h 5333278"/>
              <a:gd name="connsiteX112" fmla="*/ 153764 w 5318413"/>
              <a:gd name="connsiteY112" fmla="*/ 253320 h 5333278"/>
              <a:gd name="connsiteX113" fmla="*/ 176376 w 5318413"/>
              <a:gd name="connsiteY113" fmla="*/ 228440 h 5333278"/>
              <a:gd name="connsiteX114" fmla="*/ 201249 w 5318413"/>
              <a:gd name="connsiteY114" fmla="*/ 203561 h 5333278"/>
              <a:gd name="connsiteX115" fmla="*/ 226123 w 5318413"/>
              <a:gd name="connsiteY115" fmla="*/ 176419 h 5333278"/>
              <a:gd name="connsiteX116" fmla="*/ 250997 w 5318413"/>
              <a:gd name="connsiteY116" fmla="*/ 153801 h 5333278"/>
              <a:gd name="connsiteX117" fmla="*/ 278131 w 5318413"/>
              <a:gd name="connsiteY117" fmla="*/ 133445 h 5333278"/>
              <a:gd name="connsiteX118" fmla="*/ 307527 w 5318413"/>
              <a:gd name="connsiteY118" fmla="*/ 113089 h 5333278"/>
              <a:gd name="connsiteX119" fmla="*/ 334662 w 5318413"/>
              <a:gd name="connsiteY119" fmla="*/ 97257 h 5333278"/>
              <a:gd name="connsiteX120" fmla="*/ 364058 w 5318413"/>
              <a:gd name="connsiteY120" fmla="*/ 79163 h 5333278"/>
              <a:gd name="connsiteX121" fmla="*/ 395715 w 5318413"/>
              <a:gd name="connsiteY121" fmla="*/ 65592 h 5333278"/>
              <a:gd name="connsiteX122" fmla="*/ 427372 w 5318413"/>
              <a:gd name="connsiteY122" fmla="*/ 52021 h 5333278"/>
              <a:gd name="connsiteX123" fmla="*/ 456768 w 5318413"/>
              <a:gd name="connsiteY123" fmla="*/ 40712 h 5333278"/>
              <a:gd name="connsiteX124" fmla="*/ 488426 w 5318413"/>
              <a:gd name="connsiteY124" fmla="*/ 31665 h 5333278"/>
              <a:gd name="connsiteX125" fmla="*/ 520083 w 5318413"/>
              <a:gd name="connsiteY125" fmla="*/ 22618 h 5333278"/>
              <a:gd name="connsiteX126" fmla="*/ 551740 w 5318413"/>
              <a:gd name="connsiteY126" fmla="*/ 15833 h 5333278"/>
              <a:gd name="connsiteX127" fmla="*/ 583397 w 5318413"/>
              <a:gd name="connsiteY127" fmla="*/ 6786 h 5333278"/>
              <a:gd name="connsiteX128" fmla="*/ 617316 w 5318413"/>
              <a:gd name="connsiteY128" fmla="*/ 4524 h 5333278"/>
              <a:gd name="connsiteX129" fmla="*/ 651234 w 5318413"/>
              <a:gd name="connsiteY129" fmla="*/ 2262 h 5333278"/>
              <a:gd name="connsiteX130" fmla="*/ 682891 w 5318413"/>
              <a:gd name="connsiteY130" fmla="*/ 0 h 5333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5318413" h="5333278">
                <a:moveTo>
                  <a:pt x="682891" y="0"/>
                </a:moveTo>
                <a:lnTo>
                  <a:pt x="716810" y="2262"/>
                </a:lnTo>
                <a:lnTo>
                  <a:pt x="748467" y="4524"/>
                </a:lnTo>
                <a:lnTo>
                  <a:pt x="782385" y="6786"/>
                </a:lnTo>
                <a:lnTo>
                  <a:pt x="814043" y="15833"/>
                </a:lnTo>
                <a:lnTo>
                  <a:pt x="845700" y="22618"/>
                </a:lnTo>
                <a:lnTo>
                  <a:pt x="879618" y="31665"/>
                </a:lnTo>
                <a:lnTo>
                  <a:pt x="911276" y="40712"/>
                </a:lnTo>
                <a:lnTo>
                  <a:pt x="940672" y="52021"/>
                </a:lnTo>
                <a:lnTo>
                  <a:pt x="972329" y="65592"/>
                </a:lnTo>
                <a:lnTo>
                  <a:pt x="1001725" y="79163"/>
                </a:lnTo>
                <a:lnTo>
                  <a:pt x="1031121" y="97257"/>
                </a:lnTo>
                <a:lnTo>
                  <a:pt x="1058255" y="113089"/>
                </a:lnTo>
                <a:lnTo>
                  <a:pt x="1087651" y="133445"/>
                </a:lnTo>
                <a:lnTo>
                  <a:pt x="1117047" y="153801"/>
                </a:lnTo>
                <a:lnTo>
                  <a:pt x="1141921" y="176419"/>
                </a:lnTo>
                <a:lnTo>
                  <a:pt x="1166795" y="203561"/>
                </a:lnTo>
                <a:lnTo>
                  <a:pt x="5119424" y="4163937"/>
                </a:lnTo>
                <a:lnTo>
                  <a:pt x="5142037" y="4188817"/>
                </a:lnTo>
                <a:lnTo>
                  <a:pt x="5164649" y="4218221"/>
                </a:lnTo>
                <a:lnTo>
                  <a:pt x="5185000" y="4245361"/>
                </a:lnTo>
                <a:lnTo>
                  <a:pt x="5205351" y="4272503"/>
                </a:lnTo>
                <a:lnTo>
                  <a:pt x="5223441" y="4301906"/>
                </a:lnTo>
                <a:lnTo>
                  <a:pt x="5239269" y="4331309"/>
                </a:lnTo>
                <a:lnTo>
                  <a:pt x="5255098" y="4360713"/>
                </a:lnTo>
                <a:lnTo>
                  <a:pt x="5268665" y="4390115"/>
                </a:lnTo>
                <a:lnTo>
                  <a:pt x="5279971" y="4424043"/>
                </a:lnTo>
                <a:lnTo>
                  <a:pt x="5291277" y="4455707"/>
                </a:lnTo>
                <a:lnTo>
                  <a:pt x="5300323" y="4487372"/>
                </a:lnTo>
                <a:lnTo>
                  <a:pt x="5307107" y="4519037"/>
                </a:lnTo>
                <a:lnTo>
                  <a:pt x="5311629" y="4550702"/>
                </a:lnTo>
                <a:lnTo>
                  <a:pt x="5316151" y="4582367"/>
                </a:lnTo>
                <a:lnTo>
                  <a:pt x="5318413" y="4618555"/>
                </a:lnTo>
                <a:lnTo>
                  <a:pt x="5318413" y="4650220"/>
                </a:lnTo>
                <a:lnTo>
                  <a:pt x="5318413" y="4681885"/>
                </a:lnTo>
                <a:lnTo>
                  <a:pt x="5316151" y="4715812"/>
                </a:lnTo>
                <a:lnTo>
                  <a:pt x="5311629" y="4747477"/>
                </a:lnTo>
                <a:lnTo>
                  <a:pt x="5307107" y="4779142"/>
                </a:lnTo>
                <a:lnTo>
                  <a:pt x="5300323" y="4813069"/>
                </a:lnTo>
                <a:lnTo>
                  <a:pt x="5291277" y="4844733"/>
                </a:lnTo>
                <a:lnTo>
                  <a:pt x="5279971" y="4876398"/>
                </a:lnTo>
                <a:lnTo>
                  <a:pt x="5268665" y="4908063"/>
                </a:lnTo>
                <a:lnTo>
                  <a:pt x="5255098" y="4937466"/>
                </a:lnTo>
                <a:lnTo>
                  <a:pt x="5239269" y="4966870"/>
                </a:lnTo>
                <a:lnTo>
                  <a:pt x="5223441" y="4998535"/>
                </a:lnTo>
                <a:lnTo>
                  <a:pt x="5205351" y="5027938"/>
                </a:lnTo>
                <a:lnTo>
                  <a:pt x="5185000" y="5055079"/>
                </a:lnTo>
                <a:lnTo>
                  <a:pt x="5164649" y="5082220"/>
                </a:lnTo>
                <a:lnTo>
                  <a:pt x="5142037" y="5109362"/>
                </a:lnTo>
                <a:lnTo>
                  <a:pt x="5119424" y="5134241"/>
                </a:lnTo>
                <a:lnTo>
                  <a:pt x="5094551" y="5156859"/>
                </a:lnTo>
                <a:lnTo>
                  <a:pt x="5067416" y="5181739"/>
                </a:lnTo>
                <a:lnTo>
                  <a:pt x="5040281" y="5202095"/>
                </a:lnTo>
                <a:lnTo>
                  <a:pt x="5013147" y="5222451"/>
                </a:lnTo>
                <a:lnTo>
                  <a:pt x="4981489" y="5240545"/>
                </a:lnTo>
                <a:lnTo>
                  <a:pt x="4952093" y="5256377"/>
                </a:lnTo>
                <a:lnTo>
                  <a:pt x="4922697" y="5272210"/>
                </a:lnTo>
                <a:lnTo>
                  <a:pt x="4893301" y="5283519"/>
                </a:lnTo>
                <a:lnTo>
                  <a:pt x="4861644" y="5294828"/>
                </a:lnTo>
                <a:lnTo>
                  <a:pt x="4829987" y="5306137"/>
                </a:lnTo>
                <a:lnTo>
                  <a:pt x="4798329" y="5315184"/>
                </a:lnTo>
                <a:lnTo>
                  <a:pt x="4766673" y="5321969"/>
                </a:lnTo>
                <a:lnTo>
                  <a:pt x="4732754" y="5326493"/>
                </a:lnTo>
                <a:lnTo>
                  <a:pt x="4701097" y="5331016"/>
                </a:lnTo>
                <a:lnTo>
                  <a:pt x="4667179" y="5333278"/>
                </a:lnTo>
                <a:lnTo>
                  <a:pt x="4635521" y="5333278"/>
                </a:lnTo>
                <a:lnTo>
                  <a:pt x="4603864" y="5333278"/>
                </a:lnTo>
                <a:lnTo>
                  <a:pt x="4569945" y="5331016"/>
                </a:lnTo>
                <a:lnTo>
                  <a:pt x="4538288" y="5326493"/>
                </a:lnTo>
                <a:lnTo>
                  <a:pt x="4504369" y="5321969"/>
                </a:lnTo>
                <a:lnTo>
                  <a:pt x="4472713" y="5315184"/>
                </a:lnTo>
                <a:lnTo>
                  <a:pt x="4441055" y="5306137"/>
                </a:lnTo>
                <a:lnTo>
                  <a:pt x="4409398" y="5294828"/>
                </a:lnTo>
                <a:lnTo>
                  <a:pt x="4377741" y="5283519"/>
                </a:lnTo>
                <a:lnTo>
                  <a:pt x="4348345" y="5269948"/>
                </a:lnTo>
                <a:lnTo>
                  <a:pt x="4318949" y="5256377"/>
                </a:lnTo>
                <a:lnTo>
                  <a:pt x="4289553" y="5240545"/>
                </a:lnTo>
                <a:lnTo>
                  <a:pt x="4257895" y="5222451"/>
                </a:lnTo>
                <a:lnTo>
                  <a:pt x="4230761" y="5202095"/>
                </a:lnTo>
                <a:lnTo>
                  <a:pt x="4203626" y="5181739"/>
                </a:lnTo>
                <a:lnTo>
                  <a:pt x="4176491" y="5156859"/>
                </a:lnTo>
                <a:lnTo>
                  <a:pt x="4151618" y="5134241"/>
                </a:lnTo>
                <a:lnTo>
                  <a:pt x="201249" y="1171603"/>
                </a:lnTo>
                <a:lnTo>
                  <a:pt x="176376" y="1144461"/>
                </a:lnTo>
                <a:lnTo>
                  <a:pt x="153764" y="1117320"/>
                </a:lnTo>
                <a:lnTo>
                  <a:pt x="131151" y="1092440"/>
                </a:lnTo>
                <a:lnTo>
                  <a:pt x="110800" y="1063037"/>
                </a:lnTo>
                <a:lnTo>
                  <a:pt x="94972" y="1035896"/>
                </a:lnTo>
                <a:lnTo>
                  <a:pt x="76882" y="1006493"/>
                </a:lnTo>
                <a:lnTo>
                  <a:pt x="63314" y="977090"/>
                </a:lnTo>
                <a:lnTo>
                  <a:pt x="49747" y="943163"/>
                </a:lnTo>
                <a:lnTo>
                  <a:pt x="38441" y="913760"/>
                </a:lnTo>
                <a:lnTo>
                  <a:pt x="29396" y="882095"/>
                </a:lnTo>
                <a:lnTo>
                  <a:pt x="20351" y="850430"/>
                </a:lnTo>
                <a:lnTo>
                  <a:pt x="13568" y="818765"/>
                </a:lnTo>
                <a:lnTo>
                  <a:pt x="6784" y="784838"/>
                </a:lnTo>
                <a:lnTo>
                  <a:pt x="4523" y="750912"/>
                </a:lnTo>
                <a:lnTo>
                  <a:pt x="2261" y="719247"/>
                </a:lnTo>
                <a:lnTo>
                  <a:pt x="0" y="685320"/>
                </a:lnTo>
                <a:lnTo>
                  <a:pt x="2261" y="653655"/>
                </a:lnTo>
                <a:lnTo>
                  <a:pt x="4523" y="621990"/>
                </a:lnTo>
                <a:lnTo>
                  <a:pt x="6784" y="588063"/>
                </a:lnTo>
                <a:lnTo>
                  <a:pt x="13568" y="554137"/>
                </a:lnTo>
                <a:lnTo>
                  <a:pt x="20351" y="522472"/>
                </a:lnTo>
                <a:lnTo>
                  <a:pt x="29396" y="490807"/>
                </a:lnTo>
                <a:lnTo>
                  <a:pt x="38441" y="459142"/>
                </a:lnTo>
                <a:lnTo>
                  <a:pt x="49747" y="429739"/>
                </a:lnTo>
                <a:lnTo>
                  <a:pt x="63314" y="398074"/>
                </a:lnTo>
                <a:lnTo>
                  <a:pt x="76882" y="366409"/>
                </a:lnTo>
                <a:lnTo>
                  <a:pt x="94972" y="337006"/>
                </a:lnTo>
                <a:lnTo>
                  <a:pt x="113061" y="309864"/>
                </a:lnTo>
                <a:lnTo>
                  <a:pt x="131151" y="280461"/>
                </a:lnTo>
                <a:lnTo>
                  <a:pt x="153764" y="253320"/>
                </a:lnTo>
                <a:lnTo>
                  <a:pt x="176376" y="228440"/>
                </a:lnTo>
                <a:lnTo>
                  <a:pt x="201249" y="203561"/>
                </a:lnTo>
                <a:lnTo>
                  <a:pt x="226123" y="176419"/>
                </a:lnTo>
                <a:lnTo>
                  <a:pt x="250997" y="153801"/>
                </a:lnTo>
                <a:lnTo>
                  <a:pt x="278131" y="133445"/>
                </a:lnTo>
                <a:lnTo>
                  <a:pt x="307527" y="113089"/>
                </a:lnTo>
                <a:lnTo>
                  <a:pt x="334662" y="97257"/>
                </a:lnTo>
                <a:lnTo>
                  <a:pt x="364058" y="79163"/>
                </a:lnTo>
                <a:lnTo>
                  <a:pt x="395715" y="65592"/>
                </a:lnTo>
                <a:lnTo>
                  <a:pt x="427372" y="52021"/>
                </a:lnTo>
                <a:lnTo>
                  <a:pt x="456768" y="40712"/>
                </a:lnTo>
                <a:lnTo>
                  <a:pt x="488426" y="31665"/>
                </a:lnTo>
                <a:lnTo>
                  <a:pt x="520083" y="22618"/>
                </a:lnTo>
                <a:lnTo>
                  <a:pt x="551740" y="15833"/>
                </a:lnTo>
                <a:lnTo>
                  <a:pt x="583397" y="6786"/>
                </a:lnTo>
                <a:lnTo>
                  <a:pt x="617316" y="4524"/>
                </a:lnTo>
                <a:lnTo>
                  <a:pt x="651234" y="2262"/>
                </a:lnTo>
                <a:lnTo>
                  <a:pt x="682891" y="0"/>
                </a:lnTo>
                <a:close/>
              </a:path>
            </a:pathLst>
          </a:custGeom>
          <a:gradFill>
            <a:gsLst>
              <a:gs pos="4000">
                <a:schemeClr val="accent4">
                  <a:alpha val="74000"/>
                </a:schemeClr>
              </a:gs>
              <a:gs pos="35000">
                <a:schemeClr val="accent3">
                  <a:alpha val="80000"/>
                </a:schemeClr>
              </a:gs>
              <a:gs pos="67000">
                <a:schemeClr val="accent5">
                  <a:alpha val="77000"/>
                </a:schemeClr>
              </a:gs>
              <a:gs pos="97000">
                <a:schemeClr val="accent6">
                  <a:alpha val="68000"/>
                </a:schemeClr>
              </a:gs>
            </a:gsLst>
            <a:lin ang="1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096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rgbClr val="3F3F3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735330" y="2894965"/>
            <a:ext cx="5147310" cy="2001520"/>
            <a:chOff x="-4766137" y="2083869"/>
            <a:chExt cx="5032837" cy="1615920"/>
          </a:xfrm>
        </p:grpSpPr>
        <p:sp>
          <p:nvSpPr>
            <p:cNvPr id="26" name="矩形: 圆角 25"/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-4714868" y="2083869"/>
              <a:ext cx="4981568" cy="1003123"/>
              <a:chOff x="-4714868" y="2083869"/>
              <a:chExt cx="4981568" cy="1003123"/>
            </a:xfrm>
          </p:grpSpPr>
          <p:sp>
            <p:nvSpPr>
              <p:cNvPr id="29" name="文本框 28"/>
              <p:cNvSpPr txBox="1"/>
              <p:nvPr/>
            </p:nvSpPr>
            <p:spPr>
              <a:xfrm>
                <a:off x="-4714868" y="2808615"/>
                <a:ext cx="4981567" cy="2783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31" name="直接连接符 30"/>
              <p:cNvCxnSpPr/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文本占位符 19"/>
              <p:cNvSpPr txBox="1"/>
              <p:nvPr/>
            </p:nvSpPr>
            <p:spPr>
              <a:xfrm>
                <a:off x="-4708756" y="2083869"/>
                <a:ext cx="4975455" cy="635764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000" b="1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感谢各位的聆听</a:t>
                </a:r>
              </a:p>
            </p:txBody>
          </p:sp>
        </p:grpSp>
      </p:grpSp>
      <p:sp>
        <p:nvSpPr>
          <p:cNvPr id="34" name="文本占位符 20"/>
          <p:cNvSpPr txBox="1"/>
          <p:nvPr/>
        </p:nvSpPr>
        <p:spPr>
          <a:xfrm>
            <a:off x="902335" y="2259330"/>
            <a:ext cx="5032375" cy="48514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第五章   生态系统及其稳定性</a:t>
            </a:r>
          </a:p>
        </p:txBody>
      </p:sp>
      <p:sp>
        <p:nvSpPr>
          <p:cNvPr id="35" name="矩形 34"/>
          <p:cNvSpPr/>
          <p:nvPr/>
        </p:nvSpPr>
        <p:spPr>
          <a:xfrm>
            <a:off x="-1712511" y="368175"/>
            <a:ext cx="4062342" cy="3009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algn="r" defTabSz="1151890" latinLnBrk="1">
              <a:defRPr/>
            </a:pP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人教版高中生物必修三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框 151554"/>
          <p:cNvSpPr txBox="1"/>
          <p:nvPr/>
        </p:nvSpPr>
        <p:spPr>
          <a:xfrm>
            <a:off x="660400" y="1028700"/>
            <a:ext cx="10603653" cy="358694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defTabSz="1219200">
              <a:lnSpc>
                <a:spcPct val="30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思考：</a:t>
            </a:r>
          </a:p>
          <a:p>
            <a:pPr defTabSz="1219200">
              <a:lnSpc>
                <a:spcPct val="30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1、生态系统包括几种成分？每种成分有何作用？</a:t>
            </a:r>
          </a:p>
          <a:p>
            <a:pPr defTabSz="1219200">
              <a:lnSpc>
                <a:spcPct val="30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2、各种成分之间是否存在着联系？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文本框 126977"/>
          <p:cNvSpPr txBox="1"/>
          <p:nvPr/>
        </p:nvSpPr>
        <p:spPr>
          <a:xfrm>
            <a:off x="2904014" y="5667334"/>
            <a:ext cx="136821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分解者</a:t>
            </a:r>
          </a:p>
        </p:txBody>
      </p:sp>
      <p:sp>
        <p:nvSpPr>
          <p:cNvPr id="25603" name="矩形 126981"/>
          <p:cNvSpPr/>
          <p:nvPr/>
        </p:nvSpPr>
        <p:spPr>
          <a:xfrm>
            <a:off x="447166" y="2837705"/>
            <a:ext cx="547919" cy="15696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生态系统</a:t>
            </a:r>
          </a:p>
        </p:txBody>
      </p:sp>
      <p:sp>
        <p:nvSpPr>
          <p:cNvPr id="126983" name="矩形 126982"/>
          <p:cNvSpPr/>
          <p:nvPr/>
        </p:nvSpPr>
        <p:spPr>
          <a:xfrm>
            <a:off x="2937553" y="3517273"/>
            <a:ext cx="110799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生产者</a:t>
            </a:r>
          </a:p>
        </p:txBody>
      </p:sp>
      <p:sp>
        <p:nvSpPr>
          <p:cNvPr id="126985" name="矩形 126984"/>
          <p:cNvSpPr/>
          <p:nvPr/>
        </p:nvSpPr>
        <p:spPr>
          <a:xfrm>
            <a:off x="2904014" y="4617117"/>
            <a:ext cx="110799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消费者</a:t>
            </a:r>
          </a:p>
        </p:txBody>
      </p:sp>
      <p:sp>
        <p:nvSpPr>
          <p:cNvPr id="126987" name="矩形 126986"/>
          <p:cNvSpPr/>
          <p:nvPr/>
        </p:nvSpPr>
        <p:spPr>
          <a:xfrm>
            <a:off x="4363801" y="4019656"/>
            <a:ext cx="207941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初级消费者：</a:t>
            </a:r>
          </a:p>
        </p:txBody>
      </p:sp>
      <p:sp>
        <p:nvSpPr>
          <p:cNvPr id="126988" name="矩形 126987"/>
          <p:cNvSpPr/>
          <p:nvPr/>
        </p:nvSpPr>
        <p:spPr>
          <a:xfrm>
            <a:off x="4363801" y="4513930"/>
            <a:ext cx="207941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次级消费者：</a:t>
            </a:r>
          </a:p>
        </p:txBody>
      </p:sp>
      <p:sp>
        <p:nvSpPr>
          <p:cNvPr id="126989" name="矩形 126988"/>
          <p:cNvSpPr/>
          <p:nvPr/>
        </p:nvSpPr>
        <p:spPr>
          <a:xfrm>
            <a:off x="4397731" y="5031231"/>
            <a:ext cx="2079415" cy="4605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三级消费者：</a:t>
            </a:r>
          </a:p>
        </p:txBody>
      </p:sp>
      <p:grpSp>
        <p:nvGrpSpPr>
          <p:cNvPr id="127001" name="组合 127000"/>
          <p:cNvGrpSpPr/>
          <p:nvPr/>
        </p:nvGrpSpPr>
        <p:grpSpPr>
          <a:xfrm>
            <a:off x="1162051" y="1052513"/>
            <a:ext cx="1064165" cy="4685815"/>
            <a:chOff x="1056" y="288"/>
            <a:chExt cx="672" cy="2959"/>
          </a:xfrm>
        </p:grpSpPr>
        <p:sp>
          <p:nvSpPr>
            <p:cNvPr id="25614" name="矩形 126979"/>
            <p:cNvSpPr/>
            <p:nvPr/>
          </p:nvSpPr>
          <p:spPr>
            <a:xfrm>
              <a:off x="1392" y="288"/>
              <a:ext cx="336" cy="1224"/>
            </a:xfrm>
            <a:prstGeom prst="rect">
              <a:avLst/>
            </a:prstGeom>
            <a:noFill/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 defTabSz="1219200"/>
              <a:r>
                <a: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非生物成分</a:t>
              </a:r>
            </a:p>
          </p:txBody>
        </p:sp>
        <p:sp>
          <p:nvSpPr>
            <p:cNvPr id="25615" name="矩形 126980"/>
            <p:cNvSpPr/>
            <p:nvPr/>
          </p:nvSpPr>
          <p:spPr>
            <a:xfrm>
              <a:off x="1392" y="2256"/>
              <a:ext cx="336" cy="991"/>
            </a:xfrm>
            <a:prstGeom prst="rect">
              <a:avLst/>
            </a:prstGeom>
            <a:noFill/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lstStyle/>
            <a:p>
              <a:pPr defTabSz="1219200"/>
              <a:r>
                <a: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生物成分</a:t>
              </a:r>
            </a:p>
          </p:txBody>
        </p:sp>
        <p:sp>
          <p:nvSpPr>
            <p:cNvPr id="25616" name="左大括号 126990"/>
            <p:cNvSpPr/>
            <p:nvPr/>
          </p:nvSpPr>
          <p:spPr>
            <a:xfrm>
              <a:off x="1056" y="624"/>
              <a:ext cx="336" cy="2544"/>
            </a:xfrm>
            <a:prstGeom prst="leftBrace">
              <a:avLst>
                <a:gd name="adj1" fmla="val 62990"/>
                <a:gd name="adj2" fmla="val 50000"/>
              </a:avLst>
            </a:prstGeom>
            <a:noFill/>
            <a:ln w="38100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defTabSz="1219200"/>
              <a:endParaRPr lang="zh-CN" altLang="en-US" sz="24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6992" name="左大括号 126991"/>
          <p:cNvSpPr/>
          <p:nvPr/>
        </p:nvSpPr>
        <p:spPr>
          <a:xfrm>
            <a:off x="2510181" y="3689710"/>
            <a:ext cx="301462" cy="2408511"/>
          </a:xfrm>
          <a:prstGeom prst="leftBrace">
            <a:avLst>
              <a:gd name="adj1" fmla="val 90716"/>
              <a:gd name="adj2" fmla="val 50000"/>
            </a:avLst>
          </a:prstGeom>
          <a:noFill/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240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6993" name="左大括号 126992"/>
          <p:cNvSpPr/>
          <p:nvPr/>
        </p:nvSpPr>
        <p:spPr>
          <a:xfrm>
            <a:off x="4121602" y="4194381"/>
            <a:ext cx="150219" cy="1294900"/>
          </a:xfrm>
          <a:prstGeom prst="leftBrace">
            <a:avLst>
              <a:gd name="adj1" fmla="val 112500"/>
              <a:gd name="adj2" fmla="val 50000"/>
            </a:avLst>
          </a:prstGeom>
          <a:noFill/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defTabSz="1219200"/>
            <a:endParaRPr lang="zh-CN" altLang="en-US" sz="2400" kern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6994" name="文本框 126993"/>
          <p:cNvSpPr txBox="1"/>
          <p:nvPr/>
        </p:nvSpPr>
        <p:spPr>
          <a:xfrm>
            <a:off x="2351519" y="1736033"/>
            <a:ext cx="5527887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阳光、温度、空气、水份、土壤</a:t>
            </a:r>
          </a:p>
        </p:txBody>
      </p:sp>
      <p:sp>
        <p:nvSpPr>
          <p:cNvPr id="126995" name="文本框 126994"/>
          <p:cNvSpPr txBox="1"/>
          <p:nvPr/>
        </p:nvSpPr>
        <p:spPr>
          <a:xfrm>
            <a:off x="4166348" y="3505495"/>
            <a:ext cx="4022293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绿色植物、化能合成生物</a:t>
            </a:r>
          </a:p>
        </p:txBody>
      </p:sp>
      <p:sp>
        <p:nvSpPr>
          <p:cNvPr id="126996" name="文本框 126995"/>
          <p:cNvSpPr txBox="1"/>
          <p:nvPr/>
        </p:nvSpPr>
        <p:spPr>
          <a:xfrm>
            <a:off x="6100933" y="4019656"/>
            <a:ext cx="1467068" cy="40011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植食性动物</a:t>
            </a:r>
          </a:p>
        </p:txBody>
      </p:sp>
      <p:sp>
        <p:nvSpPr>
          <p:cNvPr id="126997" name="文本框 126996"/>
          <p:cNvSpPr txBox="1"/>
          <p:nvPr/>
        </p:nvSpPr>
        <p:spPr>
          <a:xfrm>
            <a:off x="4551582" y="4534110"/>
            <a:ext cx="6525053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以植食性动物为食的肉食性动物</a:t>
            </a:r>
          </a:p>
        </p:txBody>
      </p:sp>
      <p:sp>
        <p:nvSpPr>
          <p:cNvPr id="126998" name="文本框 126997"/>
          <p:cNvSpPr txBox="1"/>
          <p:nvPr/>
        </p:nvSpPr>
        <p:spPr>
          <a:xfrm>
            <a:off x="4271821" y="5089171"/>
            <a:ext cx="9722288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以小型肉食性动物为食的大型肉食性动物       </a:t>
            </a:r>
          </a:p>
        </p:txBody>
      </p:sp>
      <p:sp>
        <p:nvSpPr>
          <p:cNvPr id="126999" name="文本框 126998"/>
          <p:cNvSpPr txBox="1"/>
          <p:nvPr/>
        </p:nvSpPr>
        <p:spPr>
          <a:xfrm>
            <a:off x="3957798" y="5698111"/>
            <a:ext cx="669987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分解动、植物的尸体、粪便、枯枝落叶</a:t>
            </a:r>
            <a:r>
              <a:rPr lang="en-US" altLang="zh-CN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主要是细菌和真菌</a:t>
            </a:r>
          </a:p>
        </p:txBody>
      </p:sp>
      <p:sp>
        <p:nvSpPr>
          <p:cNvPr id="25626" name="文本框 1"/>
          <p:cNvSpPr txBox="1"/>
          <p:nvPr/>
        </p:nvSpPr>
        <p:spPr>
          <a:xfrm>
            <a:off x="6988196" y="3502970"/>
            <a:ext cx="178242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/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自养型生物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6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6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6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6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26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2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83" grpId="0"/>
      <p:bldP spid="126985" grpId="0"/>
      <p:bldP spid="126987" grpId="0"/>
      <p:bldP spid="126988" grpId="0"/>
      <p:bldP spid="126989" grpId="0"/>
      <p:bldP spid="126994" grpId="0"/>
      <p:bldP spid="126995" grpId="0"/>
      <p:bldP spid="126996" grpId="0"/>
      <p:bldP spid="126997" grpId="0"/>
      <p:bldP spid="126998" grpId="0"/>
      <p:bldP spid="1269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78179"/>
          <p:cNvSpPr txBox="1"/>
          <p:nvPr/>
        </p:nvSpPr>
        <p:spPr>
          <a:xfrm>
            <a:off x="660400" y="1381657"/>
            <a:ext cx="68427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：所有的植物都是生产者吗？</a:t>
            </a:r>
          </a:p>
        </p:txBody>
      </p:sp>
      <p:sp>
        <p:nvSpPr>
          <p:cNvPr id="179205" name="文本框 179204"/>
          <p:cNvSpPr txBox="1"/>
          <p:nvPr/>
        </p:nvSpPr>
        <p:spPr>
          <a:xfrm>
            <a:off x="1114217" y="2189738"/>
            <a:ext cx="12253849" cy="282494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lnSpc>
                <a:spcPct val="2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生产者属于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自养生物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，因此包括：</a:t>
            </a:r>
          </a:p>
          <a:p>
            <a:pPr defTabSz="1219200">
              <a:lnSpc>
                <a:spcPct val="2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①进行光合作用的绿色植物；</a:t>
            </a:r>
          </a:p>
          <a:p>
            <a:pPr defTabSz="1219200">
              <a:lnSpc>
                <a:spcPct val="2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②进行化能合成作用的细菌，如硝化细菌、硫细菌和铁细菌等；</a:t>
            </a:r>
          </a:p>
          <a:p>
            <a:pPr defTabSz="1219200">
              <a:lnSpc>
                <a:spcPct val="250000"/>
              </a:lnSpc>
            </a:pP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③光合细菌等也是生产者。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文本框 188419"/>
          <p:cNvSpPr txBox="1"/>
          <p:nvPr/>
        </p:nvSpPr>
        <p:spPr>
          <a:xfrm>
            <a:off x="646484" y="1200131"/>
            <a:ext cx="10052473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思考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：是不是所有的细菌是分解者？</a:t>
            </a:r>
          </a:p>
        </p:txBody>
      </p:sp>
      <p:sp>
        <p:nvSpPr>
          <p:cNvPr id="188421" name="文本框 188420"/>
          <p:cNvSpPr txBox="1"/>
          <p:nvPr/>
        </p:nvSpPr>
        <p:spPr>
          <a:xfrm>
            <a:off x="1202665" y="2031704"/>
            <a:ext cx="2503640" cy="1631216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just" defTabSz="121920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①分解者：</a:t>
            </a:r>
          </a:p>
          <a:p>
            <a:pPr algn="just" defTabSz="1219200"/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defTabSz="121920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②生产者：</a:t>
            </a:r>
          </a:p>
          <a:p>
            <a:pPr algn="just" defTabSz="1219200"/>
            <a:endParaRPr lang="zh-CN" altLang="en-US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algn="just" defTabSz="1219200"/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③消费者：</a:t>
            </a:r>
          </a:p>
        </p:txBody>
      </p:sp>
      <p:sp>
        <p:nvSpPr>
          <p:cNvPr id="188422" name="文本框 188421"/>
          <p:cNvSpPr txBox="1"/>
          <p:nvPr/>
        </p:nvSpPr>
        <p:spPr>
          <a:xfrm>
            <a:off x="2454485" y="2031704"/>
            <a:ext cx="4668395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营腐生生活的细菌</a:t>
            </a:r>
          </a:p>
        </p:txBody>
      </p:sp>
      <p:sp>
        <p:nvSpPr>
          <p:cNvPr id="188423" name="文本框 188422"/>
          <p:cNvSpPr txBox="1"/>
          <p:nvPr/>
        </p:nvSpPr>
        <p:spPr>
          <a:xfrm>
            <a:off x="2454485" y="2647257"/>
            <a:ext cx="6643119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进行光合作用或化能合成作用的细菌</a:t>
            </a:r>
          </a:p>
        </p:txBody>
      </p:sp>
      <p:sp>
        <p:nvSpPr>
          <p:cNvPr id="188424" name="文本框 188423"/>
          <p:cNvSpPr txBox="1"/>
          <p:nvPr/>
        </p:nvSpPr>
        <p:spPr>
          <a:xfrm>
            <a:off x="2454485" y="3252395"/>
            <a:ext cx="5316080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营寄生生活的细菌</a:t>
            </a:r>
          </a:p>
        </p:txBody>
      </p:sp>
      <p:sp>
        <p:nvSpPr>
          <p:cNvPr id="189449" name="文本框 189448"/>
          <p:cNvSpPr txBox="1"/>
          <p:nvPr/>
        </p:nvSpPr>
        <p:spPr>
          <a:xfrm>
            <a:off x="545156" y="3878363"/>
            <a:ext cx="761385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思考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3: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动物是否就是消费者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黑体" panose="02010609060101010101" charset="-122"/>
                <a:sym typeface="Arial" panose="020B0604020202020204" pitchFamily="34" charset="0"/>
              </a:rPr>
              <a:t>?</a:t>
            </a:r>
          </a:p>
        </p:txBody>
      </p:sp>
      <p:sp>
        <p:nvSpPr>
          <p:cNvPr id="189450" name="文本框 189449"/>
          <p:cNvSpPr txBox="1"/>
          <p:nvPr/>
        </p:nvSpPr>
        <p:spPr>
          <a:xfrm>
            <a:off x="1120191" y="4770914"/>
            <a:ext cx="8548167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不一定是，动物绝大多数是消费者，有少部分是分解者，如屎克螂、蚯蚓。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/>
      <p:bldP spid="188421" grpId="0"/>
      <p:bldP spid="188422" grpId="0"/>
      <p:bldP spid="188423" grpId="0"/>
      <p:bldP spid="188424" grpId="0"/>
      <p:bldP spid="189449" grpId="0"/>
      <p:bldP spid="1894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矩形 180227"/>
          <p:cNvSpPr/>
          <p:nvPr/>
        </p:nvSpPr>
        <p:spPr>
          <a:xfrm>
            <a:off x="569892" y="1052513"/>
            <a:ext cx="10949008" cy="136990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1" i="0" u="none" kern="1200" baseline="0">
                <a:solidFill>
                  <a:schemeClr val="tx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Garamond" panose="02020404030301010803" pitchFamily="18" charset="0"/>
                <a:ea typeface="宋体" panose="02010600030101010101" pitchFamily="2" charset="-122"/>
              </a:defRPr>
            </a:lvl1pPr>
          </a:lstStyle>
          <a:p>
            <a:pPr algn="l" defTabSz="1219200">
              <a:lnSpc>
                <a:spcPct val="150000"/>
              </a:lnSpc>
            </a:pPr>
            <a:r>
              <a:rPr lang="zh-CN" altLang="en-US" sz="2400" b="0" noProof="1">
                <a:solidFill>
                  <a:schemeClr val="tx1"/>
                </a:solidFill>
                <a:effectLst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分解者</a:t>
            </a:r>
            <a:r>
              <a:rPr lang="en-US" altLang="zh-CN" sz="2400" b="0" noProof="1">
                <a:solidFill>
                  <a:schemeClr val="tx1"/>
                </a:solidFill>
                <a:effectLst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——</a:t>
            </a:r>
            <a:r>
              <a:rPr lang="zh-CN" altLang="en-US" sz="2400" b="0" noProof="1">
                <a:solidFill>
                  <a:schemeClr val="tx1"/>
                </a:solidFill>
                <a:effectLst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能将将动植物的遗体、排泄物和残落物中所含有有机物分解为无机物供生产者再次利用。包括细菌和真菌等腐生生物。</a:t>
            </a:r>
          </a:p>
        </p:txBody>
      </p:sp>
      <p:sp>
        <p:nvSpPr>
          <p:cNvPr id="180233" name="文本框 180232"/>
          <p:cNvSpPr txBox="1"/>
          <p:nvPr/>
        </p:nvSpPr>
        <p:spPr>
          <a:xfrm>
            <a:off x="0" y="2444655"/>
            <a:ext cx="7613853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也包括小型动物如屎壳郎 、蚯蚓，甚至大型动物如秃鹫等。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文本框 181251"/>
          <p:cNvSpPr txBox="1"/>
          <p:nvPr/>
        </p:nvSpPr>
        <p:spPr>
          <a:xfrm>
            <a:off x="635359" y="1280351"/>
            <a:ext cx="8285292" cy="461665"/>
          </a:xfrm>
          <a:prstGeom prst="rect">
            <a:avLst/>
          </a:prstGeom>
          <a:noFill/>
          <a:ln w="635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生产者、消费者和分解者之间的关系：</a:t>
            </a:r>
          </a:p>
        </p:txBody>
      </p:sp>
      <p:sp>
        <p:nvSpPr>
          <p:cNvPr id="181253" name="文本框 181252"/>
          <p:cNvSpPr txBox="1"/>
          <p:nvPr/>
        </p:nvSpPr>
        <p:spPr>
          <a:xfrm>
            <a:off x="635359" y="1771248"/>
            <a:ext cx="11089795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、生产者将光能转变为化学能，储存在所制造的有机物中，为消费者提供食物以及栖息场所。</a:t>
            </a:r>
            <a:endParaRPr lang="zh-CN" altLang="en-US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1254" name="文本框 181253"/>
          <p:cNvSpPr txBox="1"/>
          <p:nvPr/>
        </p:nvSpPr>
        <p:spPr>
          <a:xfrm>
            <a:off x="660400" y="2192144"/>
            <a:ext cx="10972157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、消费者能加快生态系统的物质循环，并对植物的传粉受精和种子传播有重要作用。</a:t>
            </a:r>
          </a:p>
        </p:txBody>
      </p:sp>
      <p:sp>
        <p:nvSpPr>
          <p:cNvPr id="181255" name="文本框 181254"/>
          <p:cNvSpPr txBox="1"/>
          <p:nvPr/>
        </p:nvSpPr>
        <p:spPr>
          <a:xfrm>
            <a:off x="682713" y="3105528"/>
            <a:ext cx="12246209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、分解者将动植物遗体分解成无机物，也是生态系统不可缺少的成分。</a:t>
            </a:r>
          </a:p>
        </p:txBody>
      </p:sp>
      <p:sp>
        <p:nvSpPr>
          <p:cNvPr id="181256" name="文本框 181255"/>
          <p:cNvSpPr txBox="1"/>
          <p:nvPr/>
        </p:nvSpPr>
        <p:spPr>
          <a:xfrm>
            <a:off x="682713" y="2641449"/>
            <a:ext cx="5046869" cy="461665"/>
          </a:xfrm>
          <a:prstGeom prst="rect">
            <a:avLst/>
          </a:prstGeom>
          <a:noFill/>
          <a:ln w="25400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 ： 渡渡鸟和卡伐利亚树</a:t>
            </a:r>
          </a:p>
        </p:txBody>
      </p:sp>
      <p:pic>
        <p:nvPicPr>
          <p:cNvPr id="31751" name="图片 181256" descr="pic_634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0883" y="3706414"/>
            <a:ext cx="2212388" cy="230857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1258" name="文本框 181257"/>
          <p:cNvSpPr txBox="1"/>
          <p:nvPr/>
        </p:nvSpPr>
        <p:spPr>
          <a:xfrm>
            <a:off x="660400" y="3526424"/>
            <a:ext cx="9301951" cy="4001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defTabSz="1219200">
              <a:spcBef>
                <a:spcPct val="500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三者紧密联系，缺一不可，关系可用生态系统的结构模型表示。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/>
      <p:bldP spid="181254" grpId="0"/>
      <p:bldP spid="181255" grpId="0"/>
      <p:bldP spid="181256" grpId="0" bldLvl="0"/>
      <p:bldP spid="1812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矩形 129026"/>
          <p:cNvSpPr/>
          <p:nvPr/>
        </p:nvSpPr>
        <p:spPr>
          <a:xfrm>
            <a:off x="660400" y="1253516"/>
            <a:ext cx="271099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defTabSz="1219200"/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问题思考与讨论：</a:t>
            </a:r>
          </a:p>
        </p:txBody>
      </p:sp>
      <p:sp>
        <p:nvSpPr>
          <p:cNvPr id="129028" name="文本框 129027"/>
          <p:cNvSpPr txBox="1"/>
          <p:nvPr/>
        </p:nvSpPr>
        <p:spPr>
          <a:xfrm>
            <a:off x="561458" y="1770248"/>
            <a:ext cx="10425007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  <a:scene3d>
              <a:camera prst="orthographicFront"/>
              <a:lightRig rig="threePt" dir="t"/>
            </a:scene3d>
          </a:bodyPr>
          <a:lstStyle/>
          <a:p>
            <a:pPr defTabSz="1219200"/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、除绿色植物外，还有哪些生物是生产者？</a:t>
            </a:r>
          </a:p>
          <a:p>
            <a:pPr defTabSz="1219200"/>
            <a:endParaRPr lang="zh-CN" altLang="en-US" sz="20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200"/>
            <a:r>
              <a:rPr lang="en-US" altLang="zh-CN" sz="2000" kern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、生态系统的成分中,哪些成分是必不可少的?          </a:t>
            </a:r>
          </a:p>
        </p:txBody>
      </p:sp>
      <p:grpSp>
        <p:nvGrpSpPr>
          <p:cNvPr id="129029" name="组合 129028"/>
          <p:cNvGrpSpPr/>
          <p:nvPr/>
        </p:nvGrpSpPr>
        <p:grpSpPr>
          <a:xfrm>
            <a:off x="6044746" y="2593638"/>
            <a:ext cx="4704817" cy="3431618"/>
            <a:chOff x="1253" y="1969"/>
            <a:chExt cx="2971" cy="2167"/>
          </a:xfrm>
        </p:grpSpPr>
        <p:sp>
          <p:nvSpPr>
            <p:cNvPr id="32773" name="矩形 129029"/>
            <p:cNvSpPr/>
            <p:nvPr/>
          </p:nvSpPr>
          <p:spPr>
            <a:xfrm>
              <a:off x="2294" y="1969"/>
              <a:ext cx="1114" cy="292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rgbClr val="FF0066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非生物成分</a:t>
              </a:r>
            </a:p>
          </p:txBody>
        </p:sp>
        <p:sp>
          <p:nvSpPr>
            <p:cNvPr id="32774" name="文本框 129030"/>
            <p:cNvSpPr txBox="1"/>
            <p:nvPr/>
          </p:nvSpPr>
          <p:spPr>
            <a:xfrm>
              <a:off x="2394" y="3844"/>
              <a:ext cx="846" cy="292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分解者</a:t>
              </a:r>
            </a:p>
          </p:txBody>
        </p:sp>
        <p:sp>
          <p:nvSpPr>
            <p:cNvPr id="32775" name="矩形 129031"/>
            <p:cNvSpPr/>
            <p:nvPr/>
          </p:nvSpPr>
          <p:spPr>
            <a:xfrm>
              <a:off x="1253" y="2830"/>
              <a:ext cx="715" cy="292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rgbClr val="FF0066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生产者</a:t>
              </a:r>
            </a:p>
          </p:txBody>
        </p:sp>
        <p:sp>
          <p:nvSpPr>
            <p:cNvPr id="32776" name="矩形 129032"/>
            <p:cNvSpPr/>
            <p:nvPr/>
          </p:nvSpPr>
          <p:spPr>
            <a:xfrm>
              <a:off x="3509" y="2827"/>
              <a:ext cx="715" cy="292"/>
            </a:xfrm>
            <a:prstGeom prst="rect">
              <a:avLst/>
            </a:prstGeom>
            <a:solidFill>
              <a:schemeClr val="tx1"/>
            </a:solidFill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 defTabSz="1219200"/>
              <a:r>
                <a:rPr lang="zh-CN" altLang="en-US" sz="2400" kern="0" dirty="0">
                  <a:solidFill>
                    <a:srgbClr val="FF0066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消费者</a:t>
              </a:r>
            </a:p>
          </p:txBody>
        </p:sp>
      </p:grpSp>
      <p:sp>
        <p:nvSpPr>
          <p:cNvPr id="129034" name="直接连接符 129033"/>
          <p:cNvSpPr/>
          <p:nvPr/>
        </p:nvSpPr>
        <p:spPr>
          <a:xfrm>
            <a:off x="7481053" y="4188302"/>
            <a:ext cx="1976308" cy="0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035" name="直接连接符 129034"/>
          <p:cNvSpPr/>
          <p:nvPr/>
        </p:nvSpPr>
        <p:spPr>
          <a:xfrm>
            <a:off x="6948970" y="4568363"/>
            <a:ext cx="1444225" cy="912143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9036" name="直接连接符 129035"/>
          <p:cNvSpPr/>
          <p:nvPr/>
        </p:nvSpPr>
        <p:spPr>
          <a:xfrm flipH="1">
            <a:off x="8545219" y="4492350"/>
            <a:ext cx="1292201" cy="988155"/>
          </a:xfrm>
          <a:prstGeom prst="line">
            <a:avLst/>
          </a:prstGeom>
          <a:ln w="57150" cap="flat" cmpd="sng">
            <a:solidFill>
              <a:srgbClr val="FF3300"/>
            </a:solidFill>
            <a:prstDash val="solid"/>
            <a:miter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9047" name="组合 129046"/>
          <p:cNvGrpSpPr/>
          <p:nvPr/>
        </p:nvGrpSpPr>
        <p:grpSpPr>
          <a:xfrm>
            <a:off x="6416887" y="3200150"/>
            <a:ext cx="1596249" cy="608095"/>
            <a:chOff x="1488" y="2352"/>
            <a:chExt cx="1008" cy="384"/>
          </a:xfrm>
        </p:grpSpPr>
        <p:sp>
          <p:nvSpPr>
            <p:cNvPr id="32783" name="直接连接符 129041"/>
            <p:cNvSpPr/>
            <p:nvPr/>
          </p:nvSpPr>
          <p:spPr>
            <a:xfrm flipH="1">
              <a:off x="1728" y="2352"/>
              <a:ext cx="768" cy="38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4" name="直接连接符 129042"/>
            <p:cNvSpPr/>
            <p:nvPr/>
          </p:nvSpPr>
          <p:spPr>
            <a:xfrm flipV="1">
              <a:off x="1488" y="2352"/>
              <a:ext cx="816" cy="38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9048" name="组合 129047"/>
          <p:cNvGrpSpPr/>
          <p:nvPr/>
        </p:nvGrpSpPr>
        <p:grpSpPr>
          <a:xfrm>
            <a:off x="8773254" y="3200149"/>
            <a:ext cx="1672261" cy="684107"/>
            <a:chOff x="2976" y="2352"/>
            <a:chExt cx="1056" cy="432"/>
          </a:xfrm>
        </p:grpSpPr>
        <p:sp>
          <p:nvSpPr>
            <p:cNvPr id="32786" name="直接连接符 129040"/>
            <p:cNvSpPr/>
            <p:nvPr/>
          </p:nvSpPr>
          <p:spPr>
            <a:xfrm>
              <a:off x="2976" y="2400"/>
              <a:ext cx="816" cy="38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7" name="直接连接符 129043"/>
            <p:cNvSpPr/>
            <p:nvPr/>
          </p:nvSpPr>
          <p:spPr>
            <a:xfrm flipH="1" flipV="1">
              <a:off x="3216" y="2352"/>
              <a:ext cx="816" cy="38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miter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240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9049" name="直接连接符 129048"/>
          <p:cNvSpPr/>
          <p:nvPr/>
        </p:nvSpPr>
        <p:spPr>
          <a:xfrm flipV="1">
            <a:off x="8469206" y="3352172"/>
            <a:ext cx="0" cy="2052320"/>
          </a:xfrm>
          <a:prstGeom prst="line">
            <a:avLst/>
          </a:prstGeom>
          <a:ln w="57150" cap="flat" cmpd="sng">
            <a:solidFill>
              <a:srgbClr val="FFFF00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 sz="240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生态系统的组成成分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9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9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9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/>
      <p:bldP spid="129028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黄橙色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32B3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1513</Words>
  <Application>Microsoft Office PowerPoint</Application>
  <PresentationFormat>宽屏</PresentationFormat>
  <Paragraphs>157</Paragraphs>
  <Slides>23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FandolFang R</vt:lpstr>
      <vt:lpstr>思源黑体 CN Light</vt:lpstr>
      <vt:lpstr>思源黑体 CN Medium</vt:lpstr>
      <vt:lpstr>Arial</vt:lpstr>
      <vt:lpstr>Calibri</vt:lpstr>
      <vt:lpstr>Calibri Light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2020-06-16T02:14:25Z</dcterms:created>
  <dcterms:modified xsi:type="dcterms:W3CDTF">2021-01-09T10:01:53Z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