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9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3" r:id="rId28"/>
    <p:sldId id="294" r:id="rId29"/>
    <p:sldId id="295" r:id="rId30"/>
    <p:sldId id="297" r:id="rId31"/>
    <p:sldId id="298" r:id="rId32"/>
    <p:sldId id="291" r:id="rId33"/>
    <p:sldId id="301" r:id="rId34"/>
    <p:sldId id="300" r:id="rId35"/>
  </p:sldIdLst>
  <p:sldSz cx="12192000" cy="6858000"/>
  <p:notesSz cx="6858000" cy="9144000"/>
  <p:embeddedFontLst>
    <p:embeddedFont>
      <p:font typeface="思源黑体 CN Light" panose="02010600030101010101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6" y="96"/>
      </p:cViewPr>
      <p:guideLst>
        <p:guide pos="393"/>
        <p:guide pos="7242"/>
        <p:guide orient="horz" pos="663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69886E7-D3A7-4CEB-A0AA-F515A802022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D904D5F-3B42-4677-917B-40F17A0F415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25E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25E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3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9.bin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2.wmf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0.bin"/><Relationship Id="rId2" Type="http://schemas.openxmlformats.org/officeDocument/2006/relationships/oleObject" Target="../embeddings/oleObject33.bin"/><Relationship Id="rId16" Type="http://schemas.openxmlformats.org/officeDocument/2006/relationships/image" Target="../media/image41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38.wmf"/><Relationship Id="rId26" Type="http://schemas.openxmlformats.org/officeDocument/2006/relationships/image" Target="../media/image50.wmf"/><Relationship Id="rId3" Type="http://schemas.openxmlformats.org/officeDocument/2006/relationships/image" Target="../media/image43.wmf"/><Relationship Id="rId21" Type="http://schemas.openxmlformats.org/officeDocument/2006/relationships/oleObject" Target="../embeddings/oleObject52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oleObject" Target="../embeddings/oleObject41.bin"/><Relationship Id="rId16" Type="http://schemas.openxmlformats.org/officeDocument/2006/relationships/image" Target="../media/image48.wmf"/><Relationship Id="rId20" Type="http://schemas.openxmlformats.org/officeDocument/2006/relationships/image" Target="../media/image39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7.wmf"/><Relationship Id="rId24" Type="http://schemas.openxmlformats.org/officeDocument/2006/relationships/image" Target="../media/image49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51.wmf"/><Relationship Id="rId10" Type="http://schemas.openxmlformats.org/officeDocument/2006/relationships/oleObject" Target="../embeddings/oleObject45.bin"/><Relationship Id="rId19" Type="http://schemas.openxmlformats.org/officeDocument/2006/relationships/oleObject" Target="../embeddings/oleObject51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8.bin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5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63.bin"/><Relationship Id="rId2" Type="http://schemas.openxmlformats.org/officeDocument/2006/relationships/image" Target="../media/image52.wmf"/><Relationship Id="rId16" Type="http://schemas.openxmlformats.org/officeDocument/2006/relationships/image" Target="../media/image56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53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69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image" Target="../media/image58.wmf"/><Relationship Id="rId21" Type="http://schemas.openxmlformats.org/officeDocument/2006/relationships/oleObject" Target="../embeddings/oleObject73.bin"/><Relationship Id="rId7" Type="http://schemas.openxmlformats.org/officeDocument/2006/relationships/image" Target="../media/image60.wmf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71.bin"/><Relationship Id="rId25" Type="http://schemas.openxmlformats.org/officeDocument/2006/relationships/oleObject" Target="../embeddings/oleObject75.bin"/><Relationship Id="rId2" Type="http://schemas.openxmlformats.org/officeDocument/2006/relationships/oleObject" Target="../embeddings/oleObject64.bin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68.bin"/><Relationship Id="rId24" Type="http://schemas.openxmlformats.org/officeDocument/2006/relationships/image" Target="../media/image69.wmf"/><Relationship Id="rId5" Type="http://schemas.openxmlformats.org/officeDocument/2006/relationships/image" Target="../media/image59.wmf"/><Relationship Id="rId15" Type="http://schemas.openxmlformats.org/officeDocument/2006/relationships/oleObject" Target="../embeddings/oleObject70.bin"/><Relationship Id="rId23" Type="http://schemas.openxmlformats.org/officeDocument/2006/relationships/oleObject" Target="../embeddings/oleObject74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72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1.wmf"/><Relationship Id="rId14" Type="http://schemas.openxmlformats.org/officeDocument/2006/relationships/image" Target="../media/image64.wmf"/><Relationship Id="rId22" Type="http://schemas.openxmlformats.org/officeDocument/2006/relationships/image" Target="../media/image6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39" Type="http://schemas.openxmlformats.org/officeDocument/2006/relationships/oleObject" Target="../embeddings/oleObject95.bin"/><Relationship Id="rId3" Type="http://schemas.openxmlformats.org/officeDocument/2006/relationships/image" Target="../media/image71.wmf"/><Relationship Id="rId21" Type="http://schemas.openxmlformats.org/officeDocument/2006/relationships/image" Target="../media/image82.wmf"/><Relationship Id="rId34" Type="http://schemas.openxmlformats.org/officeDocument/2006/relationships/oleObject" Target="../embeddings/oleObject91.bin"/><Relationship Id="rId7" Type="http://schemas.openxmlformats.org/officeDocument/2006/relationships/image" Target="../media/image74.wmf"/><Relationship Id="rId12" Type="http://schemas.openxmlformats.org/officeDocument/2006/relationships/image" Target="../media/image77.wmf"/><Relationship Id="rId17" Type="http://schemas.openxmlformats.org/officeDocument/2006/relationships/image" Target="../media/image80.wmf"/><Relationship Id="rId25" Type="http://schemas.openxmlformats.org/officeDocument/2006/relationships/image" Target="../media/image84.wmf"/><Relationship Id="rId33" Type="http://schemas.openxmlformats.org/officeDocument/2006/relationships/oleObject" Target="../embeddings/oleObject90.bin"/><Relationship Id="rId38" Type="http://schemas.openxmlformats.org/officeDocument/2006/relationships/oleObject" Target="../embeddings/oleObject94.bin"/><Relationship Id="rId2" Type="http://schemas.openxmlformats.org/officeDocument/2006/relationships/oleObject" Target="../embeddings/oleObject76.bin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29" Type="http://schemas.openxmlformats.org/officeDocument/2006/relationships/oleObject" Target="../embeddings/oleObject8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9.bin"/><Relationship Id="rId24" Type="http://schemas.openxmlformats.org/officeDocument/2006/relationships/oleObject" Target="../embeddings/oleObject85.bin"/><Relationship Id="rId32" Type="http://schemas.openxmlformats.org/officeDocument/2006/relationships/image" Target="../media/image87.wmf"/><Relationship Id="rId37" Type="http://schemas.openxmlformats.org/officeDocument/2006/relationships/image" Target="../media/image88.wmf"/><Relationship Id="rId40" Type="http://schemas.openxmlformats.org/officeDocument/2006/relationships/oleObject" Target="../embeddings/oleObject96.bin"/><Relationship Id="rId5" Type="http://schemas.openxmlformats.org/officeDocument/2006/relationships/oleObject" Target="../embeddings/oleObject77.bin"/><Relationship Id="rId15" Type="http://schemas.openxmlformats.org/officeDocument/2006/relationships/image" Target="../media/image79.wmf"/><Relationship Id="rId23" Type="http://schemas.openxmlformats.org/officeDocument/2006/relationships/image" Target="../media/image83.wmf"/><Relationship Id="rId28" Type="http://schemas.openxmlformats.org/officeDocument/2006/relationships/oleObject" Target="../embeddings/oleObject87.bin"/><Relationship Id="rId36" Type="http://schemas.openxmlformats.org/officeDocument/2006/relationships/oleObject" Target="../embeddings/oleObject93.bin"/><Relationship Id="rId10" Type="http://schemas.openxmlformats.org/officeDocument/2006/relationships/image" Target="../media/image76.wmf"/><Relationship Id="rId19" Type="http://schemas.openxmlformats.org/officeDocument/2006/relationships/image" Target="../media/image81.wmf"/><Relationship Id="rId31" Type="http://schemas.openxmlformats.org/officeDocument/2006/relationships/oleObject" Target="../embeddings/oleObject89.bin"/><Relationship Id="rId4" Type="http://schemas.openxmlformats.org/officeDocument/2006/relationships/image" Target="../media/image72.wmf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85.wmf"/><Relationship Id="rId30" Type="http://schemas.openxmlformats.org/officeDocument/2006/relationships/image" Target="../media/image86.wmf"/><Relationship Id="rId35" Type="http://schemas.openxmlformats.org/officeDocument/2006/relationships/oleObject" Target="../embeddings/oleObject9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97.bin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106.bin"/><Relationship Id="rId3" Type="http://schemas.openxmlformats.org/officeDocument/2006/relationships/image" Target="../media/image47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96.w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93.wmf"/><Relationship Id="rId5" Type="http://schemas.openxmlformats.org/officeDocument/2006/relationships/oleObject" Target="../embeddings/oleObject99.bin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90.wmf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0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97.wmf"/><Relationship Id="rId7" Type="http://schemas.openxmlformats.org/officeDocument/2006/relationships/image" Target="../media/image99.wmf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0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oleObject" Target="../embeddings/oleObject11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hyperlink" Target="&#20989;&#25968;&#30340;&#21333;&#35843;&#24615;&#19982;&#23548;&#25968;/qiexian.swf" TargetMode="Externa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7" Type="http://schemas.openxmlformats.org/officeDocument/2006/relationships/image" Target="../media/image109.wmf"/><Relationship Id="rId2" Type="http://schemas.openxmlformats.org/officeDocument/2006/relationships/oleObject" Target="../embeddings/oleObject11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2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21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82012"/>
            <a:ext cx="5937982" cy="2574807"/>
            <a:chOff x="6147269" y="2897000"/>
            <a:chExt cx="5112385" cy="2023724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409409"/>
              <a:ext cx="5033249" cy="1511315"/>
              <a:chOff x="-4714868" y="2188474"/>
              <a:chExt cx="5033249" cy="15113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25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88474"/>
                <a:ext cx="5033249" cy="866553"/>
                <a:chOff x="-4714868" y="2188474"/>
                <a:chExt cx="5033249" cy="8665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8" y="2188474"/>
                  <a:ext cx="4860471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B25E6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1.3.1</a:t>
                  </a:r>
                  <a:r>
                    <a:rPr lang="zh-CN" altLang="en-US" sz="3600" b="1" dirty="0">
                      <a:solidFill>
                        <a:srgbClr val="B25E6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函数的单调性与导数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97000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B25E6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621604">
            <a:off x="6982090" y="1207049"/>
            <a:ext cx="4614422" cy="4614422"/>
          </a:xfrm>
          <a:prstGeom prst="roundRect">
            <a:avLst/>
          </a:prstGeom>
          <a:solidFill>
            <a:srgbClr val="B25E60">
              <a:alpha val="8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5632" r="1161" b="19120"/>
          <a:stretch>
            <a:fillRect/>
          </a:stretch>
        </p:blipFill>
        <p:spPr>
          <a:xfrm>
            <a:off x="6791389" y="996316"/>
            <a:ext cx="4995824" cy="4995824"/>
          </a:xfrm>
          <a:custGeom>
            <a:avLst/>
            <a:gdLst>
              <a:gd name="connsiteX0" fmla="*/ 2816744 w 4851494"/>
              <a:gd name="connsiteY0" fmla="*/ 113 h 4851494"/>
              <a:gd name="connsiteX1" fmla="*/ 3345623 w 4851494"/>
              <a:gd name="connsiteY1" fmla="*/ 293605 h 4851494"/>
              <a:gd name="connsiteX2" fmla="*/ 4747677 w 4851494"/>
              <a:gd name="connsiteY2" fmla="*/ 2454787 h 4851494"/>
              <a:gd name="connsiteX3" fmla="*/ 4557890 w 4851494"/>
              <a:gd name="connsiteY3" fmla="*/ 3345623 h 4851494"/>
              <a:gd name="connsiteX4" fmla="*/ 2396708 w 4851494"/>
              <a:gd name="connsiteY4" fmla="*/ 4747678 h 4851494"/>
              <a:gd name="connsiteX5" fmla="*/ 1505872 w 4851494"/>
              <a:gd name="connsiteY5" fmla="*/ 4557890 h 4851494"/>
              <a:gd name="connsiteX6" fmla="*/ 103818 w 4851494"/>
              <a:gd name="connsiteY6" fmla="*/ 2396709 h 4851494"/>
              <a:gd name="connsiteX7" fmla="*/ 293606 w 4851494"/>
              <a:gd name="connsiteY7" fmla="*/ 1505872 h 4851494"/>
              <a:gd name="connsiteX8" fmla="*/ 2454787 w 4851494"/>
              <a:gd name="connsiteY8" fmla="*/ 103818 h 4851494"/>
              <a:gd name="connsiteX9" fmla="*/ 2816744 w 4851494"/>
              <a:gd name="connsiteY9" fmla="*/ 113 h 4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94" h="4851494">
                <a:moveTo>
                  <a:pt x="2816744" y="113"/>
                </a:moveTo>
                <a:cubicBezTo>
                  <a:pt x="3023460" y="3971"/>
                  <a:pt x="3224629" y="107102"/>
                  <a:pt x="3345623" y="293605"/>
                </a:cubicBezTo>
                <a:lnTo>
                  <a:pt x="4747677" y="2454787"/>
                </a:lnTo>
                <a:cubicBezTo>
                  <a:pt x="4941267" y="2753193"/>
                  <a:pt x="4856296" y="3152034"/>
                  <a:pt x="4557890" y="3345623"/>
                </a:cubicBezTo>
                <a:lnTo>
                  <a:pt x="2396708" y="4747678"/>
                </a:lnTo>
                <a:cubicBezTo>
                  <a:pt x="2098302" y="4941267"/>
                  <a:pt x="1699462" y="4856296"/>
                  <a:pt x="1505872" y="4557890"/>
                </a:cubicBezTo>
                <a:lnTo>
                  <a:pt x="103818" y="2396709"/>
                </a:lnTo>
                <a:cubicBezTo>
                  <a:pt x="-89772" y="2098302"/>
                  <a:pt x="-4801" y="1699462"/>
                  <a:pt x="293606" y="1505872"/>
                </a:cubicBezTo>
                <a:lnTo>
                  <a:pt x="2454787" y="103818"/>
                </a:lnTo>
                <a:cubicBezTo>
                  <a:pt x="2566689" y="31222"/>
                  <a:pt x="2692715" y="-2202"/>
                  <a:pt x="2816744" y="113"/>
                </a:cubicBez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 rot="19621604">
            <a:off x="7620024" y="1819491"/>
            <a:ext cx="3338554" cy="3338554"/>
          </a:xfrm>
          <a:prstGeom prst="roundRect">
            <a:avLst/>
          </a:prstGeom>
          <a:solidFill>
            <a:srgbClr val="FEF6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18434"/>
          <p:cNvSpPr txBox="1"/>
          <p:nvPr/>
        </p:nvSpPr>
        <p:spPr>
          <a:xfrm>
            <a:off x="540700" y="1227996"/>
            <a:ext cx="1007328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上面函数图像中，它表示高台跳水运动员的高度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随时间变化的函数</a:t>
            </a:r>
          </a:p>
        </p:txBody>
      </p:sp>
      <p:graphicFrame>
        <p:nvGraphicFramePr>
          <p:cNvPr id="18436" name="对象 18435"/>
          <p:cNvGraphicFramePr>
            <a:graphicFrameLocks noChangeAspect="1"/>
          </p:cNvGraphicFramePr>
          <p:nvPr/>
        </p:nvGraphicFramePr>
        <p:xfrm>
          <a:off x="764669" y="1685448"/>
          <a:ext cx="32400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59865" imgH="228600" progId="Equation.DSMT4">
                  <p:embed/>
                </p:oleObj>
              </mc:Choice>
              <mc:Fallback>
                <p:oleObj r:id="rId2" imgW="1459865" imgH="228600" progId="Equation.DSMT4">
                  <p:embed/>
                  <p:pic>
                    <p:nvPicPr>
                      <p:cNvPr id="0" name="对象 1843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4669" y="1685448"/>
                        <a:ext cx="3240087" cy="50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文本框 18436"/>
          <p:cNvSpPr txBox="1"/>
          <p:nvPr/>
        </p:nvSpPr>
        <p:spPr>
          <a:xfrm>
            <a:off x="623888" y="1531729"/>
            <a:ext cx="108585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           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的图像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运动员从起跳到最高点，以及从最高点到入水这两段时间内，随着时间的变化，运动员离水面的高度发生什么变化？</a:t>
            </a:r>
          </a:p>
        </p:txBody>
      </p:sp>
      <p:grpSp>
        <p:nvGrpSpPr>
          <p:cNvPr id="18438" name="组合 18437"/>
          <p:cNvGrpSpPr/>
          <p:nvPr/>
        </p:nvGrpSpPr>
        <p:grpSpPr>
          <a:xfrm>
            <a:off x="4541044" y="3276713"/>
            <a:ext cx="3024187" cy="2119288"/>
            <a:chOff x="0" y="0"/>
            <a:chExt cx="2064" cy="1824"/>
          </a:xfrm>
        </p:grpSpPr>
        <p:sp>
          <p:nvSpPr>
            <p:cNvPr id="18439" name="文本框 18438"/>
            <p:cNvSpPr txBox="1"/>
            <p:nvPr/>
          </p:nvSpPr>
          <p:spPr>
            <a:xfrm>
              <a:off x="98" y="107"/>
              <a:ext cx="223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18440" name="文本框 18439"/>
            <p:cNvSpPr txBox="1"/>
            <p:nvPr/>
          </p:nvSpPr>
          <p:spPr>
            <a:xfrm>
              <a:off x="1654" y="1449"/>
              <a:ext cx="174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</a:t>
              </a:r>
            </a:p>
          </p:txBody>
        </p:sp>
        <p:sp>
          <p:nvSpPr>
            <p:cNvPr id="18441" name="直接连接符 18440"/>
            <p:cNvSpPr/>
            <p:nvPr/>
          </p:nvSpPr>
          <p:spPr>
            <a:xfrm flipV="1">
              <a:off x="357" y="126"/>
              <a:ext cx="1" cy="169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2" name="直接连接符 18441"/>
            <p:cNvSpPr/>
            <p:nvPr/>
          </p:nvSpPr>
          <p:spPr>
            <a:xfrm>
              <a:off x="0" y="1450"/>
              <a:ext cx="1894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3" name="文本框 18442"/>
            <p:cNvSpPr txBox="1"/>
            <p:nvPr/>
          </p:nvSpPr>
          <p:spPr>
            <a:xfrm>
              <a:off x="95" y="1354"/>
              <a:ext cx="223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8444" name="文本框 18443"/>
            <p:cNvSpPr txBox="1"/>
            <p:nvPr/>
          </p:nvSpPr>
          <p:spPr>
            <a:xfrm>
              <a:off x="685" y="1459"/>
              <a:ext cx="281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i="1" kern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graphicFrame>
          <p:nvGraphicFramePr>
            <p:cNvPr id="18445" name="对象 18444"/>
            <p:cNvGraphicFramePr>
              <a:graphicFrameLocks noChangeAspect="1"/>
            </p:cNvGraphicFramePr>
            <p:nvPr/>
          </p:nvGraphicFramePr>
          <p:xfrm>
            <a:off x="1150" y="346"/>
            <a:ext cx="914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571500" imgH="203200" progId="Equation.DSMT4">
                    <p:embed/>
                  </p:oleObj>
                </mc:Choice>
                <mc:Fallback>
                  <p:oleObj r:id="rId4" imgW="571500" imgH="203200" progId="Equation.DSMT4">
                    <p:embed/>
                    <p:pic>
                      <p:nvPicPr>
                        <p:cNvPr id="0" name="对象 1844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0" y="346"/>
                          <a:ext cx="914" cy="3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6" name="未知"/>
            <p:cNvSpPr/>
            <p:nvPr/>
          </p:nvSpPr>
          <p:spPr>
            <a:xfrm>
              <a:off x="336" y="154"/>
              <a:ext cx="1204" cy="1281"/>
            </a:xfrm>
            <a:custGeom>
              <a:avLst/>
              <a:gdLst/>
              <a:ahLst/>
              <a:cxnLst/>
              <a:rect l="0" t="0" r="0" b="0"/>
              <a:pathLst>
                <a:path w="948" h="974">
                  <a:moveTo>
                    <a:pt x="0" y="458"/>
                  </a:moveTo>
                  <a:cubicBezTo>
                    <a:pt x="74" y="396"/>
                    <a:pt x="286" y="0"/>
                    <a:pt x="444" y="86"/>
                  </a:cubicBezTo>
                  <a:cubicBezTo>
                    <a:pt x="602" y="172"/>
                    <a:pt x="843" y="789"/>
                    <a:pt x="948" y="974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7" name="直接连接符 18446"/>
            <p:cNvSpPr/>
            <p:nvPr/>
          </p:nvSpPr>
          <p:spPr>
            <a:xfrm>
              <a:off x="851" y="286"/>
              <a:ext cx="1" cy="1199"/>
            </a:xfrm>
            <a:prstGeom prst="line">
              <a:avLst/>
            </a:prstGeom>
            <a:ln w="31750" cap="flat" cmpd="sng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8448" name="对象 18447"/>
            <p:cNvGraphicFramePr>
              <a:graphicFrameLocks noChangeAspect="1"/>
            </p:cNvGraphicFramePr>
            <p:nvPr/>
          </p:nvGraphicFramePr>
          <p:xfrm>
            <a:off x="786" y="0"/>
            <a:ext cx="324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203200" imgH="165100" progId="Equation.DSMT4">
                    <p:embed/>
                  </p:oleObj>
                </mc:Choice>
                <mc:Fallback>
                  <p:oleObj r:id="rId6" imgW="203200" imgH="165100" progId="Equation.DSMT4">
                    <p:embed/>
                    <p:pic>
                      <p:nvPicPr>
                        <p:cNvPr id="0" name="对象 1844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86" y="0"/>
                          <a:ext cx="324" cy="2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对象 19458"/>
          <p:cNvGraphicFramePr>
            <a:graphicFrameLocks noChangeAspect="1"/>
          </p:cNvGraphicFramePr>
          <p:nvPr/>
        </p:nvGraphicFramePr>
        <p:xfrm>
          <a:off x="798653" y="4450412"/>
          <a:ext cx="4742968" cy="42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38400" imgH="228600" progId="Equation.3">
                  <p:embed/>
                </p:oleObj>
              </mc:Choice>
              <mc:Fallback>
                <p:oleObj r:id="rId2" imgW="2438400" imgH="228600" progId="Equation.3">
                  <p:embed/>
                  <p:pic>
                    <p:nvPicPr>
                      <p:cNvPr id="0" name="对象 1945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8653" y="4450412"/>
                        <a:ext cx="4742968" cy="42415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文本框 19459"/>
          <p:cNvSpPr txBox="1"/>
          <p:nvPr/>
        </p:nvSpPr>
        <p:spPr>
          <a:xfrm>
            <a:off x="614302" y="1215595"/>
            <a:ext cx="64801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通过观察图像，我们可以发现：</a:t>
            </a:r>
          </a:p>
        </p:txBody>
      </p:sp>
      <p:grpSp>
        <p:nvGrpSpPr>
          <p:cNvPr id="19461" name="组合 19460"/>
          <p:cNvGrpSpPr/>
          <p:nvPr/>
        </p:nvGrpSpPr>
        <p:grpSpPr>
          <a:xfrm>
            <a:off x="463490" y="1710682"/>
            <a:ext cx="10729912" cy="1173163"/>
            <a:chOff x="-1320" y="-409"/>
            <a:chExt cx="6759" cy="739"/>
          </a:xfrm>
        </p:grpSpPr>
        <p:sp>
          <p:nvSpPr>
            <p:cNvPr id="19462" name="文本框 19461"/>
            <p:cNvSpPr txBox="1"/>
            <p:nvPr/>
          </p:nvSpPr>
          <p:spPr>
            <a:xfrm>
              <a:off x="-1320" y="-409"/>
              <a:ext cx="6759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）运动员从起跳到最高点，离水面高度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随时间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的增加而增加，即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h(t)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是增函数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相应的，</a:t>
              </a:r>
            </a:p>
          </p:txBody>
        </p:sp>
        <p:graphicFrame>
          <p:nvGraphicFramePr>
            <p:cNvPr id="19463" name="对象 19462"/>
            <p:cNvGraphicFramePr>
              <a:graphicFrameLocks noChangeAspect="1"/>
            </p:cNvGraphicFramePr>
            <p:nvPr/>
          </p:nvGraphicFramePr>
          <p:xfrm>
            <a:off x="1182" y="-37"/>
            <a:ext cx="152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053465" imgH="254000" progId="Equation.DSMT4">
                    <p:embed/>
                  </p:oleObj>
                </mc:Choice>
                <mc:Fallback>
                  <p:oleObj r:id="rId4" imgW="1053465" imgH="254000" progId="Equation.DSMT4">
                    <p:embed/>
                    <p:pic>
                      <p:nvPicPr>
                        <p:cNvPr id="0" name="对象 1946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82" y="-37"/>
                          <a:ext cx="1524" cy="3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64" name="组合 19463"/>
          <p:cNvGrpSpPr/>
          <p:nvPr/>
        </p:nvGrpSpPr>
        <p:grpSpPr>
          <a:xfrm>
            <a:off x="463490" y="3012432"/>
            <a:ext cx="13854111" cy="1173163"/>
            <a:chOff x="-1274" y="-673"/>
            <a:chExt cx="8727" cy="739"/>
          </a:xfrm>
        </p:grpSpPr>
        <p:sp>
          <p:nvSpPr>
            <p:cNvPr id="19465" name="文本框 19464"/>
            <p:cNvSpPr txBox="1"/>
            <p:nvPr/>
          </p:nvSpPr>
          <p:spPr>
            <a:xfrm>
              <a:off x="-1274" y="-673"/>
              <a:ext cx="8727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）从最高点到入水，运动员离水面高度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随时间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的增加而减少，即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h(t)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是减函数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相应的，</a:t>
              </a:r>
            </a:p>
          </p:txBody>
        </p:sp>
        <p:graphicFrame>
          <p:nvGraphicFramePr>
            <p:cNvPr id="19466" name="对象 19465"/>
            <p:cNvGraphicFramePr>
              <a:graphicFrameLocks noChangeAspect="1"/>
            </p:cNvGraphicFramePr>
            <p:nvPr/>
          </p:nvGraphicFramePr>
          <p:xfrm>
            <a:off x="1325" y="-301"/>
            <a:ext cx="152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053465" imgH="254000" progId="Equation.DSMT4">
                    <p:embed/>
                  </p:oleObj>
                </mc:Choice>
                <mc:Fallback>
                  <p:oleObj r:id="rId6" imgW="1053465" imgH="254000" progId="Equation.DSMT4">
                    <p:embed/>
                    <p:pic>
                      <p:nvPicPr>
                        <p:cNvPr id="0" name="对象 1946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25" y="-301"/>
                          <a:ext cx="1524" cy="3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9286877" y="1960075"/>
            <a:ext cx="34159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grpSp>
        <p:nvGrpSpPr>
          <p:cNvPr id="21507" name="组合 21506"/>
          <p:cNvGrpSpPr/>
          <p:nvPr/>
        </p:nvGrpSpPr>
        <p:grpSpPr>
          <a:xfrm>
            <a:off x="8313737" y="2210901"/>
            <a:ext cx="1853688" cy="1842939"/>
            <a:chOff x="0" y="0"/>
            <a:chExt cx="1552" cy="1543"/>
          </a:xfrm>
        </p:grpSpPr>
        <p:sp>
          <p:nvSpPr>
            <p:cNvPr id="21508" name="直接连接符 21507"/>
            <p:cNvSpPr/>
            <p:nvPr/>
          </p:nvSpPr>
          <p:spPr>
            <a:xfrm>
              <a:off x="0" y="831"/>
              <a:ext cx="1307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09" name="直接连接符 21508"/>
            <p:cNvSpPr/>
            <p:nvPr/>
          </p:nvSpPr>
          <p:spPr>
            <a:xfrm flipV="1">
              <a:off x="613" y="0"/>
              <a:ext cx="0" cy="1464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0" name="未知"/>
            <p:cNvSpPr/>
            <p:nvPr/>
          </p:nvSpPr>
          <p:spPr>
            <a:xfrm>
              <a:off x="653" y="119"/>
              <a:ext cx="695" cy="672"/>
            </a:xfrm>
            <a:custGeom>
              <a:avLst/>
              <a:gdLst/>
              <a:ahLst/>
              <a:cxnLst/>
              <a:rect l="0" t="0" r="0" b="0"/>
              <a:pathLst>
                <a:path w="816" h="816">
                  <a:moveTo>
                    <a:pt x="0" y="0"/>
                  </a:moveTo>
                  <a:cubicBezTo>
                    <a:pt x="4" y="244"/>
                    <a:pt x="8" y="488"/>
                    <a:pt x="144" y="624"/>
                  </a:cubicBezTo>
                  <a:cubicBezTo>
                    <a:pt x="280" y="760"/>
                    <a:pt x="704" y="784"/>
                    <a:pt x="816" y="81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1" name="未知"/>
            <p:cNvSpPr/>
            <p:nvPr/>
          </p:nvSpPr>
          <p:spPr>
            <a:xfrm>
              <a:off x="0" y="871"/>
              <a:ext cx="572" cy="672"/>
            </a:xfrm>
            <a:custGeom>
              <a:avLst/>
              <a:gdLst/>
              <a:ahLst/>
              <a:cxnLst/>
              <a:rect l="0" t="0" r="0" b="0"/>
              <a:pathLst>
                <a:path w="672" h="816">
                  <a:moveTo>
                    <a:pt x="0" y="0"/>
                  </a:moveTo>
                  <a:cubicBezTo>
                    <a:pt x="208" y="28"/>
                    <a:pt x="416" y="56"/>
                    <a:pt x="528" y="192"/>
                  </a:cubicBezTo>
                  <a:cubicBezTo>
                    <a:pt x="640" y="328"/>
                    <a:pt x="648" y="720"/>
                    <a:pt x="672" y="81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2" name="文本框 21511"/>
            <p:cNvSpPr txBox="1"/>
            <p:nvPr/>
          </p:nvSpPr>
          <p:spPr>
            <a:xfrm>
              <a:off x="572" y="752"/>
              <a:ext cx="28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1513" name="文本框 21512"/>
            <p:cNvSpPr txBox="1"/>
            <p:nvPr/>
          </p:nvSpPr>
          <p:spPr>
            <a:xfrm>
              <a:off x="1266" y="752"/>
              <a:ext cx="28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21514" name="组合 21513"/>
          <p:cNvGrpSpPr/>
          <p:nvPr/>
        </p:nvGrpSpPr>
        <p:grpSpPr>
          <a:xfrm>
            <a:off x="3863976" y="1996589"/>
            <a:ext cx="1755749" cy="1922963"/>
            <a:chOff x="0" y="0"/>
            <a:chExt cx="1470" cy="1610"/>
          </a:xfrm>
        </p:grpSpPr>
        <p:sp>
          <p:nvSpPr>
            <p:cNvPr id="21515" name="文本框 21514"/>
            <p:cNvSpPr txBox="1"/>
            <p:nvPr/>
          </p:nvSpPr>
          <p:spPr>
            <a:xfrm>
              <a:off x="1134" y="99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1516" name="文本框 21515"/>
            <p:cNvSpPr txBox="1"/>
            <p:nvPr/>
          </p:nvSpPr>
          <p:spPr>
            <a:xfrm>
              <a:off x="635" y="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1517" name="直接连接符 21516"/>
            <p:cNvSpPr/>
            <p:nvPr/>
          </p:nvSpPr>
          <p:spPr>
            <a:xfrm flipV="1">
              <a:off x="0" y="1020"/>
              <a:ext cx="1315" cy="1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8" name="直接连接符 21517"/>
            <p:cNvSpPr/>
            <p:nvPr/>
          </p:nvSpPr>
          <p:spPr>
            <a:xfrm flipV="1">
              <a:off x="591" y="68"/>
              <a:ext cx="0" cy="154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9" name="文本框 21518"/>
            <p:cNvSpPr txBox="1"/>
            <p:nvPr/>
          </p:nvSpPr>
          <p:spPr>
            <a:xfrm>
              <a:off x="528" y="99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1520" name="未知"/>
            <p:cNvSpPr/>
            <p:nvPr/>
          </p:nvSpPr>
          <p:spPr>
            <a:xfrm>
              <a:off x="47" y="158"/>
              <a:ext cx="1043" cy="867"/>
            </a:xfrm>
            <a:custGeom>
              <a:avLst/>
              <a:gdLst/>
              <a:ahLst/>
              <a:cxnLst/>
              <a:rect l="0" t="0" r="0" b="0"/>
              <a:pathLst>
                <a:path w="1248" h="1320">
                  <a:moveTo>
                    <a:pt x="0" y="144"/>
                  </a:moveTo>
                  <a:cubicBezTo>
                    <a:pt x="232" y="732"/>
                    <a:pt x="464" y="1320"/>
                    <a:pt x="672" y="1296"/>
                  </a:cubicBezTo>
                  <a:cubicBezTo>
                    <a:pt x="880" y="1272"/>
                    <a:pt x="1064" y="636"/>
                    <a:pt x="1248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21" name="组合 21520"/>
          <p:cNvGrpSpPr/>
          <p:nvPr/>
        </p:nvGrpSpPr>
        <p:grpSpPr>
          <a:xfrm>
            <a:off x="1560514" y="2102952"/>
            <a:ext cx="1755748" cy="1680502"/>
            <a:chOff x="0" y="0"/>
            <a:chExt cx="1470" cy="1407"/>
          </a:xfrm>
        </p:grpSpPr>
        <p:sp>
          <p:nvSpPr>
            <p:cNvPr id="21522" name="直接连接符 21521"/>
            <p:cNvSpPr/>
            <p:nvPr/>
          </p:nvSpPr>
          <p:spPr>
            <a:xfrm flipH="1" flipV="1">
              <a:off x="590" y="0"/>
              <a:ext cx="1" cy="136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3" name="文本框 21522"/>
            <p:cNvSpPr txBox="1"/>
            <p:nvPr/>
          </p:nvSpPr>
          <p:spPr>
            <a:xfrm>
              <a:off x="1134" y="908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1524" name="直接连接符 21523"/>
            <p:cNvSpPr/>
            <p:nvPr/>
          </p:nvSpPr>
          <p:spPr>
            <a:xfrm flipV="1">
              <a:off x="0" y="954"/>
              <a:ext cx="1316" cy="1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文本框 21524"/>
            <p:cNvSpPr txBox="1"/>
            <p:nvPr/>
          </p:nvSpPr>
          <p:spPr>
            <a:xfrm>
              <a:off x="635" y="46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1526" name="文本框 21525"/>
            <p:cNvSpPr txBox="1"/>
            <p:nvPr/>
          </p:nvSpPr>
          <p:spPr>
            <a:xfrm>
              <a:off x="528" y="92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1527" name="直接连接符 21526"/>
            <p:cNvSpPr/>
            <p:nvPr/>
          </p:nvSpPr>
          <p:spPr>
            <a:xfrm flipV="1">
              <a:off x="136" y="364"/>
              <a:ext cx="1089" cy="1043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21528" name="对象 21527"/>
          <p:cNvGraphicFramePr>
            <a:graphicFrameLocks noChangeAspect="1"/>
          </p:cNvGraphicFramePr>
          <p:nvPr/>
        </p:nvGraphicFramePr>
        <p:xfrm>
          <a:off x="8761413" y="1275863"/>
          <a:ext cx="1223963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06400" imgH="393700" progId="Equation.3">
                  <p:embed/>
                </p:oleObj>
              </mc:Choice>
              <mc:Fallback>
                <p:oleObj r:id="rId2" imgW="406400" imgH="393700" progId="Equation.3">
                  <p:embed/>
                  <p:pic>
                    <p:nvPicPr>
                      <p:cNvPr id="0" name="对象 2152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61413" y="1275863"/>
                        <a:ext cx="1223963" cy="952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9" name="对象 21528"/>
          <p:cNvGraphicFramePr>
            <a:graphicFrameLocks noChangeAspect="1"/>
          </p:cNvGraphicFramePr>
          <p:nvPr/>
        </p:nvGraphicFramePr>
        <p:xfrm>
          <a:off x="2279650" y="1636225"/>
          <a:ext cx="758436" cy="34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68300" imgH="165100" progId="Equation.DSMT4">
                  <p:embed/>
                </p:oleObj>
              </mc:Choice>
              <mc:Fallback>
                <p:oleObj r:id="rId4" imgW="368300" imgH="165100" progId="Equation.DSMT4">
                  <p:embed/>
                  <p:pic>
                    <p:nvPicPr>
                      <p:cNvPr id="0" name="对象 215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9650" y="1636225"/>
                        <a:ext cx="758436" cy="3404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0" name="对象 21529"/>
          <p:cNvGraphicFramePr>
            <a:graphicFrameLocks noChangeAspect="1"/>
          </p:cNvGraphicFramePr>
          <p:nvPr/>
        </p:nvGraphicFramePr>
        <p:xfrm>
          <a:off x="4224338" y="1563201"/>
          <a:ext cx="143986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19735" imgH="228600" progId="Equation.DSMT4">
                  <p:embed/>
                </p:oleObj>
              </mc:Choice>
              <mc:Fallback>
                <p:oleObj r:id="rId6" imgW="419735" imgH="228600" progId="Equation.DSMT4">
                  <p:embed/>
                  <p:pic>
                    <p:nvPicPr>
                      <p:cNvPr id="0" name="对象 215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24338" y="1563201"/>
                        <a:ext cx="1439863" cy="557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1" name="对象 21530"/>
          <p:cNvGraphicFramePr>
            <a:graphicFrameLocks noChangeAspect="1"/>
          </p:cNvGraphicFramePr>
          <p:nvPr/>
        </p:nvGraphicFramePr>
        <p:xfrm>
          <a:off x="6745287" y="1563201"/>
          <a:ext cx="863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06400" imgH="228600" progId="Equation.DSMT4">
                  <p:embed/>
                </p:oleObj>
              </mc:Choice>
              <mc:Fallback>
                <p:oleObj r:id="rId8" imgW="406400" imgH="228600" progId="Equation.DSMT4">
                  <p:embed/>
                  <p:pic>
                    <p:nvPicPr>
                      <p:cNvPr id="0" name="对象 215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5287" y="1563201"/>
                        <a:ext cx="863600" cy="485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文本框 21531"/>
          <p:cNvSpPr txBox="1"/>
          <p:nvPr/>
        </p:nvSpPr>
        <p:spPr>
          <a:xfrm>
            <a:off x="1025723" y="4161502"/>
            <a:ext cx="142218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</a:t>
            </a:r>
          </a:p>
        </p:txBody>
      </p:sp>
      <p:graphicFrame>
        <p:nvGraphicFramePr>
          <p:cNvPr id="21533" name="对象 21532"/>
          <p:cNvGraphicFramePr>
            <a:graphicFrameLocks noChangeAspect="1"/>
          </p:cNvGraphicFramePr>
          <p:nvPr/>
        </p:nvGraphicFramePr>
        <p:xfrm>
          <a:off x="919185" y="4745679"/>
          <a:ext cx="18716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99465" imgH="203200" progId="Equation.DSMT4">
                  <p:embed/>
                </p:oleObj>
              </mc:Choice>
              <mc:Fallback>
                <p:oleObj r:id="rId10" imgW="799465" imgH="203200" progId="Equation.DSMT4">
                  <p:embed/>
                  <p:pic>
                    <p:nvPicPr>
                      <p:cNvPr id="0" name="对象 2153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9185" y="4745679"/>
                        <a:ext cx="1871663" cy="47466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4" name="文本框 21533"/>
          <p:cNvSpPr txBox="1"/>
          <p:nvPr/>
        </p:nvSpPr>
        <p:spPr>
          <a:xfrm>
            <a:off x="3104810" y="4220962"/>
            <a:ext cx="21812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-∞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1535" name="直接连接符 21534"/>
          <p:cNvSpPr/>
          <p:nvPr/>
        </p:nvSpPr>
        <p:spPr>
          <a:xfrm flipV="1">
            <a:off x="2719409" y="4169416"/>
            <a:ext cx="0" cy="3603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36" name="直接连接符 21535"/>
          <p:cNvSpPr/>
          <p:nvPr/>
        </p:nvSpPr>
        <p:spPr>
          <a:xfrm>
            <a:off x="4806972" y="4169416"/>
            <a:ext cx="0" cy="431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37" name="文本框 21536"/>
          <p:cNvSpPr txBox="1"/>
          <p:nvPr/>
        </p:nvSpPr>
        <p:spPr>
          <a:xfrm>
            <a:off x="3387725" y="5310548"/>
            <a:ext cx="21812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+∞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1538" name="直接连接符 21537"/>
          <p:cNvSpPr/>
          <p:nvPr/>
        </p:nvSpPr>
        <p:spPr>
          <a:xfrm flipV="1">
            <a:off x="4951434" y="5321941"/>
            <a:ext cx="0" cy="3603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1539" name="对象 21538"/>
          <p:cNvGraphicFramePr>
            <a:graphicFrameLocks noChangeAspect="1"/>
          </p:cNvGraphicFramePr>
          <p:nvPr/>
        </p:nvGraphicFramePr>
        <p:xfrm>
          <a:off x="2935310" y="4736154"/>
          <a:ext cx="23034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913765" imgH="203200" progId="Equation.DSMT4">
                  <p:embed/>
                </p:oleObj>
              </mc:Choice>
              <mc:Fallback>
                <p:oleObj r:id="rId12" imgW="913765" imgH="203200" progId="Equation.DSMT4">
                  <p:embed/>
                  <p:pic>
                    <p:nvPicPr>
                      <p:cNvPr id="0" name="对象 2153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35310" y="4736154"/>
                        <a:ext cx="2303463" cy="51276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40" name="对象 21539"/>
          <p:cNvGraphicFramePr>
            <a:graphicFrameLocks noChangeAspect="1"/>
          </p:cNvGraphicFramePr>
          <p:nvPr/>
        </p:nvGraphicFramePr>
        <p:xfrm>
          <a:off x="2935310" y="5888679"/>
          <a:ext cx="23034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913765" imgH="203200" progId="Equation.DSMT4">
                  <p:embed/>
                </p:oleObj>
              </mc:Choice>
              <mc:Fallback>
                <p:oleObj r:id="rId14" imgW="913765" imgH="203200" progId="Equation.DSMT4">
                  <p:embed/>
                  <p:pic>
                    <p:nvPicPr>
                      <p:cNvPr id="0" name="对象 2153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35310" y="5888679"/>
                        <a:ext cx="2303463" cy="512763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1" name="文本框 21540"/>
          <p:cNvSpPr txBox="1"/>
          <p:nvPr/>
        </p:nvSpPr>
        <p:spPr>
          <a:xfrm>
            <a:off x="5574625" y="4128424"/>
            <a:ext cx="1422184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</a:t>
            </a:r>
          </a:p>
        </p:txBody>
      </p:sp>
      <p:sp>
        <p:nvSpPr>
          <p:cNvPr id="21542" name="直接连接符 21541"/>
          <p:cNvSpPr/>
          <p:nvPr/>
        </p:nvSpPr>
        <p:spPr>
          <a:xfrm flipV="1">
            <a:off x="7470797" y="4169416"/>
            <a:ext cx="0" cy="36036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1543" name="对象 21542"/>
          <p:cNvGraphicFramePr>
            <a:graphicFrameLocks noChangeAspect="1"/>
          </p:cNvGraphicFramePr>
          <p:nvPr/>
        </p:nvGraphicFramePr>
        <p:xfrm>
          <a:off x="5383235" y="4696467"/>
          <a:ext cx="22320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965835" imgH="228600" progId="Equation.DSMT4">
                  <p:embed/>
                </p:oleObj>
              </mc:Choice>
              <mc:Fallback>
                <p:oleObj r:id="rId16" imgW="965835" imgH="228600" progId="Equation.DSMT4">
                  <p:embed/>
                  <p:pic>
                    <p:nvPicPr>
                      <p:cNvPr id="0" name="对象 2154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83235" y="4696467"/>
                        <a:ext cx="2232025" cy="528637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4" name="文本框 21543"/>
          <p:cNvSpPr txBox="1"/>
          <p:nvPr/>
        </p:nvSpPr>
        <p:spPr>
          <a:xfrm>
            <a:off x="7904185" y="4203111"/>
            <a:ext cx="21812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-∞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1545" name="直接连接符 21544"/>
          <p:cNvSpPr/>
          <p:nvPr/>
        </p:nvSpPr>
        <p:spPr>
          <a:xfrm>
            <a:off x="9682184" y="4153541"/>
            <a:ext cx="0" cy="431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1546" name="对象 21545"/>
          <p:cNvGraphicFramePr>
            <a:graphicFrameLocks noChangeAspect="1"/>
          </p:cNvGraphicFramePr>
          <p:nvPr/>
        </p:nvGraphicFramePr>
        <p:xfrm>
          <a:off x="7688284" y="4718692"/>
          <a:ext cx="22669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029335" imgH="228600" progId="Equation.DSMT4">
                  <p:embed/>
                </p:oleObj>
              </mc:Choice>
              <mc:Fallback>
                <p:oleObj r:id="rId18" imgW="1029335" imgH="228600" progId="Equation.DSMT4">
                  <p:embed/>
                  <p:pic>
                    <p:nvPicPr>
                      <p:cNvPr id="0" name="对象 2154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88284" y="4718692"/>
                        <a:ext cx="2266950" cy="503237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7" name="文本框 21546"/>
          <p:cNvSpPr txBox="1"/>
          <p:nvPr/>
        </p:nvSpPr>
        <p:spPr>
          <a:xfrm>
            <a:off x="7917610" y="5346243"/>
            <a:ext cx="21812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+∞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21548" name="直接连接符 21547"/>
          <p:cNvSpPr/>
          <p:nvPr/>
        </p:nvSpPr>
        <p:spPr>
          <a:xfrm>
            <a:off x="9704409" y="5393378"/>
            <a:ext cx="0" cy="4318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1549" name="对象 21548"/>
          <p:cNvGraphicFramePr>
            <a:graphicFrameLocks noChangeAspect="1"/>
          </p:cNvGraphicFramePr>
          <p:nvPr/>
        </p:nvGraphicFramePr>
        <p:xfrm>
          <a:off x="7688284" y="5825178"/>
          <a:ext cx="22669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1029335" imgH="228600" progId="Equation.DSMT4">
                  <p:embed/>
                </p:oleObj>
              </mc:Choice>
              <mc:Fallback>
                <p:oleObj r:id="rId20" imgW="1029335" imgH="228600" progId="Equation.DSMT4">
                  <p:embed/>
                  <p:pic>
                    <p:nvPicPr>
                      <p:cNvPr id="0" name="对象 21548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88284" y="5825178"/>
                        <a:ext cx="2266950" cy="503238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0" name="直接连接符 21549"/>
          <p:cNvSpPr/>
          <p:nvPr/>
        </p:nvSpPr>
        <p:spPr>
          <a:xfrm flipV="1">
            <a:off x="1736815" y="2529939"/>
            <a:ext cx="1300688" cy="124574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51" name="未知"/>
          <p:cNvSpPr/>
          <p:nvPr/>
        </p:nvSpPr>
        <p:spPr>
          <a:xfrm>
            <a:off x="3912732" y="2179330"/>
            <a:ext cx="1245745" cy="1035533"/>
          </a:xfrm>
          <a:custGeom>
            <a:avLst/>
            <a:gdLst/>
            <a:ahLst/>
            <a:cxnLst/>
            <a:rect l="0" t="0" r="0" b="0"/>
            <a:pathLst>
              <a:path w="1248" h="1320">
                <a:moveTo>
                  <a:pt x="0" y="144"/>
                </a:moveTo>
                <a:cubicBezTo>
                  <a:pt x="232" y="732"/>
                  <a:pt x="464" y="1320"/>
                  <a:pt x="672" y="1296"/>
                </a:cubicBezTo>
                <a:cubicBezTo>
                  <a:pt x="880" y="1272"/>
                  <a:pt x="1064" y="636"/>
                  <a:pt x="1248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552" name="组合 21551"/>
          <p:cNvGrpSpPr/>
          <p:nvPr/>
        </p:nvGrpSpPr>
        <p:grpSpPr>
          <a:xfrm>
            <a:off x="6096001" y="1852125"/>
            <a:ext cx="1649447" cy="2112870"/>
            <a:chOff x="0" y="0"/>
            <a:chExt cx="1381" cy="1769"/>
          </a:xfrm>
        </p:grpSpPr>
        <p:sp>
          <p:nvSpPr>
            <p:cNvPr id="21553" name="直接连接符 21552"/>
            <p:cNvSpPr/>
            <p:nvPr/>
          </p:nvSpPr>
          <p:spPr>
            <a:xfrm flipV="1">
              <a:off x="0" y="1134"/>
              <a:ext cx="1227" cy="18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54" name="文本框 21553"/>
            <p:cNvSpPr txBox="1"/>
            <p:nvPr/>
          </p:nvSpPr>
          <p:spPr>
            <a:xfrm>
              <a:off x="768" y="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1555" name="直接连接符 21554"/>
            <p:cNvSpPr/>
            <p:nvPr/>
          </p:nvSpPr>
          <p:spPr>
            <a:xfrm flipV="1">
              <a:off x="591" y="182"/>
              <a:ext cx="0" cy="1542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56" name="文本框 21555"/>
            <p:cNvSpPr txBox="1"/>
            <p:nvPr/>
          </p:nvSpPr>
          <p:spPr>
            <a:xfrm>
              <a:off x="528" y="110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1557" name="文本框 21556"/>
            <p:cNvSpPr txBox="1"/>
            <p:nvPr/>
          </p:nvSpPr>
          <p:spPr>
            <a:xfrm>
              <a:off x="1045" y="1179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1558" name="未知"/>
            <p:cNvSpPr/>
            <p:nvPr/>
          </p:nvSpPr>
          <p:spPr>
            <a:xfrm>
              <a:off x="227" y="409"/>
              <a:ext cx="680" cy="1360"/>
            </a:xfrm>
            <a:custGeom>
              <a:avLst/>
              <a:gdLst/>
              <a:ahLst/>
              <a:cxnLst/>
              <a:rect l="0" t="0" r="0" b="0"/>
              <a:pathLst>
                <a:path w="680" h="1406">
                  <a:moveTo>
                    <a:pt x="680" y="0"/>
                  </a:moveTo>
                  <a:cubicBezTo>
                    <a:pt x="669" y="109"/>
                    <a:pt x="658" y="219"/>
                    <a:pt x="635" y="317"/>
                  </a:cubicBezTo>
                  <a:cubicBezTo>
                    <a:pt x="612" y="415"/>
                    <a:pt x="574" y="521"/>
                    <a:pt x="544" y="589"/>
                  </a:cubicBezTo>
                  <a:cubicBezTo>
                    <a:pt x="514" y="657"/>
                    <a:pt x="491" y="695"/>
                    <a:pt x="454" y="725"/>
                  </a:cubicBezTo>
                  <a:cubicBezTo>
                    <a:pt x="417" y="755"/>
                    <a:pt x="363" y="756"/>
                    <a:pt x="318" y="771"/>
                  </a:cubicBezTo>
                  <a:cubicBezTo>
                    <a:pt x="273" y="786"/>
                    <a:pt x="234" y="710"/>
                    <a:pt x="181" y="816"/>
                  </a:cubicBezTo>
                  <a:cubicBezTo>
                    <a:pt x="128" y="922"/>
                    <a:pt x="64" y="1164"/>
                    <a:pt x="0" y="1406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559" name="未知"/>
          <p:cNvSpPr/>
          <p:nvPr/>
        </p:nvSpPr>
        <p:spPr>
          <a:xfrm>
            <a:off x="6381588" y="2332847"/>
            <a:ext cx="812183" cy="1624366"/>
          </a:xfrm>
          <a:custGeom>
            <a:avLst/>
            <a:gdLst/>
            <a:ahLst/>
            <a:cxnLst/>
            <a:rect l="0" t="0" r="0" b="0"/>
            <a:pathLst>
              <a:path w="680" h="1406">
                <a:moveTo>
                  <a:pt x="680" y="0"/>
                </a:moveTo>
                <a:cubicBezTo>
                  <a:pt x="669" y="109"/>
                  <a:pt x="658" y="219"/>
                  <a:pt x="635" y="317"/>
                </a:cubicBezTo>
                <a:cubicBezTo>
                  <a:pt x="612" y="415"/>
                  <a:pt x="574" y="521"/>
                  <a:pt x="544" y="589"/>
                </a:cubicBezTo>
                <a:cubicBezTo>
                  <a:pt x="514" y="657"/>
                  <a:pt x="491" y="695"/>
                  <a:pt x="454" y="725"/>
                </a:cubicBezTo>
                <a:cubicBezTo>
                  <a:pt x="417" y="755"/>
                  <a:pt x="363" y="756"/>
                  <a:pt x="318" y="771"/>
                </a:cubicBezTo>
                <a:cubicBezTo>
                  <a:pt x="273" y="786"/>
                  <a:pt x="234" y="710"/>
                  <a:pt x="181" y="816"/>
                </a:cubicBezTo>
                <a:cubicBezTo>
                  <a:pt x="128" y="922"/>
                  <a:pt x="64" y="1164"/>
                  <a:pt x="0" y="140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60" name="未知"/>
          <p:cNvSpPr/>
          <p:nvPr/>
        </p:nvSpPr>
        <p:spPr>
          <a:xfrm>
            <a:off x="9118156" y="2346562"/>
            <a:ext cx="830099" cy="802628"/>
          </a:xfrm>
          <a:custGeom>
            <a:avLst/>
            <a:gdLst/>
            <a:ahLst/>
            <a:cxnLst/>
            <a:rect l="0" t="0" r="0" b="0"/>
            <a:pathLst>
              <a:path w="816" h="816">
                <a:moveTo>
                  <a:pt x="0" y="0"/>
                </a:moveTo>
                <a:cubicBezTo>
                  <a:pt x="4" y="244"/>
                  <a:pt x="8" y="488"/>
                  <a:pt x="144" y="624"/>
                </a:cubicBezTo>
                <a:cubicBezTo>
                  <a:pt x="280" y="760"/>
                  <a:pt x="704" y="784"/>
                  <a:pt x="816" y="81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61" name="未知"/>
          <p:cNvSpPr/>
          <p:nvPr/>
        </p:nvSpPr>
        <p:spPr>
          <a:xfrm>
            <a:off x="8311609" y="3228058"/>
            <a:ext cx="683189" cy="802628"/>
          </a:xfrm>
          <a:custGeom>
            <a:avLst/>
            <a:gdLst/>
            <a:ahLst/>
            <a:cxnLst/>
            <a:rect l="0" t="0" r="0" b="0"/>
            <a:pathLst>
              <a:path w="672" h="816">
                <a:moveTo>
                  <a:pt x="0" y="0"/>
                </a:moveTo>
                <a:cubicBezTo>
                  <a:pt x="208" y="28"/>
                  <a:pt x="416" y="56"/>
                  <a:pt x="528" y="192"/>
                </a:cubicBezTo>
                <a:cubicBezTo>
                  <a:pt x="640" y="328"/>
                  <a:pt x="648" y="720"/>
                  <a:pt x="672" y="81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61" name="文本占位符 20"/>
          <p:cNvSpPr txBox="1"/>
          <p:nvPr/>
        </p:nvSpPr>
        <p:spPr>
          <a:xfrm>
            <a:off x="623888" y="1217698"/>
            <a:ext cx="7708900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观察下面函数的图像，探讨函数的单调性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1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4" dur="1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7" dur="10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2" grpId="0"/>
      <p:bldP spid="21532" grpId="1"/>
      <p:bldP spid="21534" grpId="0"/>
      <p:bldP spid="21534" grpId="1"/>
      <p:bldP spid="21537" grpId="0"/>
      <p:bldP spid="21537" grpId="1"/>
      <p:bldP spid="21541" grpId="0"/>
      <p:bldP spid="21541" grpId="1"/>
      <p:bldP spid="21544" grpId="0"/>
      <p:bldP spid="21544" grpId="1"/>
      <p:bldP spid="21547" grpId="0"/>
      <p:bldP spid="215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22530"/>
          <p:cNvSpPr/>
          <p:nvPr/>
        </p:nvSpPr>
        <p:spPr>
          <a:xfrm>
            <a:off x="2850516" y="1971675"/>
            <a:ext cx="58324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660400" y="1753613"/>
            <a:ext cx="311335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在某个区间（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）内，</a:t>
            </a:r>
          </a:p>
        </p:txBody>
      </p:sp>
      <p:sp>
        <p:nvSpPr>
          <p:cNvPr id="22533" name="矩形 22532"/>
          <p:cNvSpPr/>
          <p:nvPr/>
        </p:nvSpPr>
        <p:spPr>
          <a:xfrm>
            <a:off x="660400" y="2253101"/>
            <a:ext cx="6697662" cy="7970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</a:t>
            </a:r>
            <a:r>
              <a:rPr lang="en-US" altLang="zh-CN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f’(x)&gt;0</a:t>
            </a:r>
            <a:r>
              <a:rPr lang="zh-CN" altLang="en-US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，那么函数</a:t>
            </a:r>
            <a:r>
              <a:rPr lang="en-US" altLang="zh-CN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在这个区间内单调递增</a:t>
            </a:r>
            <a:r>
              <a:rPr lang="en-US" altLang="zh-CN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zh-CN" sz="2000" kern="0" dirty="0">
              <a:solidFill>
                <a:srgbClr val="CC00C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4" name="矩形 22533"/>
          <p:cNvSpPr/>
          <p:nvPr/>
        </p:nvSpPr>
        <p:spPr>
          <a:xfrm>
            <a:off x="660400" y="2900801"/>
            <a:ext cx="6697663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</a:t>
            </a:r>
            <a:r>
              <a:rPr lang="en-US" altLang="zh-CN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f’(x)&lt;0</a:t>
            </a:r>
            <a:r>
              <a:rPr lang="zh-CN" altLang="en-US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，那么函数</a:t>
            </a:r>
            <a:r>
              <a:rPr lang="en-US" altLang="zh-CN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在这个区间内单调递减</a:t>
            </a:r>
            <a:r>
              <a:rPr lang="en-US" altLang="zh-CN" sz="2000" kern="0" dirty="0">
                <a:solidFill>
                  <a:srgbClr val="CC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endParaRPr lang="en-US" altLang="zh-CN" sz="2000" kern="0" dirty="0">
              <a:solidFill>
                <a:srgbClr val="CC00C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660400" y="1230690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函数单调性与导数的关系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225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文本框 23557"/>
          <p:cNvSpPr txBox="1"/>
          <p:nvPr/>
        </p:nvSpPr>
        <p:spPr>
          <a:xfrm>
            <a:off x="623888" y="1286193"/>
            <a:ext cx="73898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如果在某个区间内恒有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f’(x)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，那么函数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有什么特性？</a:t>
            </a:r>
          </a:p>
        </p:txBody>
      </p:sp>
      <p:sp>
        <p:nvSpPr>
          <p:cNvPr id="23559" name="文本框 23558"/>
          <p:cNvSpPr txBox="1"/>
          <p:nvPr/>
        </p:nvSpPr>
        <p:spPr>
          <a:xfrm>
            <a:off x="623888" y="1524860"/>
            <a:ext cx="10872787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回顾一下函数单调性的定义，利用平均变化率的几何意义，研究单调性的定义与其导数正负的关系？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24579"/>
          <p:cNvSpPr/>
          <p:nvPr/>
        </p:nvSpPr>
        <p:spPr>
          <a:xfrm>
            <a:off x="3046730" y="1991233"/>
            <a:ext cx="865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645478" y="1767096"/>
            <a:ext cx="32816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已知导函数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f’(x)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下列信息：</a:t>
            </a:r>
          </a:p>
        </p:txBody>
      </p:sp>
      <p:sp>
        <p:nvSpPr>
          <p:cNvPr id="24582" name="文本框 24581"/>
          <p:cNvSpPr txBox="1"/>
          <p:nvPr/>
        </p:nvSpPr>
        <p:spPr>
          <a:xfrm>
            <a:off x="645478" y="2137670"/>
            <a:ext cx="3701654" cy="18888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①当1&lt;x&lt;4时，f’(x)&gt;0;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②当x&gt;4,或x&lt;1时，f’(x)&lt;0;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③当x=4,或x=1时，f’(x) =0.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试画出函数f(x)图象的大致形状.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645478" y="1278951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25601"/>
          <p:cNvGrpSpPr/>
          <p:nvPr/>
        </p:nvGrpSpPr>
        <p:grpSpPr>
          <a:xfrm>
            <a:off x="5916788" y="3700349"/>
            <a:ext cx="3402780" cy="2296181"/>
            <a:chOff x="0" y="0"/>
            <a:chExt cx="3039" cy="1981"/>
          </a:xfrm>
        </p:grpSpPr>
        <p:sp>
          <p:nvSpPr>
            <p:cNvPr id="25603" name="直接连接符 25602"/>
            <p:cNvSpPr/>
            <p:nvPr/>
          </p:nvSpPr>
          <p:spPr>
            <a:xfrm>
              <a:off x="98" y="1528"/>
              <a:ext cx="281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4" name="直接连接符 25603"/>
            <p:cNvSpPr/>
            <p:nvPr/>
          </p:nvSpPr>
          <p:spPr>
            <a:xfrm flipV="1">
              <a:off x="279" y="31"/>
              <a:ext cx="0" cy="19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5" name="未知"/>
            <p:cNvSpPr/>
            <p:nvPr/>
          </p:nvSpPr>
          <p:spPr>
            <a:xfrm>
              <a:off x="7" y="379"/>
              <a:ext cx="2132" cy="1421"/>
            </a:xfrm>
            <a:custGeom>
              <a:avLst/>
              <a:gdLst/>
              <a:ahLst/>
              <a:cxnLst/>
              <a:rect l="0" t="0" r="0" b="0"/>
              <a:pathLst>
                <a:path w="2132" h="1421">
                  <a:moveTo>
                    <a:pt x="0" y="15"/>
                  </a:moveTo>
                  <a:cubicBezTo>
                    <a:pt x="140" y="393"/>
                    <a:pt x="280" y="771"/>
                    <a:pt x="499" y="786"/>
                  </a:cubicBezTo>
                  <a:cubicBezTo>
                    <a:pt x="718" y="801"/>
                    <a:pt x="1043" y="0"/>
                    <a:pt x="1315" y="106"/>
                  </a:cubicBezTo>
                  <a:cubicBezTo>
                    <a:pt x="1587" y="212"/>
                    <a:pt x="1859" y="816"/>
                    <a:pt x="2132" y="142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6" name="直接连接符 25605"/>
            <p:cNvSpPr/>
            <p:nvPr/>
          </p:nvSpPr>
          <p:spPr>
            <a:xfrm>
              <a:off x="506" y="1165"/>
              <a:ext cx="0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7" name="直接连接符 25606"/>
            <p:cNvSpPr/>
            <p:nvPr/>
          </p:nvSpPr>
          <p:spPr>
            <a:xfrm>
              <a:off x="1277" y="485"/>
              <a:ext cx="0" cy="104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08" name="文本框 25607"/>
            <p:cNvSpPr txBox="1"/>
            <p:nvPr/>
          </p:nvSpPr>
          <p:spPr>
            <a:xfrm>
              <a:off x="0" y="1535"/>
              <a:ext cx="342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5609" name="文本框 25608"/>
            <p:cNvSpPr txBox="1"/>
            <p:nvPr/>
          </p:nvSpPr>
          <p:spPr>
            <a:xfrm>
              <a:off x="448" y="1536"/>
              <a:ext cx="292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5610" name="文本框 25609"/>
            <p:cNvSpPr txBox="1"/>
            <p:nvPr/>
          </p:nvSpPr>
          <p:spPr>
            <a:xfrm>
              <a:off x="1265" y="1544"/>
              <a:ext cx="292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5611" name="文本框 25610"/>
            <p:cNvSpPr txBox="1"/>
            <p:nvPr/>
          </p:nvSpPr>
          <p:spPr>
            <a:xfrm>
              <a:off x="2760" y="1633"/>
              <a:ext cx="279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5612" name="文本框 25611"/>
            <p:cNvSpPr txBox="1"/>
            <p:nvPr/>
          </p:nvSpPr>
          <p:spPr>
            <a:xfrm>
              <a:off x="403" y="0"/>
              <a:ext cx="279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5613" name="文本框 25612"/>
            <p:cNvSpPr txBox="1"/>
            <p:nvPr/>
          </p:nvSpPr>
          <p:spPr>
            <a:xfrm>
              <a:off x="1310" y="182"/>
              <a:ext cx="742" cy="3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y=f(x)</a:t>
              </a:r>
            </a:p>
          </p:txBody>
        </p:sp>
      </p:grpSp>
      <p:sp>
        <p:nvSpPr>
          <p:cNvPr id="25614" name="文本框 25613"/>
          <p:cNvSpPr txBox="1"/>
          <p:nvPr/>
        </p:nvSpPr>
        <p:spPr>
          <a:xfrm>
            <a:off x="623888" y="1224409"/>
            <a:ext cx="64801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    当1&lt;x&lt;4时，f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′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(x)&gt;0，可知f(x)在此区间内单调递增；</a:t>
            </a:r>
          </a:p>
        </p:txBody>
      </p:sp>
      <p:sp>
        <p:nvSpPr>
          <p:cNvPr id="25615" name="文本框 25614"/>
          <p:cNvSpPr txBox="1"/>
          <p:nvPr/>
        </p:nvSpPr>
        <p:spPr>
          <a:xfrm>
            <a:off x="1138003" y="1914417"/>
            <a:ext cx="648017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当x&gt;4或x&lt;1时，f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′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(x)&lt;0，可知f(x)在此区间内单调递减；</a:t>
            </a:r>
          </a:p>
        </p:txBody>
      </p:sp>
      <p:sp>
        <p:nvSpPr>
          <p:cNvPr id="25616" name="文本框 25615"/>
          <p:cNvSpPr txBox="1"/>
          <p:nvPr/>
        </p:nvSpPr>
        <p:spPr>
          <a:xfrm>
            <a:off x="1138003" y="2557149"/>
            <a:ext cx="89508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当x=4或x=1时，f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′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(x)=0，这两点比较特殊，我们称它们为“临界点”.</a:t>
            </a:r>
          </a:p>
        </p:txBody>
      </p:sp>
      <p:sp>
        <p:nvSpPr>
          <p:cNvPr id="25617" name="文本框 25616"/>
          <p:cNvSpPr txBox="1"/>
          <p:nvPr/>
        </p:nvSpPr>
        <p:spPr>
          <a:xfrm>
            <a:off x="138749" y="3316788"/>
            <a:ext cx="107934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综上，函数</a:t>
            </a:r>
            <a:r>
              <a:rPr lang="en-US" altLang="zh-CN" sz="20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图像的大致形状如右图所示</a:t>
            </a:r>
            <a:r>
              <a:rPr lang="en-US" altLang="zh-CN" sz="2000" kern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/>
      <p:bldP spid="25615" grpId="0"/>
      <p:bldP spid="25616" grpId="0"/>
      <p:bldP spid="256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6625"/>
          <p:cNvSpPr/>
          <p:nvPr/>
        </p:nvSpPr>
        <p:spPr>
          <a:xfrm>
            <a:off x="2650809" y="1751331"/>
            <a:ext cx="9366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6627" name="对象 26626"/>
          <p:cNvGraphicFramePr>
            <a:graphicFrameLocks noChangeAspect="1"/>
          </p:cNvGraphicFramePr>
          <p:nvPr/>
        </p:nvGraphicFramePr>
        <p:xfrm>
          <a:off x="908685" y="1246957"/>
          <a:ext cx="4585970" cy="82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40000" imgH="457200" progId="Equation.DSMT4">
                  <p:embed/>
                </p:oleObj>
              </mc:Choice>
              <mc:Fallback>
                <p:oleObj r:id="rId2" imgW="2540000" imgH="457200" progId="Equation.DSMT4">
                  <p:embed/>
                  <p:pic>
                    <p:nvPicPr>
                      <p:cNvPr id="0" name="对象 266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8685" y="1246957"/>
                        <a:ext cx="4585970" cy="825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对象 26627"/>
          <p:cNvGraphicFramePr>
            <a:graphicFrameLocks noChangeAspect="1"/>
          </p:cNvGraphicFramePr>
          <p:nvPr/>
        </p:nvGraphicFramePr>
        <p:xfrm>
          <a:off x="4134801" y="3057952"/>
          <a:ext cx="2323146" cy="43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19835" imgH="228600" progId="Equation.DSMT4">
                  <p:embed/>
                </p:oleObj>
              </mc:Choice>
              <mc:Fallback>
                <p:oleObj r:id="rId4" imgW="1219835" imgH="228600" progId="Equation.DSMT4">
                  <p:embed/>
                  <p:pic>
                    <p:nvPicPr>
                      <p:cNvPr id="0" name="对象 2662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34801" y="3057952"/>
                        <a:ext cx="2323146" cy="4348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29" name="组合 26628"/>
          <p:cNvGrpSpPr/>
          <p:nvPr/>
        </p:nvGrpSpPr>
        <p:grpSpPr>
          <a:xfrm>
            <a:off x="1818798" y="2488786"/>
            <a:ext cx="7351713" cy="2290763"/>
            <a:chOff x="-6" y="-26"/>
            <a:chExt cx="4631" cy="1443"/>
          </a:xfrm>
        </p:grpSpPr>
        <p:sp>
          <p:nvSpPr>
            <p:cNvPr id="26630" name="文本框 26629"/>
            <p:cNvSpPr txBox="1"/>
            <p:nvPr/>
          </p:nvSpPr>
          <p:spPr>
            <a:xfrm>
              <a:off x="998" y="0"/>
              <a:ext cx="44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</a:t>
              </a:r>
            </a:p>
          </p:txBody>
        </p:sp>
        <p:graphicFrame>
          <p:nvGraphicFramePr>
            <p:cNvPr id="26631" name="对象 26630"/>
            <p:cNvGraphicFramePr>
              <a:graphicFrameLocks noChangeAspect="1"/>
            </p:cNvGraphicFramePr>
            <p:nvPr/>
          </p:nvGraphicFramePr>
          <p:xfrm>
            <a:off x="1446" y="-26"/>
            <a:ext cx="1879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0" imgH="228600" progId="Equation.DSMT4">
                    <p:embed/>
                  </p:oleObj>
                </mc:Choice>
                <mc:Fallback>
                  <p:oleObj r:id="rId6" imgW="1524000" imgH="228600" progId="Equation.DSMT4">
                    <p:embed/>
                    <p:pic>
                      <p:nvPicPr>
                        <p:cNvPr id="0" name="对象 2663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46" y="-26"/>
                          <a:ext cx="1879" cy="2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2" name="文本框 26631"/>
            <p:cNvSpPr txBox="1"/>
            <p:nvPr/>
          </p:nvSpPr>
          <p:spPr>
            <a:xfrm>
              <a:off x="1003" y="363"/>
              <a:ext cx="44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所以</a:t>
              </a:r>
            </a:p>
          </p:txBody>
        </p:sp>
        <p:sp>
          <p:nvSpPr>
            <p:cNvPr id="26633" name="文本框 26632"/>
            <p:cNvSpPr txBox="1"/>
            <p:nvPr/>
          </p:nvSpPr>
          <p:spPr>
            <a:xfrm>
              <a:off x="0" y="771"/>
              <a:ext cx="28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</a:p>
          </p:txBody>
        </p:sp>
        <p:graphicFrame>
          <p:nvGraphicFramePr>
            <p:cNvPr id="26634" name="对象 26633"/>
            <p:cNvGraphicFramePr>
              <a:graphicFrameLocks noChangeAspect="1"/>
            </p:cNvGraphicFramePr>
            <p:nvPr/>
          </p:nvGraphicFramePr>
          <p:xfrm>
            <a:off x="237" y="777"/>
            <a:ext cx="1214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040765" imgH="203200" progId="Equation.DSMT4">
                    <p:embed/>
                  </p:oleObj>
                </mc:Choice>
                <mc:Fallback>
                  <p:oleObj r:id="rId8" imgW="1040765" imgH="203200" progId="Equation.DSMT4">
                    <p:embed/>
                    <p:pic>
                      <p:nvPicPr>
                        <p:cNvPr id="0" name="对象 2663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37" y="777"/>
                          <a:ext cx="1214" cy="2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5" name="文本框 26634"/>
            <p:cNvSpPr txBox="1"/>
            <p:nvPr/>
          </p:nvSpPr>
          <p:spPr>
            <a:xfrm>
              <a:off x="1462" y="777"/>
              <a:ext cx="44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函数</a:t>
              </a:r>
            </a:p>
          </p:txBody>
        </p:sp>
        <p:graphicFrame>
          <p:nvGraphicFramePr>
            <p:cNvPr id="26636" name="对象 26635"/>
            <p:cNvGraphicFramePr>
              <a:graphicFrameLocks noChangeAspect="1"/>
            </p:cNvGraphicFramePr>
            <p:nvPr/>
          </p:nvGraphicFramePr>
          <p:xfrm>
            <a:off x="1921" y="726"/>
            <a:ext cx="1880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524000" imgH="228600" progId="Equation.DSMT4">
                    <p:embed/>
                  </p:oleObj>
                </mc:Choice>
                <mc:Fallback>
                  <p:oleObj r:id="rId10" imgW="1524000" imgH="228600" progId="Equation.DSMT4">
                    <p:embed/>
                    <p:pic>
                      <p:nvPicPr>
                        <p:cNvPr id="0" name="对象 2663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21" y="726"/>
                          <a:ext cx="1880" cy="2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7" name="文本框 26636"/>
            <p:cNvSpPr txBox="1"/>
            <p:nvPr/>
          </p:nvSpPr>
          <p:spPr>
            <a:xfrm>
              <a:off x="3802" y="755"/>
              <a:ext cx="82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单调递增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26638" name="文本框 26637"/>
            <p:cNvSpPr txBox="1"/>
            <p:nvPr/>
          </p:nvSpPr>
          <p:spPr>
            <a:xfrm>
              <a:off x="-6" y="1153"/>
              <a:ext cx="282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</a:t>
              </a:r>
            </a:p>
          </p:txBody>
        </p:sp>
        <p:graphicFrame>
          <p:nvGraphicFramePr>
            <p:cNvPr id="26639" name="对象 26638"/>
            <p:cNvGraphicFramePr>
              <a:graphicFrameLocks noChangeAspect="1"/>
            </p:cNvGraphicFramePr>
            <p:nvPr/>
          </p:nvGraphicFramePr>
          <p:xfrm>
            <a:off x="296" y="1155"/>
            <a:ext cx="984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812165" imgH="203200" progId="Equation.DSMT4">
                    <p:embed/>
                  </p:oleObj>
                </mc:Choice>
                <mc:Fallback>
                  <p:oleObj r:id="rId12" imgW="812165" imgH="203200" progId="Equation.DSMT4">
                    <p:embed/>
                    <p:pic>
                      <p:nvPicPr>
                        <p:cNvPr id="0" name="对象 2663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96" y="1155"/>
                          <a:ext cx="984" cy="2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0" name="文本框 26639"/>
            <p:cNvSpPr txBox="1"/>
            <p:nvPr/>
          </p:nvSpPr>
          <p:spPr>
            <a:xfrm>
              <a:off x="1265" y="1150"/>
              <a:ext cx="44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函数</a:t>
              </a:r>
            </a:p>
          </p:txBody>
        </p:sp>
        <p:graphicFrame>
          <p:nvGraphicFramePr>
            <p:cNvPr id="26641" name="对象 26640"/>
            <p:cNvGraphicFramePr>
              <a:graphicFrameLocks noChangeAspect="1"/>
            </p:cNvGraphicFramePr>
            <p:nvPr/>
          </p:nvGraphicFramePr>
          <p:xfrm>
            <a:off x="1713" y="1135"/>
            <a:ext cx="1880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524000" imgH="228600" progId="Equation.DSMT4">
                    <p:embed/>
                  </p:oleObj>
                </mc:Choice>
                <mc:Fallback>
                  <p:oleObj r:id="rId14" imgW="1524000" imgH="228600" progId="Equation.DSMT4">
                    <p:embed/>
                    <p:pic>
                      <p:nvPicPr>
                        <p:cNvPr id="0" name="对象 26640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13" y="1135"/>
                          <a:ext cx="1880" cy="2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2" name="文本框 26641"/>
            <p:cNvSpPr txBox="1"/>
            <p:nvPr/>
          </p:nvSpPr>
          <p:spPr>
            <a:xfrm>
              <a:off x="3593" y="1161"/>
              <a:ext cx="82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单调递减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6643" name="矩形 26642"/>
          <p:cNvSpPr/>
          <p:nvPr/>
        </p:nvSpPr>
        <p:spPr>
          <a:xfrm>
            <a:off x="2189320" y="2684366"/>
            <a:ext cx="7540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2850197" y="2548219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解：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645478" y="1278951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7649"/>
          <p:cNvGrpSpPr/>
          <p:nvPr/>
        </p:nvGrpSpPr>
        <p:grpSpPr>
          <a:xfrm>
            <a:off x="202883" y="1192845"/>
            <a:ext cx="10891838" cy="461963"/>
            <a:chOff x="-1452" y="-1345"/>
            <a:chExt cx="6861" cy="291"/>
          </a:xfrm>
        </p:grpSpPr>
        <p:sp>
          <p:nvSpPr>
            <p:cNvPr id="27651" name="文本框 27650"/>
            <p:cNvSpPr txBox="1"/>
            <p:nvPr/>
          </p:nvSpPr>
          <p:spPr>
            <a:xfrm>
              <a:off x="-1452" y="-1345"/>
              <a:ext cx="686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确定函数                                            ，在哪个区间是增函数，那个区间是减函数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27652" name="对象 27651"/>
            <p:cNvGraphicFramePr>
              <a:graphicFrameLocks noChangeAspect="1"/>
            </p:cNvGraphicFramePr>
            <p:nvPr/>
          </p:nvGraphicFramePr>
          <p:xfrm>
            <a:off x="16" y="-1341"/>
            <a:ext cx="1655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169035" imgH="228600" progId="Equation.DSMT4">
                    <p:embed/>
                  </p:oleObj>
                </mc:Choice>
                <mc:Fallback>
                  <p:oleObj r:id="rId2" imgW="1169035" imgH="228600" progId="Equation.DSMT4">
                    <p:embed/>
                    <p:pic>
                      <p:nvPicPr>
                        <p:cNvPr id="0" name="对象 2765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6" y="-1341"/>
                          <a:ext cx="1655" cy="2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3" name="矩形 27652"/>
          <p:cNvSpPr/>
          <p:nvPr/>
        </p:nvSpPr>
        <p:spPr>
          <a:xfrm>
            <a:off x="2868295" y="3328035"/>
            <a:ext cx="865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654" name="组合 27653"/>
          <p:cNvGrpSpPr/>
          <p:nvPr/>
        </p:nvGrpSpPr>
        <p:grpSpPr>
          <a:xfrm>
            <a:off x="623570" y="1932621"/>
            <a:ext cx="5257800" cy="862013"/>
            <a:chOff x="-1096" y="-1650"/>
            <a:chExt cx="3312" cy="543"/>
          </a:xfrm>
        </p:grpSpPr>
        <p:sp>
          <p:nvSpPr>
            <p:cNvPr id="27655" name="文本框 27654"/>
            <p:cNvSpPr txBox="1"/>
            <p:nvPr/>
          </p:nvSpPr>
          <p:spPr>
            <a:xfrm>
              <a:off x="-1096" y="-1650"/>
              <a:ext cx="3312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解：函数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f(x)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的定义域是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∞,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∞)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</a:p>
          </p:txBody>
        </p:sp>
        <p:graphicFrame>
          <p:nvGraphicFramePr>
            <p:cNvPr id="27656" name="对象 27655"/>
            <p:cNvGraphicFramePr>
              <a:graphicFrameLocks noChangeAspect="1"/>
            </p:cNvGraphicFramePr>
            <p:nvPr/>
          </p:nvGraphicFramePr>
          <p:xfrm>
            <a:off x="-723" y="-1390"/>
            <a:ext cx="1041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016635" imgH="228600" progId="Equation.DSMT4">
                    <p:embed/>
                  </p:oleObj>
                </mc:Choice>
                <mc:Fallback>
                  <p:oleObj r:id="rId4" imgW="1016635" imgH="228600" progId="Equation.DSMT4">
                    <p:embed/>
                    <p:pic>
                      <p:nvPicPr>
                        <p:cNvPr id="0" name="对象 2765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723" y="-1390"/>
                          <a:ext cx="1041" cy="2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57" name="文本框 27656"/>
          <p:cNvSpPr txBox="1"/>
          <p:nvPr/>
        </p:nvSpPr>
        <p:spPr>
          <a:xfrm>
            <a:off x="672783" y="2773996"/>
            <a:ext cx="5256212" cy="3016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令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12x&gt;0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，解得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x&gt;2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x&lt;0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∈(2,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∞)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是增函数；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∈(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∞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也是增函数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令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12x&lt;0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，解得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0&lt;x&lt;2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∈(0,2)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是减函数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7658" name="组合 27657"/>
          <p:cNvGrpSpPr/>
          <p:nvPr/>
        </p:nvGrpSpPr>
        <p:grpSpPr>
          <a:xfrm>
            <a:off x="6886941" y="2017430"/>
            <a:ext cx="2089150" cy="3560763"/>
            <a:chOff x="0" y="0"/>
            <a:chExt cx="2064" cy="2696"/>
          </a:xfrm>
        </p:grpSpPr>
        <p:sp>
          <p:nvSpPr>
            <p:cNvPr id="27659" name="直接连接符 27658"/>
            <p:cNvSpPr/>
            <p:nvPr/>
          </p:nvSpPr>
          <p:spPr>
            <a:xfrm>
              <a:off x="0" y="1928"/>
              <a:ext cx="196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0" name="直接连接符 27659"/>
            <p:cNvSpPr/>
            <p:nvPr/>
          </p:nvSpPr>
          <p:spPr>
            <a:xfrm flipV="1">
              <a:off x="1008" y="344"/>
              <a:ext cx="0" cy="23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1" name="未知"/>
            <p:cNvSpPr/>
            <p:nvPr/>
          </p:nvSpPr>
          <p:spPr>
            <a:xfrm>
              <a:off x="480" y="0"/>
              <a:ext cx="1416" cy="2360"/>
            </a:xfrm>
            <a:custGeom>
              <a:avLst/>
              <a:gdLst/>
              <a:ahLst/>
              <a:cxnLst/>
              <a:rect l="0" t="0" r="0" b="0"/>
              <a:pathLst>
                <a:path w="1416" h="2360">
                  <a:moveTo>
                    <a:pt x="0" y="2360"/>
                  </a:moveTo>
                  <a:cubicBezTo>
                    <a:pt x="184" y="1624"/>
                    <a:pt x="368" y="888"/>
                    <a:pt x="528" y="872"/>
                  </a:cubicBezTo>
                  <a:cubicBezTo>
                    <a:pt x="688" y="856"/>
                    <a:pt x="824" y="2352"/>
                    <a:pt x="960" y="2264"/>
                  </a:cubicBezTo>
                  <a:cubicBezTo>
                    <a:pt x="1096" y="2176"/>
                    <a:pt x="1272" y="688"/>
                    <a:pt x="1344" y="344"/>
                  </a:cubicBezTo>
                  <a:cubicBezTo>
                    <a:pt x="1416" y="0"/>
                    <a:pt x="1404" y="100"/>
                    <a:pt x="1392" y="20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662" name="文本框 27661"/>
            <p:cNvSpPr txBox="1"/>
            <p:nvPr/>
          </p:nvSpPr>
          <p:spPr>
            <a:xfrm>
              <a:off x="1824" y="1976"/>
              <a:ext cx="240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7663" name="文本框 27662"/>
            <p:cNvSpPr txBox="1"/>
            <p:nvPr/>
          </p:nvSpPr>
          <p:spPr>
            <a:xfrm>
              <a:off x="1103" y="391"/>
              <a:ext cx="290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7664" name="文本框 27663"/>
            <p:cNvSpPr txBox="1"/>
            <p:nvPr/>
          </p:nvSpPr>
          <p:spPr>
            <a:xfrm>
              <a:off x="1008" y="1880"/>
              <a:ext cx="240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645478" y="1278951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对象 28674"/>
          <p:cNvGraphicFramePr>
            <a:graphicFrameLocks noChangeAspect="1"/>
          </p:cNvGraphicFramePr>
          <p:nvPr/>
        </p:nvGraphicFramePr>
        <p:xfrm>
          <a:off x="660400" y="1788008"/>
          <a:ext cx="5541179" cy="159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53030" imgH="761365" progId="Equation.DSMT4">
                  <p:embed/>
                </p:oleObj>
              </mc:Choice>
              <mc:Fallback>
                <p:oleObj r:id="rId2" imgW="2653030" imgH="761365" progId="Equation.DSMT4">
                  <p:embed/>
                  <p:pic>
                    <p:nvPicPr>
                      <p:cNvPr id="0" name="对象 286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1788008"/>
                        <a:ext cx="5541179" cy="15901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对象 28675"/>
          <p:cNvGraphicFramePr>
            <a:graphicFrameLocks noChangeAspect="1"/>
          </p:cNvGraphicFramePr>
          <p:nvPr/>
        </p:nvGraphicFramePr>
        <p:xfrm>
          <a:off x="660400" y="3688960"/>
          <a:ext cx="4184021" cy="1093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44065" imgH="533400" progId="Equation.DSMT4">
                  <p:embed/>
                </p:oleObj>
              </mc:Choice>
              <mc:Fallback>
                <p:oleObj r:id="rId4" imgW="2044065" imgH="533400" progId="Equation.DSMT4">
                  <p:embed/>
                  <p:pic>
                    <p:nvPicPr>
                      <p:cNvPr id="0" name="对象 286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400" y="3688960"/>
                        <a:ext cx="4184021" cy="109367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对象 28676"/>
          <p:cNvGraphicFramePr>
            <a:graphicFrameLocks noChangeAspect="1"/>
          </p:cNvGraphicFramePr>
          <p:nvPr/>
        </p:nvGraphicFramePr>
        <p:xfrm>
          <a:off x="660400" y="5093391"/>
          <a:ext cx="4418379" cy="1040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159000" imgH="508000" progId="Equation.DSMT4">
                  <p:embed/>
                </p:oleObj>
              </mc:Choice>
              <mc:Fallback>
                <p:oleObj r:id="rId6" imgW="2159000" imgH="508000" progId="Equation.DSMT4">
                  <p:embed/>
                  <p:pic>
                    <p:nvPicPr>
                      <p:cNvPr id="0" name="对象 2867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0400" y="5093391"/>
                        <a:ext cx="4418379" cy="10407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8" name="组合 28677"/>
          <p:cNvGrpSpPr/>
          <p:nvPr/>
        </p:nvGrpSpPr>
        <p:grpSpPr>
          <a:xfrm>
            <a:off x="7419863" y="1928812"/>
            <a:ext cx="2157413" cy="4205288"/>
            <a:chOff x="0" y="0"/>
            <a:chExt cx="1359" cy="2649"/>
          </a:xfrm>
        </p:grpSpPr>
        <p:pic>
          <p:nvPicPr>
            <p:cNvPr id="28679" name="图片 2867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2" y="24"/>
              <a:ext cx="618" cy="227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0" name="直接连接符 28679"/>
            <p:cNvSpPr/>
            <p:nvPr/>
          </p:nvSpPr>
          <p:spPr>
            <a:xfrm>
              <a:off x="89" y="1294"/>
              <a:ext cx="122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1" name="直接连接符 28680"/>
            <p:cNvSpPr/>
            <p:nvPr/>
          </p:nvSpPr>
          <p:spPr>
            <a:xfrm flipV="1">
              <a:off x="740" y="69"/>
              <a:ext cx="0" cy="217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8682" name="对象 28681"/>
            <p:cNvGraphicFramePr>
              <a:graphicFrameLocks noChangeAspect="1"/>
            </p:cNvGraphicFramePr>
            <p:nvPr/>
          </p:nvGraphicFramePr>
          <p:xfrm>
            <a:off x="1193" y="1339"/>
            <a:ext cx="166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27000" imgH="139700" progId="Equation.3">
                    <p:embed/>
                  </p:oleObj>
                </mc:Choice>
                <mc:Fallback>
                  <p:oleObj r:id="rId9" imgW="127000" imgH="139700" progId="Equation.3">
                    <p:embed/>
                    <p:pic>
                      <p:nvPicPr>
                        <p:cNvPr id="0" name="对象 2868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93" y="1339"/>
                          <a:ext cx="166" cy="1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3" name="对象 28682"/>
            <p:cNvGraphicFramePr>
              <a:graphicFrameLocks noChangeAspect="1"/>
            </p:cNvGraphicFramePr>
            <p:nvPr/>
          </p:nvGraphicFramePr>
          <p:xfrm>
            <a:off x="574" y="0"/>
            <a:ext cx="166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27000" imgH="177800" progId="Equation.3">
                    <p:embed/>
                  </p:oleObj>
                </mc:Choice>
                <mc:Fallback>
                  <p:oleObj r:id="rId11" imgW="127000" imgH="177800" progId="Equation.3">
                    <p:embed/>
                    <p:pic>
                      <p:nvPicPr>
                        <p:cNvPr id="0" name="对象 2868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4" y="0"/>
                          <a:ext cx="166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4" name="对象 28683"/>
            <p:cNvGraphicFramePr>
              <a:graphicFrameLocks noChangeAspect="1"/>
            </p:cNvGraphicFramePr>
            <p:nvPr/>
          </p:nvGraphicFramePr>
          <p:xfrm>
            <a:off x="574" y="1146"/>
            <a:ext cx="166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27000" imgH="127000" progId="Equation.3">
                    <p:embed/>
                  </p:oleObj>
                </mc:Choice>
                <mc:Fallback>
                  <p:oleObj r:id="rId13" imgW="127000" imgH="127000" progId="Equation.3">
                    <p:embed/>
                    <p:pic>
                      <p:nvPicPr>
                        <p:cNvPr id="0" name="对象 2868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74" y="1146"/>
                          <a:ext cx="166" cy="1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5" name="对象 28684"/>
            <p:cNvGraphicFramePr>
              <a:graphicFrameLocks noChangeAspect="1"/>
            </p:cNvGraphicFramePr>
            <p:nvPr/>
          </p:nvGraphicFramePr>
          <p:xfrm>
            <a:off x="0" y="432"/>
            <a:ext cx="1178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901700" imgH="228600" progId="Equation.3">
                    <p:embed/>
                  </p:oleObj>
                </mc:Choice>
                <mc:Fallback>
                  <p:oleObj r:id="rId15" imgW="901700" imgH="228600" progId="Equation.3">
                    <p:embed/>
                    <p:pic>
                      <p:nvPicPr>
                        <p:cNvPr id="0" name="对象 28684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0" y="432"/>
                          <a:ext cx="1178" cy="2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86" name="对象 28685"/>
            <p:cNvGraphicFramePr>
              <a:graphicFrameLocks noChangeAspect="1"/>
            </p:cNvGraphicFramePr>
            <p:nvPr/>
          </p:nvGraphicFramePr>
          <p:xfrm>
            <a:off x="316" y="2383"/>
            <a:ext cx="907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735965" imgH="215900" progId="Equation.3">
                    <p:embed/>
                  </p:oleObj>
                </mc:Choice>
                <mc:Fallback>
                  <p:oleObj r:id="rId17" imgW="735965" imgH="215900" progId="Equation.3">
                    <p:embed/>
                    <p:pic>
                      <p:nvPicPr>
                        <p:cNvPr id="0" name="对象 2868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16" y="2383"/>
                          <a:ext cx="907" cy="2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7" name="文本框 28686"/>
          <p:cNvSpPr txBox="1"/>
          <p:nvPr/>
        </p:nvSpPr>
        <p:spPr>
          <a:xfrm>
            <a:off x="1141312" y="1245070"/>
            <a:ext cx="72009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判断下列函数的单调性，并求出单调区间：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645478" y="1278951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对象 3079"/>
          <p:cNvGraphicFramePr>
            <a:graphicFrameLocks noChangeAspect="1"/>
          </p:cNvGraphicFramePr>
          <p:nvPr/>
        </p:nvGraphicFramePr>
        <p:xfrm>
          <a:off x="660400" y="1843088"/>
          <a:ext cx="48736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69795" imgH="304800" progId="Equation.DSMT4">
                  <p:embed/>
                </p:oleObj>
              </mc:Choice>
              <mc:Fallback>
                <p:oleObj r:id="rId2" imgW="2169795" imgH="304800" progId="Equation.DSMT4">
                  <p:embed/>
                  <p:pic>
                    <p:nvPicPr>
                      <p:cNvPr id="0" name="对象 307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1843088"/>
                        <a:ext cx="4873625" cy="654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对象 3080"/>
          <p:cNvGraphicFramePr>
            <a:graphicFrameLocks noChangeAspect="1"/>
          </p:cNvGraphicFramePr>
          <p:nvPr/>
        </p:nvGraphicFramePr>
        <p:xfrm>
          <a:off x="660400" y="2848039"/>
          <a:ext cx="6296812" cy="600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806700" imgH="279400" progId="Equation.DSMT4">
                  <p:embed/>
                </p:oleObj>
              </mc:Choice>
              <mc:Fallback>
                <p:oleObj r:id="rId4" imgW="2806700" imgH="279400" progId="Equation.DSMT4">
                  <p:embed/>
                  <p:pic>
                    <p:nvPicPr>
                      <p:cNvPr id="0" name="对象 30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400" y="2848039"/>
                        <a:ext cx="6296812" cy="6006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文本框 3081"/>
          <p:cNvSpPr txBox="1"/>
          <p:nvPr/>
        </p:nvSpPr>
        <p:spPr>
          <a:xfrm>
            <a:off x="576036" y="1241386"/>
            <a:ext cx="38877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导数运算法则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47678" y="3659312"/>
          <a:ext cx="4785807" cy="2137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286000" imgH="1066800" progId="Equation.DSMT4">
                  <p:embed/>
                </p:oleObj>
              </mc:Choice>
              <mc:Fallback>
                <p:oleObj r:id="rId6" imgW="2286000" imgH="1066800" progId="Equation.DSMT4">
                  <p:embed/>
                  <p:pic>
                    <p:nvPicPr>
                      <p:cNvPr id="0" name="对象 410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7678" y="3659312"/>
                        <a:ext cx="4785807" cy="213795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组合 29698"/>
          <p:cNvGrpSpPr>
            <a:grpSpLocks noChangeAspect="1"/>
          </p:cNvGrpSpPr>
          <p:nvPr/>
        </p:nvGrpSpPr>
        <p:grpSpPr>
          <a:xfrm>
            <a:off x="752006" y="1254946"/>
            <a:ext cx="8370887" cy="1580798"/>
            <a:chOff x="0" y="0"/>
            <a:chExt cx="5261" cy="1482"/>
          </a:xfrm>
        </p:grpSpPr>
        <p:graphicFrame>
          <p:nvGraphicFramePr>
            <p:cNvPr id="29700" name="对象 29699"/>
            <p:cNvGraphicFramePr>
              <a:graphicFrameLocks noChangeAspect="1"/>
            </p:cNvGraphicFramePr>
            <p:nvPr/>
          </p:nvGraphicFramePr>
          <p:xfrm>
            <a:off x="19" y="0"/>
            <a:ext cx="5240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3387725" imgH="254000" progId="Equation.DSMT4">
                    <p:embed/>
                  </p:oleObj>
                </mc:Choice>
                <mc:Fallback>
                  <p:oleObj r:id="rId2" imgW="3387725" imgH="254000" progId="Equation.DSMT4">
                    <p:embed/>
                    <p:pic>
                      <p:nvPicPr>
                        <p:cNvPr id="0" name="对象 2969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9" y="0"/>
                          <a:ext cx="5240" cy="3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1" name="对象 29700"/>
            <p:cNvGraphicFramePr>
              <a:graphicFrameLocks noChangeAspect="1"/>
            </p:cNvGraphicFramePr>
            <p:nvPr/>
          </p:nvGraphicFramePr>
          <p:xfrm>
            <a:off x="0" y="364"/>
            <a:ext cx="5260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400425" imgH="254000" progId="Equation.DSMT4">
                    <p:embed/>
                  </p:oleObj>
                </mc:Choice>
                <mc:Fallback>
                  <p:oleObj r:id="rId4" imgW="3400425" imgH="254000" progId="Equation.DSMT4">
                    <p:embed/>
                    <p:pic>
                      <p:nvPicPr>
                        <p:cNvPr id="0" name="对象 2970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0" y="364"/>
                          <a:ext cx="5260" cy="3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2" name="对象 29701"/>
            <p:cNvGraphicFramePr>
              <a:graphicFrameLocks noChangeAspect="1"/>
            </p:cNvGraphicFramePr>
            <p:nvPr/>
          </p:nvGraphicFramePr>
          <p:xfrm>
            <a:off x="0" y="681"/>
            <a:ext cx="5261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3400425" imgH="254000" progId="Equation.DSMT4">
                    <p:embed/>
                  </p:oleObj>
                </mc:Choice>
                <mc:Fallback>
                  <p:oleObj r:id="rId6" imgW="3400425" imgH="254000" progId="Equation.DSMT4">
                    <p:embed/>
                    <p:pic>
                      <p:nvPicPr>
                        <p:cNvPr id="0" name="对象 2970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681"/>
                          <a:ext cx="5261" cy="3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3" name="对象 29702"/>
            <p:cNvGraphicFramePr>
              <a:graphicFrameLocks noChangeAspect="1"/>
            </p:cNvGraphicFramePr>
            <p:nvPr/>
          </p:nvGraphicFramePr>
          <p:xfrm>
            <a:off x="0" y="1088"/>
            <a:ext cx="4711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045460" imgH="254000" progId="Equation.DSMT4">
                    <p:embed/>
                  </p:oleObj>
                </mc:Choice>
                <mc:Fallback>
                  <p:oleObj r:id="rId8" imgW="3045460" imgH="254000" progId="Equation.DSMT4">
                    <p:embed/>
                    <p:pic>
                      <p:nvPicPr>
                        <p:cNvPr id="0" name="对象 2970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0" y="1088"/>
                          <a:ext cx="4711" cy="3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04" name="组合 29703"/>
          <p:cNvGrpSpPr/>
          <p:nvPr/>
        </p:nvGrpSpPr>
        <p:grpSpPr>
          <a:xfrm>
            <a:off x="3321503" y="3177750"/>
            <a:ext cx="5120633" cy="2795695"/>
            <a:chOff x="0" y="0"/>
            <a:chExt cx="3905" cy="2132"/>
          </a:xfrm>
        </p:grpSpPr>
        <p:graphicFrame>
          <p:nvGraphicFramePr>
            <p:cNvPr id="29705" name="对象 29704"/>
            <p:cNvGraphicFramePr>
              <a:graphicFrameLocks noChangeAspect="1"/>
            </p:cNvGraphicFramePr>
            <p:nvPr/>
          </p:nvGraphicFramePr>
          <p:xfrm>
            <a:off x="1961" y="25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14300" imgH="215900" progId="Equation.3">
                    <p:embed/>
                  </p:oleObj>
                </mc:Choice>
                <mc:Fallback>
                  <p:oleObj r:id="rId10" imgW="114300" imgH="215900" progId="Equation.3">
                    <p:embed/>
                    <p:pic>
                      <p:nvPicPr>
                        <p:cNvPr id="0" name="对象 2970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61" y="25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6" name="对象 29705"/>
            <p:cNvGraphicFramePr>
              <a:graphicFrameLocks noChangeAspect="1"/>
            </p:cNvGraphicFramePr>
            <p:nvPr/>
          </p:nvGraphicFramePr>
          <p:xfrm>
            <a:off x="1961" y="25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14300" imgH="215900" progId="Equation.3">
                    <p:embed/>
                  </p:oleObj>
                </mc:Choice>
                <mc:Fallback>
                  <p:oleObj r:id="rId12" imgW="114300" imgH="215900" progId="Equation.3">
                    <p:embed/>
                    <p:pic>
                      <p:nvPicPr>
                        <p:cNvPr id="0" name="对象 2970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61" y="25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7" name="对象 29706"/>
            <p:cNvGraphicFramePr>
              <a:graphicFrameLocks noChangeAspect="1"/>
            </p:cNvGraphicFramePr>
            <p:nvPr/>
          </p:nvGraphicFramePr>
          <p:xfrm>
            <a:off x="1961" y="25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14300" imgH="215900" progId="Equation.3">
                    <p:embed/>
                  </p:oleObj>
                </mc:Choice>
                <mc:Fallback>
                  <p:oleObj r:id="rId13" imgW="114300" imgH="215900" progId="Equation.3">
                    <p:embed/>
                    <p:pic>
                      <p:nvPicPr>
                        <p:cNvPr id="0" name="对象 2970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61" y="25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8" name="对象 29707"/>
            <p:cNvGraphicFramePr>
              <a:graphicFrameLocks noChangeAspect="1"/>
            </p:cNvGraphicFramePr>
            <p:nvPr/>
          </p:nvGraphicFramePr>
          <p:xfrm>
            <a:off x="1961" y="25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14300" imgH="215900" progId="Equation.3">
                    <p:embed/>
                  </p:oleObj>
                </mc:Choice>
                <mc:Fallback>
                  <p:oleObj r:id="rId14" imgW="114300" imgH="215900" progId="Equation.3">
                    <p:embed/>
                    <p:pic>
                      <p:nvPicPr>
                        <p:cNvPr id="0" name="对象 2970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61" y="25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9" name="对象 29708"/>
            <p:cNvGraphicFramePr>
              <a:graphicFrameLocks noChangeAspect="1"/>
            </p:cNvGraphicFramePr>
            <p:nvPr/>
          </p:nvGraphicFramePr>
          <p:xfrm>
            <a:off x="1961" y="25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14300" imgH="215900" progId="Equation.3">
                    <p:embed/>
                  </p:oleObj>
                </mc:Choice>
                <mc:Fallback>
                  <p:oleObj r:id="rId15" imgW="114300" imgH="215900" progId="Equation.3">
                    <p:embed/>
                    <p:pic>
                      <p:nvPicPr>
                        <p:cNvPr id="0" name="对象 29708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61" y="25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710" name="图片 2970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35" y="137"/>
              <a:ext cx="1384" cy="19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1" name="直接连接符 29710"/>
            <p:cNvSpPr/>
            <p:nvPr/>
          </p:nvSpPr>
          <p:spPr>
            <a:xfrm>
              <a:off x="772" y="1180"/>
              <a:ext cx="2359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2" name="直接连接符 29711"/>
            <p:cNvSpPr/>
            <p:nvPr/>
          </p:nvSpPr>
          <p:spPr>
            <a:xfrm flipV="1">
              <a:off x="1634" y="137"/>
              <a:ext cx="0" cy="1995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3" name="直接连接符 29712"/>
            <p:cNvSpPr/>
            <p:nvPr/>
          </p:nvSpPr>
          <p:spPr>
            <a:xfrm flipV="1">
              <a:off x="1816" y="1180"/>
              <a:ext cx="0" cy="77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9714" name="对象 29713"/>
            <p:cNvGraphicFramePr>
              <a:graphicFrameLocks noChangeAspect="1"/>
            </p:cNvGraphicFramePr>
            <p:nvPr/>
          </p:nvGraphicFramePr>
          <p:xfrm>
            <a:off x="2950" y="1225"/>
            <a:ext cx="166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27000" imgH="139700" progId="Equation.3">
                    <p:embed/>
                  </p:oleObj>
                </mc:Choice>
                <mc:Fallback>
                  <p:oleObj r:id="rId17" imgW="127000" imgH="139700" progId="Equation.3">
                    <p:embed/>
                    <p:pic>
                      <p:nvPicPr>
                        <p:cNvPr id="0" name="对象 2971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950" y="1225"/>
                          <a:ext cx="166" cy="1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5" name="对象 29714"/>
            <p:cNvGraphicFramePr>
              <a:graphicFrameLocks noChangeAspect="1"/>
            </p:cNvGraphicFramePr>
            <p:nvPr/>
          </p:nvGraphicFramePr>
          <p:xfrm>
            <a:off x="1453" y="0"/>
            <a:ext cx="166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127000" imgH="177800" progId="Equation.3">
                    <p:embed/>
                  </p:oleObj>
                </mc:Choice>
                <mc:Fallback>
                  <p:oleObj r:id="rId19" imgW="127000" imgH="177800" progId="Equation.3">
                    <p:embed/>
                    <p:pic>
                      <p:nvPicPr>
                        <p:cNvPr id="0" name="对象 2971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453" y="0"/>
                          <a:ext cx="166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6" name="对象 29715"/>
            <p:cNvGraphicFramePr>
              <a:graphicFrameLocks noChangeAspect="1"/>
            </p:cNvGraphicFramePr>
            <p:nvPr/>
          </p:nvGraphicFramePr>
          <p:xfrm>
            <a:off x="1453" y="998"/>
            <a:ext cx="166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127000" imgH="127000" progId="Equation.3">
                    <p:embed/>
                  </p:oleObj>
                </mc:Choice>
                <mc:Fallback>
                  <p:oleObj r:id="rId21" imgW="127000" imgH="127000" progId="Equation.3">
                    <p:embed/>
                    <p:pic>
                      <p:nvPicPr>
                        <p:cNvPr id="0" name="对象 29715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453" y="998"/>
                          <a:ext cx="166" cy="1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7" name="对象 29716"/>
            <p:cNvGraphicFramePr>
              <a:graphicFrameLocks noChangeAspect="1"/>
            </p:cNvGraphicFramePr>
            <p:nvPr/>
          </p:nvGraphicFramePr>
          <p:xfrm>
            <a:off x="2512" y="574"/>
            <a:ext cx="1393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1066165" imgH="254000" progId="Equation.DSMT4">
                    <p:embed/>
                  </p:oleObj>
                </mc:Choice>
                <mc:Fallback>
                  <p:oleObj r:id="rId23" imgW="1066165" imgH="254000" progId="Equation.DSMT4">
                    <p:embed/>
                    <p:pic>
                      <p:nvPicPr>
                        <p:cNvPr id="0" name="对象 29716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512" y="574"/>
                          <a:ext cx="1393" cy="3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8" name="对象 29717"/>
            <p:cNvGraphicFramePr>
              <a:graphicFrameLocks noChangeAspect="1"/>
            </p:cNvGraphicFramePr>
            <p:nvPr/>
          </p:nvGraphicFramePr>
          <p:xfrm>
            <a:off x="0" y="1565"/>
            <a:ext cx="908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5" imgW="735965" imgH="254000" progId="Equation.DSMT4">
                    <p:embed/>
                  </p:oleObj>
                </mc:Choice>
                <mc:Fallback>
                  <p:oleObj r:id="rId25" imgW="735965" imgH="254000" progId="Equation.DSMT4">
                    <p:embed/>
                    <p:pic>
                      <p:nvPicPr>
                        <p:cNvPr id="0" name="对象 29717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0" y="1565"/>
                          <a:ext cx="908" cy="3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9" name="对象 29718"/>
            <p:cNvGraphicFramePr>
              <a:graphicFrameLocks noChangeAspect="1"/>
            </p:cNvGraphicFramePr>
            <p:nvPr/>
          </p:nvGraphicFramePr>
          <p:xfrm>
            <a:off x="1733" y="982"/>
            <a:ext cx="150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7" imgW="114300" imgH="165100" progId="Equation.3">
                    <p:embed/>
                  </p:oleObj>
                </mc:Choice>
                <mc:Fallback>
                  <p:oleObj r:id="rId27" imgW="114300" imgH="165100" progId="Equation.3">
                    <p:embed/>
                    <p:pic>
                      <p:nvPicPr>
                        <p:cNvPr id="0" name="对象 29718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1733" y="982"/>
                          <a:ext cx="150" cy="21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30721"/>
          <p:cNvGrpSpPr/>
          <p:nvPr/>
        </p:nvGrpSpPr>
        <p:grpSpPr>
          <a:xfrm>
            <a:off x="6236163" y="2650410"/>
            <a:ext cx="5007291" cy="1995706"/>
            <a:chOff x="0" y="0"/>
            <a:chExt cx="3889" cy="1822"/>
          </a:xfrm>
        </p:grpSpPr>
        <p:pic>
          <p:nvPicPr>
            <p:cNvPr id="30723" name="图片 307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7" y="346"/>
              <a:ext cx="1476" cy="1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4" name="直接连接符 30723"/>
            <p:cNvSpPr/>
            <p:nvPr/>
          </p:nvSpPr>
          <p:spPr>
            <a:xfrm>
              <a:off x="893" y="436"/>
              <a:ext cx="2313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5" name="直接连接符 30724"/>
            <p:cNvSpPr/>
            <p:nvPr/>
          </p:nvSpPr>
          <p:spPr>
            <a:xfrm flipV="1">
              <a:off x="1482" y="119"/>
              <a:ext cx="0" cy="1633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6" name="直接连接符 30725"/>
            <p:cNvSpPr/>
            <p:nvPr/>
          </p:nvSpPr>
          <p:spPr>
            <a:xfrm flipV="1">
              <a:off x="2843" y="436"/>
              <a:ext cx="0" cy="13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0727" name="对象 30726"/>
            <p:cNvGraphicFramePr>
              <a:graphicFrameLocks noChangeAspect="1"/>
            </p:cNvGraphicFramePr>
            <p:nvPr/>
          </p:nvGraphicFramePr>
          <p:xfrm>
            <a:off x="3070" y="482"/>
            <a:ext cx="166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27000" imgH="139700" progId="Equation.3">
                    <p:embed/>
                  </p:oleObj>
                </mc:Choice>
                <mc:Fallback>
                  <p:oleObj r:id="rId3" imgW="127000" imgH="139700" progId="Equation.3">
                    <p:embed/>
                    <p:pic>
                      <p:nvPicPr>
                        <p:cNvPr id="0" name="对象 3072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70" y="482"/>
                          <a:ext cx="166" cy="1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8" name="对象 30727"/>
            <p:cNvGraphicFramePr>
              <a:graphicFrameLocks noChangeAspect="1"/>
            </p:cNvGraphicFramePr>
            <p:nvPr/>
          </p:nvGraphicFramePr>
          <p:xfrm>
            <a:off x="1316" y="0"/>
            <a:ext cx="166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27000" imgH="177800" progId="Equation.3">
                    <p:embed/>
                  </p:oleObj>
                </mc:Choice>
                <mc:Fallback>
                  <p:oleObj r:id="rId5" imgW="127000" imgH="177800" progId="Equation.3">
                    <p:embed/>
                    <p:pic>
                      <p:nvPicPr>
                        <p:cNvPr id="0" name="对象 3072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16" y="0"/>
                          <a:ext cx="166" cy="2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9" name="对象 30728"/>
            <p:cNvGraphicFramePr>
              <a:graphicFrameLocks noChangeAspect="1"/>
            </p:cNvGraphicFramePr>
            <p:nvPr/>
          </p:nvGraphicFramePr>
          <p:xfrm>
            <a:off x="1301" y="436"/>
            <a:ext cx="166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27000" imgH="127000" progId="Equation.3">
                    <p:embed/>
                  </p:oleObj>
                </mc:Choice>
                <mc:Fallback>
                  <p:oleObj r:id="rId7" imgW="127000" imgH="127000" progId="Equation.3">
                    <p:embed/>
                    <p:pic>
                      <p:nvPicPr>
                        <p:cNvPr id="0" name="对象 3072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01" y="436"/>
                          <a:ext cx="166" cy="1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0" name="对象 30729"/>
            <p:cNvGraphicFramePr>
              <a:graphicFrameLocks noChangeAspect="1"/>
            </p:cNvGraphicFramePr>
            <p:nvPr/>
          </p:nvGraphicFramePr>
          <p:xfrm>
            <a:off x="2678" y="1046"/>
            <a:ext cx="1211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926465" imgH="254000" progId="Equation.DSMT4">
                    <p:embed/>
                  </p:oleObj>
                </mc:Choice>
                <mc:Fallback>
                  <p:oleObj r:id="rId9" imgW="926465" imgH="254000" progId="Equation.DSMT4">
                    <p:embed/>
                    <p:pic>
                      <p:nvPicPr>
                        <p:cNvPr id="0" name="对象 3072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78" y="1046"/>
                          <a:ext cx="1211" cy="3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1" name="对象 30730"/>
            <p:cNvGraphicFramePr>
              <a:graphicFrameLocks noChangeAspect="1"/>
            </p:cNvGraphicFramePr>
            <p:nvPr/>
          </p:nvGraphicFramePr>
          <p:xfrm>
            <a:off x="0" y="685"/>
            <a:ext cx="876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711200" imgH="254000" progId="Equation.DSMT4">
                    <p:embed/>
                  </p:oleObj>
                </mc:Choice>
                <mc:Fallback>
                  <p:oleObj r:id="rId11" imgW="711200" imgH="254000" progId="Equation.DSMT4">
                    <p:embed/>
                    <p:pic>
                      <p:nvPicPr>
                        <p:cNvPr id="0" name="对象 30730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0" y="685"/>
                          <a:ext cx="876" cy="3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2" name="对象 30731"/>
            <p:cNvGraphicFramePr>
              <a:graphicFrameLocks noChangeAspect="1"/>
            </p:cNvGraphicFramePr>
            <p:nvPr/>
          </p:nvGraphicFramePr>
          <p:xfrm>
            <a:off x="2752" y="300"/>
            <a:ext cx="139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52400" imgH="139700" progId="Equation.3">
                    <p:embed/>
                  </p:oleObj>
                </mc:Choice>
                <mc:Fallback>
                  <p:oleObj r:id="rId13" imgW="152400" imgH="139700" progId="Equation.3">
                    <p:embed/>
                    <p:pic>
                      <p:nvPicPr>
                        <p:cNvPr id="0" name="对象 30731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52" y="300"/>
                          <a:ext cx="139" cy="1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33" name="组合 30732"/>
          <p:cNvGrpSpPr/>
          <p:nvPr/>
        </p:nvGrpSpPr>
        <p:grpSpPr>
          <a:xfrm>
            <a:off x="705841" y="1338264"/>
            <a:ext cx="5780548" cy="843254"/>
            <a:chOff x="435" y="-557"/>
            <a:chExt cx="3108" cy="653"/>
          </a:xfrm>
        </p:grpSpPr>
        <p:graphicFrame>
          <p:nvGraphicFramePr>
            <p:cNvPr id="30734" name="对象 30733"/>
            <p:cNvGraphicFramePr>
              <a:graphicFrameLocks noChangeAspect="1"/>
            </p:cNvGraphicFramePr>
            <p:nvPr/>
          </p:nvGraphicFramePr>
          <p:xfrm>
            <a:off x="435" y="-557"/>
            <a:ext cx="3108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2374900" imgH="457200" progId="Equation.DSMT4">
                    <p:embed/>
                  </p:oleObj>
                </mc:Choice>
                <mc:Fallback>
                  <p:oleObj r:id="rId15" imgW="2374900" imgH="457200" progId="Equation.DSMT4">
                    <p:embed/>
                    <p:pic>
                      <p:nvPicPr>
                        <p:cNvPr id="0" name="对象 30733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35" y="-557"/>
                          <a:ext cx="3108" cy="6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5" name="直接连接符 30734"/>
            <p:cNvSpPr/>
            <p:nvPr/>
          </p:nvSpPr>
          <p:spPr>
            <a:xfrm>
              <a:off x="1035" y="32"/>
              <a:ext cx="95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736" name="组合 30735"/>
          <p:cNvGrpSpPr/>
          <p:nvPr/>
        </p:nvGrpSpPr>
        <p:grpSpPr>
          <a:xfrm>
            <a:off x="705841" y="2429261"/>
            <a:ext cx="6133400" cy="842409"/>
            <a:chOff x="566" y="-44"/>
            <a:chExt cx="3984" cy="676"/>
          </a:xfrm>
        </p:grpSpPr>
        <p:graphicFrame>
          <p:nvGraphicFramePr>
            <p:cNvPr id="30737" name="对象 30736"/>
            <p:cNvGraphicFramePr>
              <a:graphicFrameLocks noChangeAspect="1"/>
            </p:cNvGraphicFramePr>
            <p:nvPr/>
          </p:nvGraphicFramePr>
          <p:xfrm>
            <a:off x="566" y="-44"/>
            <a:ext cx="3984" cy="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3048000" imgH="457200" progId="Equation.DSMT4">
                    <p:embed/>
                  </p:oleObj>
                </mc:Choice>
                <mc:Fallback>
                  <p:oleObj r:id="rId17" imgW="3048000" imgH="457200" progId="Equation.DSMT4">
                    <p:embed/>
                    <p:pic>
                      <p:nvPicPr>
                        <p:cNvPr id="0" name="对象 30736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66" y="-44"/>
                          <a:ext cx="3984" cy="6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8" name="直接连接符 30737"/>
            <p:cNvSpPr/>
            <p:nvPr/>
          </p:nvSpPr>
          <p:spPr>
            <a:xfrm>
              <a:off x="3597" y="294"/>
              <a:ext cx="953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39" name="文本框 30738"/>
          <p:cNvSpPr txBox="1"/>
          <p:nvPr/>
        </p:nvSpPr>
        <p:spPr>
          <a:xfrm>
            <a:off x="2153571" y="1714101"/>
            <a:ext cx="15843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cosx-1</a:t>
            </a:r>
          </a:p>
        </p:txBody>
      </p:sp>
      <p:sp>
        <p:nvSpPr>
          <p:cNvPr id="30740" name="文本框 30739"/>
          <p:cNvSpPr txBox="1"/>
          <p:nvPr/>
        </p:nvSpPr>
        <p:spPr>
          <a:xfrm>
            <a:off x="5745946" y="2450355"/>
            <a:ext cx="1295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递减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对象 31746"/>
          <p:cNvGraphicFramePr>
            <a:graphicFrameLocks noChangeAspect="1"/>
          </p:cNvGraphicFramePr>
          <p:nvPr/>
        </p:nvGraphicFramePr>
        <p:xfrm>
          <a:off x="771525" y="2844654"/>
          <a:ext cx="4825466" cy="33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52800" imgH="228600" progId="Equation.3">
                  <p:embed/>
                </p:oleObj>
              </mc:Choice>
              <mc:Fallback>
                <p:oleObj r:id="rId2" imgW="3352800" imgH="228600" progId="Equation.3">
                  <p:embed/>
                  <p:pic>
                    <p:nvPicPr>
                      <p:cNvPr id="0" name="对象 3174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1525" y="2844654"/>
                        <a:ext cx="4825466" cy="3377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对象 31747"/>
          <p:cNvGraphicFramePr>
            <a:graphicFrameLocks noChangeAspect="1"/>
          </p:cNvGraphicFramePr>
          <p:nvPr/>
        </p:nvGraphicFramePr>
        <p:xfrm>
          <a:off x="704311" y="1219360"/>
          <a:ext cx="3546389" cy="365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25395" imgH="254000" progId="Equation.DSMT4">
                  <p:embed/>
                </p:oleObj>
              </mc:Choice>
              <mc:Fallback>
                <p:oleObj r:id="rId4" imgW="2525395" imgH="254000" progId="Equation.DSMT4">
                  <p:embed/>
                  <p:pic>
                    <p:nvPicPr>
                      <p:cNvPr id="0" name="对象 3174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311" y="1219360"/>
                        <a:ext cx="3546389" cy="36589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对象 31748"/>
          <p:cNvGraphicFramePr>
            <a:graphicFrameLocks noChangeAspect="1"/>
          </p:cNvGraphicFramePr>
          <p:nvPr/>
        </p:nvGraphicFramePr>
        <p:xfrm>
          <a:off x="771525" y="1784350"/>
          <a:ext cx="4573356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2844800" imgH="228600" progId="Equation.3">
                  <p:embed/>
                </p:oleObj>
              </mc:Choice>
              <mc:Fallback>
                <p:oleObj name="公式" r:id="rId6" imgW="2844800" imgH="228600" progId="Equation.3">
                  <p:embed/>
                  <p:pic>
                    <p:nvPicPr>
                      <p:cNvPr id="0" name="对象 317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525" y="1784350"/>
                        <a:ext cx="4573356" cy="33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直接连接符 31749"/>
          <p:cNvSpPr/>
          <p:nvPr/>
        </p:nvSpPr>
        <p:spPr>
          <a:xfrm flipV="1">
            <a:off x="2171028" y="2020251"/>
            <a:ext cx="684885" cy="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直接连接符 31750"/>
          <p:cNvSpPr/>
          <p:nvPr/>
        </p:nvSpPr>
        <p:spPr>
          <a:xfrm flipV="1">
            <a:off x="4312042" y="2033987"/>
            <a:ext cx="846463" cy="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1752" name="对象 31751"/>
          <p:cNvGraphicFramePr>
            <a:graphicFrameLocks noChangeAspect="1"/>
          </p:cNvGraphicFramePr>
          <p:nvPr/>
        </p:nvGraphicFramePr>
        <p:xfrm>
          <a:off x="704311" y="2283625"/>
          <a:ext cx="4963956" cy="33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832100" imgH="228600" progId="Equation.3">
                  <p:embed/>
                </p:oleObj>
              </mc:Choice>
              <mc:Fallback>
                <p:oleObj r:id="rId8" imgW="2832100" imgH="228600" progId="Equation.3">
                  <p:embed/>
                  <p:pic>
                    <p:nvPicPr>
                      <p:cNvPr id="0" name="对象 3175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311" y="2283625"/>
                        <a:ext cx="4963956" cy="336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直接连接符 31752"/>
          <p:cNvSpPr/>
          <p:nvPr/>
        </p:nvSpPr>
        <p:spPr>
          <a:xfrm flipV="1">
            <a:off x="2270184" y="2530907"/>
            <a:ext cx="691140" cy="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直接连接符 31753"/>
          <p:cNvSpPr/>
          <p:nvPr/>
        </p:nvSpPr>
        <p:spPr>
          <a:xfrm flipV="1">
            <a:off x="4554708" y="2548968"/>
            <a:ext cx="854803" cy="1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1755" name="组合 31754"/>
          <p:cNvGrpSpPr/>
          <p:nvPr/>
        </p:nvGrpSpPr>
        <p:grpSpPr>
          <a:xfrm>
            <a:off x="6629234" y="2283625"/>
            <a:ext cx="3599180" cy="3258009"/>
            <a:chOff x="0" y="0"/>
            <a:chExt cx="2010" cy="2246"/>
          </a:xfrm>
        </p:grpSpPr>
        <p:pic>
          <p:nvPicPr>
            <p:cNvPr id="31756" name="图片 3175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4" y="112"/>
              <a:ext cx="1089" cy="18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7" name="直接连接符 31756"/>
            <p:cNvSpPr/>
            <p:nvPr/>
          </p:nvSpPr>
          <p:spPr>
            <a:xfrm>
              <a:off x="317" y="1337"/>
              <a:ext cx="167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58" name="直接连接符 31757"/>
            <p:cNvSpPr/>
            <p:nvPr/>
          </p:nvSpPr>
          <p:spPr>
            <a:xfrm flipV="1">
              <a:off x="1134" y="112"/>
              <a:ext cx="0" cy="181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1759" name="对象 31758"/>
            <p:cNvGraphicFramePr>
              <a:graphicFrameLocks noChangeAspect="1"/>
            </p:cNvGraphicFramePr>
            <p:nvPr/>
          </p:nvGraphicFramePr>
          <p:xfrm>
            <a:off x="1224" y="1201"/>
            <a:ext cx="88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01600" imgH="165100" progId="Equation.3">
                    <p:embed/>
                  </p:oleObj>
                </mc:Choice>
                <mc:Fallback>
                  <p:oleObj r:id="rId11" imgW="101600" imgH="165100" progId="Equation.3">
                    <p:embed/>
                    <p:pic>
                      <p:nvPicPr>
                        <p:cNvPr id="0" name="对象 3175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224" y="1201"/>
                          <a:ext cx="88" cy="1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对象 31759"/>
            <p:cNvGraphicFramePr>
              <a:graphicFrameLocks noChangeAspect="1"/>
            </p:cNvGraphicFramePr>
            <p:nvPr/>
          </p:nvGraphicFramePr>
          <p:xfrm>
            <a:off x="998" y="1151"/>
            <a:ext cx="110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127000" imgH="177800" progId="Equation.3">
                    <p:embed/>
                  </p:oleObj>
                </mc:Choice>
                <mc:Fallback>
                  <p:oleObj r:id="rId13" imgW="127000" imgH="177800" progId="Equation.3">
                    <p:embed/>
                    <p:pic>
                      <p:nvPicPr>
                        <p:cNvPr id="0" name="对象 3175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98" y="1151"/>
                          <a:ext cx="110" cy="1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对象 31760"/>
            <p:cNvGraphicFramePr>
              <a:graphicFrameLocks noChangeAspect="1"/>
            </p:cNvGraphicFramePr>
            <p:nvPr/>
          </p:nvGraphicFramePr>
          <p:xfrm>
            <a:off x="997" y="1337"/>
            <a:ext cx="137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165100" imgH="177800" progId="Equation.3">
                    <p:embed/>
                  </p:oleObj>
                </mc:Choice>
                <mc:Fallback>
                  <p:oleObj r:id="rId15" imgW="165100" imgH="177800" progId="Equation.3">
                    <p:embed/>
                    <p:pic>
                      <p:nvPicPr>
                        <p:cNvPr id="0" name="对象 3176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97" y="1337"/>
                          <a:ext cx="137" cy="1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对象 31761"/>
            <p:cNvGraphicFramePr>
              <a:graphicFrameLocks noChangeAspect="1"/>
            </p:cNvGraphicFramePr>
            <p:nvPr/>
          </p:nvGraphicFramePr>
          <p:xfrm>
            <a:off x="1859" y="1383"/>
            <a:ext cx="151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27000" imgH="139700" progId="Equation.3">
                    <p:embed/>
                  </p:oleObj>
                </mc:Choice>
                <mc:Fallback>
                  <p:oleObj r:id="rId17" imgW="127000" imgH="139700" progId="Equation.3">
                    <p:embed/>
                    <p:pic>
                      <p:nvPicPr>
                        <p:cNvPr id="0" name="对象 3176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59" y="1383"/>
                          <a:ext cx="151" cy="16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3" name="对象 31762"/>
            <p:cNvGraphicFramePr>
              <a:graphicFrameLocks noChangeAspect="1"/>
            </p:cNvGraphicFramePr>
            <p:nvPr/>
          </p:nvGraphicFramePr>
          <p:xfrm>
            <a:off x="952" y="0"/>
            <a:ext cx="15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9" imgW="127000" imgH="177800" progId="Equation.3">
                    <p:embed/>
                  </p:oleObj>
                </mc:Choice>
                <mc:Fallback>
                  <p:oleObj r:id="rId19" imgW="127000" imgH="177800" progId="Equation.3">
                    <p:embed/>
                    <p:pic>
                      <p:nvPicPr>
                        <p:cNvPr id="0" name="对象 31762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52" y="0"/>
                          <a:ext cx="151" cy="21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4" name="对象 31763"/>
            <p:cNvGraphicFramePr>
              <a:graphicFrameLocks noChangeAspect="1"/>
            </p:cNvGraphicFramePr>
            <p:nvPr/>
          </p:nvGraphicFramePr>
          <p:xfrm>
            <a:off x="0" y="521"/>
            <a:ext cx="1963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1" imgW="1651000" imgH="228600" progId="Equation.3">
                    <p:embed/>
                  </p:oleObj>
                </mc:Choice>
                <mc:Fallback>
                  <p:oleObj r:id="rId21" imgW="1651000" imgH="228600" progId="Equation.3">
                    <p:embed/>
                    <p:pic>
                      <p:nvPicPr>
                        <p:cNvPr id="0" name="对象 31763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0" y="521"/>
                          <a:ext cx="1963" cy="2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5" name="对象 31764"/>
            <p:cNvGraphicFramePr>
              <a:graphicFrameLocks noChangeAspect="1"/>
            </p:cNvGraphicFramePr>
            <p:nvPr/>
          </p:nvGraphicFramePr>
          <p:xfrm>
            <a:off x="725" y="1972"/>
            <a:ext cx="998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786765" imgH="215900" progId="Equation.3">
                    <p:embed/>
                  </p:oleObj>
                </mc:Choice>
                <mc:Fallback>
                  <p:oleObj r:id="rId23" imgW="786765" imgH="215900" progId="Equation.3">
                    <p:embed/>
                    <p:pic>
                      <p:nvPicPr>
                        <p:cNvPr id="0" name="对象 31764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725" y="1972"/>
                          <a:ext cx="998" cy="2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66" name="对象 31765"/>
          <p:cNvGraphicFramePr>
            <a:graphicFrameLocks noChangeAspect="1"/>
          </p:cNvGraphicFramePr>
          <p:nvPr/>
        </p:nvGraphicFramePr>
        <p:xfrm>
          <a:off x="4337045" y="1248647"/>
          <a:ext cx="1844080" cy="32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1296035" imgH="228600" progId="Equation.DSMT4">
                  <p:embed/>
                </p:oleObj>
              </mc:Choice>
              <mc:Fallback>
                <p:oleObj r:id="rId25" imgW="1296035" imgH="228600" progId="Equation.DSMT4">
                  <p:embed/>
                  <p:pic>
                    <p:nvPicPr>
                      <p:cNvPr id="0" name="对象 3176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37045" y="1248647"/>
                        <a:ext cx="1844080" cy="32524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32769"/>
          <p:cNvSpPr/>
          <p:nvPr/>
        </p:nvSpPr>
        <p:spPr>
          <a:xfrm>
            <a:off x="4629469" y="1360896"/>
            <a:ext cx="70564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12700" cap="flat" cmpd="sng">
                <a:solidFill>
                  <a:srgbClr val="FF99CC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8200">
                      <a:alpha val="50000"/>
                    </a:srgbClr>
                  </a:gs>
                  <a:gs pos="5000">
                    <a:srgbClr val="FF0000">
                      <a:alpha val="55000"/>
                    </a:srgbClr>
                  </a:gs>
                  <a:gs pos="17500">
                    <a:srgbClr val="BA0066">
                      <a:alpha val="67500"/>
                    </a:srgbClr>
                  </a:gs>
                  <a:gs pos="35000">
                    <a:srgbClr val="66008F">
                      <a:alpha val="85000"/>
                    </a:srgbClr>
                  </a:gs>
                  <a:gs pos="50000">
                    <a:srgbClr val="000082">
                      <a:alpha val="100000"/>
                    </a:srgbClr>
                  </a:gs>
                  <a:gs pos="65000">
                    <a:srgbClr val="66008F">
                      <a:alpha val="85000"/>
                    </a:srgbClr>
                  </a:gs>
                  <a:gs pos="82500">
                    <a:srgbClr val="BA0066">
                      <a:alpha val="67500"/>
                    </a:srgbClr>
                  </a:gs>
                  <a:gs pos="95000">
                    <a:srgbClr val="FF0000">
                      <a:alpha val="55000"/>
                    </a:srgbClr>
                  </a:gs>
                  <a:gs pos="100000">
                    <a:srgbClr val="FF8200">
                      <a:alpha val="50000"/>
                    </a:srgbClr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1" name="文本框 32770"/>
          <p:cNvSpPr txBox="1"/>
          <p:nvPr/>
        </p:nvSpPr>
        <p:spPr>
          <a:xfrm>
            <a:off x="477521" y="1779590"/>
            <a:ext cx="3908442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）确定函数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的定义域；</a:t>
            </a:r>
          </a:p>
        </p:txBody>
      </p:sp>
      <p:sp>
        <p:nvSpPr>
          <p:cNvPr id="32772" name="文本框 32771"/>
          <p:cNvSpPr txBox="1"/>
          <p:nvPr/>
        </p:nvSpPr>
        <p:spPr>
          <a:xfrm>
            <a:off x="473393" y="2322648"/>
            <a:ext cx="237276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）求导数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f’(x)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32773" name="文本框 32772"/>
          <p:cNvSpPr txBox="1"/>
          <p:nvPr/>
        </p:nvSpPr>
        <p:spPr>
          <a:xfrm>
            <a:off x="473392" y="2841906"/>
            <a:ext cx="905668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）解不等式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f’(x)&gt;0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，解集在定义域内的部分为增区间；</a:t>
            </a:r>
          </a:p>
        </p:txBody>
      </p:sp>
      <p:sp>
        <p:nvSpPr>
          <p:cNvPr id="32774" name="文本框 32773"/>
          <p:cNvSpPr txBox="1"/>
          <p:nvPr/>
        </p:nvSpPr>
        <p:spPr>
          <a:xfrm>
            <a:off x="473392" y="3384964"/>
            <a:ext cx="740092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）解不等式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f’(x)&lt;0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，解集在定义域内的部分为减区间．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660400" y="1213097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你能小结求解函数单调区间的步骤吗？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  <p:bldP spid="327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33794"/>
          <p:cNvSpPr/>
          <p:nvPr/>
        </p:nvSpPr>
        <p:spPr>
          <a:xfrm>
            <a:off x="3000376" y="1500189"/>
            <a:ext cx="10810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797" name="文本框 33796"/>
          <p:cNvSpPr txBox="1"/>
          <p:nvPr/>
        </p:nvSpPr>
        <p:spPr>
          <a:xfrm>
            <a:off x="1185228" y="1088034"/>
            <a:ext cx="10311447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1.3-6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，水以恒速（即单位时间内注入水的体积相同）注入下面四种底面积相同的容器中，试分别找出与各容器对应的高度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与时间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的函数关系图像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660400" y="121951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例</a:t>
            </a: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4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739818" y="5884110"/>
          <a:ext cx="981253" cy="34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08965" imgH="215900" progId="Equation.DSMT4">
                  <p:embed/>
                </p:oleObj>
              </mc:Choice>
              <mc:Fallback>
                <p:oleObj r:id="rId2" imgW="608965" imgH="215900" progId="Equation.DSMT4">
                  <p:embed/>
                  <p:pic>
                    <p:nvPicPr>
                      <p:cNvPr id="0" name="对象 348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39818" y="5884110"/>
                        <a:ext cx="981253" cy="3474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2544598" y="2293617"/>
            <a:ext cx="832347" cy="1495425"/>
            <a:chOff x="0" y="0"/>
            <a:chExt cx="654" cy="117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54" cy="984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214" y="935"/>
            <a:ext cx="21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28600" imgH="254000" progId="Equation.DSMT4">
                    <p:embed/>
                  </p:oleObj>
                </mc:Choice>
                <mc:Fallback>
                  <p:oleObj r:id="rId5" imgW="228600" imgH="254000" progId="Equation.DSMT4">
                    <p:embed/>
                    <p:pic>
                      <p:nvPicPr>
                        <p:cNvPr id="0" name="对象 348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4" y="935"/>
                          <a:ext cx="216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4632834" y="2293617"/>
            <a:ext cx="832348" cy="1438154"/>
            <a:chOff x="0" y="0"/>
            <a:chExt cx="654" cy="113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654" cy="954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176" y="890"/>
            <a:ext cx="2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254000" imgH="254000" progId="Equation.DSMT4">
                    <p:embed/>
                  </p:oleObj>
                </mc:Choice>
                <mc:Fallback>
                  <p:oleObj r:id="rId8" imgW="254000" imgH="254000" progId="Equation.DSMT4">
                    <p:embed/>
                    <p:pic>
                      <p:nvPicPr>
                        <p:cNvPr id="0" name="对象 3482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6" y="890"/>
                          <a:ext cx="240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6721071" y="2293617"/>
            <a:ext cx="1168341" cy="1524698"/>
            <a:chOff x="0" y="0"/>
            <a:chExt cx="918" cy="119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918" cy="1026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323" y="958"/>
            <a:ext cx="24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254000" imgH="254000" progId="Equation.DSMT4">
                    <p:embed/>
                  </p:oleObj>
                </mc:Choice>
                <mc:Fallback>
                  <p:oleObj r:id="rId11" imgW="254000" imgH="254000" progId="Equation.DSMT4">
                    <p:embed/>
                    <p:pic>
                      <p:nvPicPr>
                        <p:cNvPr id="0" name="对象 3482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23" y="958"/>
                          <a:ext cx="240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9145300" y="2293617"/>
            <a:ext cx="1168341" cy="1477608"/>
            <a:chOff x="0" y="0"/>
            <a:chExt cx="918" cy="116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918" cy="984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21" name="对象 20"/>
            <p:cNvGraphicFramePr>
              <a:graphicFrameLocks noChangeAspect="1"/>
            </p:cNvGraphicFramePr>
            <p:nvPr/>
          </p:nvGraphicFramePr>
          <p:xfrm>
            <a:off x="351" y="921"/>
            <a:ext cx="228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241300" imgH="254000" progId="Equation.DSMT4">
                    <p:embed/>
                  </p:oleObj>
                </mc:Choice>
                <mc:Fallback>
                  <p:oleObj r:id="rId14" imgW="241300" imgH="254000" progId="Equation.DSMT4">
                    <p:embed/>
                    <p:pic>
                      <p:nvPicPr>
                        <p:cNvPr id="0" name="对象 34830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51" y="921"/>
                          <a:ext cx="228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/>
        </p:nvGrpSpPr>
        <p:grpSpPr>
          <a:xfrm>
            <a:off x="2558970" y="4074324"/>
            <a:ext cx="1355428" cy="1630332"/>
            <a:chOff x="0" y="0"/>
            <a:chExt cx="1065" cy="1281"/>
          </a:xfrm>
        </p:grpSpPr>
        <p:sp>
          <p:nvSpPr>
            <p:cNvPr id="23" name="任意多边形 22"/>
            <p:cNvSpPr/>
            <p:nvPr/>
          </p:nvSpPr>
          <p:spPr>
            <a:xfrm rot="5400000">
              <a:off x="167" y="288"/>
              <a:ext cx="681" cy="678"/>
            </a:xfrm>
            <a:custGeom>
              <a:avLst/>
              <a:gdLst>
                <a:gd name="txL" fmla="*/ 0 w 21600"/>
                <a:gd name="txT" fmla="*/ 0 h 25438"/>
                <a:gd name="txR" fmla="*/ 21600 w 21600"/>
                <a:gd name="txB" fmla="*/ 25438 h 25438"/>
              </a:gdLst>
              <a:ahLst/>
              <a:cxnLst>
                <a:cxn ang="270">
                  <a:pos x="0" y="0"/>
                </a:cxn>
                <a:cxn ang="90">
                  <a:pos x="21256" y="25438"/>
                </a:cxn>
                <a:cxn ang="90">
                  <a:pos x="0" y="21600"/>
                </a:cxn>
              </a:cxnLst>
              <a:rect l="txL" t="txT" r="txR" b="txB"/>
              <a:pathLst>
                <a:path w="21600" h="25438" fill="none">
                  <a:moveTo>
                    <a:pt x="0" y="0"/>
                  </a:moveTo>
                  <a:arcTo wR="21600" hR="21600" stAng="-5400000" swAng="6014106"/>
                </a:path>
                <a:path w="21600" h="25438" stroke="0">
                  <a:moveTo>
                    <a:pt x="0" y="0"/>
                  </a:moveTo>
                  <a:arcTo wR="21600" hR="21600" stAng="-5400000" swAng="6014106"/>
                  <a:lnTo>
                    <a:pt x="0" y="2160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直接连接符 23"/>
            <p:cNvSpPr/>
            <p:nvPr/>
          </p:nvSpPr>
          <p:spPr>
            <a:xfrm>
              <a:off x="0" y="969"/>
              <a:ext cx="1043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直接连接符 24"/>
            <p:cNvSpPr/>
            <p:nvPr/>
          </p:nvSpPr>
          <p:spPr>
            <a:xfrm flipV="1">
              <a:off x="181" y="61"/>
              <a:ext cx="0" cy="10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26" name="对象 25"/>
            <p:cNvGraphicFramePr>
              <a:graphicFrameLocks noChangeAspect="1"/>
            </p:cNvGraphicFramePr>
            <p:nvPr/>
          </p:nvGraphicFramePr>
          <p:xfrm>
            <a:off x="384" y="1041"/>
            <a:ext cx="27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292100" imgH="254000" progId="Equation.DSMT4">
                    <p:embed/>
                  </p:oleObj>
                </mc:Choice>
                <mc:Fallback>
                  <p:oleObj r:id="rId16" imgW="292100" imgH="254000" progId="Equation.DSMT4">
                    <p:embed/>
                    <p:pic>
                      <p:nvPicPr>
                        <p:cNvPr id="0" name="对象 34835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84" y="1041"/>
                          <a:ext cx="276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对象 26"/>
            <p:cNvGraphicFramePr>
              <a:graphicFrameLocks noChangeAspect="1"/>
            </p:cNvGraphicFramePr>
            <p:nvPr/>
          </p:nvGraphicFramePr>
          <p:xfrm>
            <a:off x="0" y="968"/>
            <a:ext cx="189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27000" imgH="152400" progId="Equation.3">
                    <p:embed/>
                  </p:oleObj>
                </mc:Choice>
                <mc:Fallback>
                  <p:oleObj r:id="rId18" imgW="127000" imgH="152400" progId="Equation.3">
                    <p:embed/>
                    <p:pic>
                      <p:nvPicPr>
                        <p:cNvPr id="0" name="对象 3483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0" y="968"/>
                          <a:ext cx="189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对象 27"/>
            <p:cNvGraphicFramePr>
              <a:graphicFrameLocks noChangeAspect="1"/>
            </p:cNvGraphicFramePr>
            <p:nvPr/>
          </p:nvGraphicFramePr>
          <p:xfrm>
            <a:off x="955" y="977"/>
            <a:ext cx="11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88900" imgH="177165" progId="Equation.3">
                    <p:embed/>
                  </p:oleObj>
                </mc:Choice>
                <mc:Fallback>
                  <p:oleObj r:id="rId20" imgW="88900" imgH="177165" progId="Equation.3">
                    <p:embed/>
                    <p:pic>
                      <p:nvPicPr>
                        <p:cNvPr id="0" name="对象 34837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55" y="977"/>
                          <a:ext cx="110" cy="2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对象 28"/>
            <p:cNvGraphicFramePr>
              <a:graphicFrameLocks noChangeAspect="1"/>
            </p:cNvGraphicFramePr>
            <p:nvPr/>
          </p:nvGraphicFramePr>
          <p:xfrm>
            <a:off x="0" y="0"/>
            <a:ext cx="15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127000" imgH="165100" progId="Equation.3">
                    <p:embed/>
                  </p:oleObj>
                </mc:Choice>
                <mc:Fallback>
                  <p:oleObj r:id="rId22" imgW="127000" imgH="165100" progId="Equation.3">
                    <p:embed/>
                    <p:pic>
                      <p:nvPicPr>
                        <p:cNvPr id="0" name="对象 34838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56" cy="2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组合 29"/>
          <p:cNvGrpSpPr/>
          <p:nvPr/>
        </p:nvGrpSpPr>
        <p:grpSpPr>
          <a:xfrm>
            <a:off x="4572512" y="4151959"/>
            <a:ext cx="1351610" cy="1609969"/>
            <a:chOff x="0" y="0"/>
            <a:chExt cx="1062" cy="1265"/>
          </a:xfrm>
        </p:grpSpPr>
        <p:sp>
          <p:nvSpPr>
            <p:cNvPr id="31" name="直接连接符 30"/>
            <p:cNvSpPr/>
            <p:nvPr/>
          </p:nvSpPr>
          <p:spPr>
            <a:xfrm flipV="1">
              <a:off x="181" y="272"/>
              <a:ext cx="590" cy="681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直接连接符 31"/>
            <p:cNvSpPr/>
            <p:nvPr/>
          </p:nvSpPr>
          <p:spPr>
            <a:xfrm>
              <a:off x="0" y="953"/>
              <a:ext cx="1043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直接连接符 32"/>
            <p:cNvSpPr/>
            <p:nvPr/>
          </p:nvSpPr>
          <p:spPr>
            <a:xfrm flipV="1">
              <a:off x="181" y="45"/>
              <a:ext cx="0" cy="10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4" name="对象 33"/>
            <p:cNvGraphicFramePr>
              <a:graphicFrameLocks noChangeAspect="1"/>
            </p:cNvGraphicFramePr>
            <p:nvPr/>
          </p:nvGraphicFramePr>
          <p:xfrm>
            <a:off x="429" y="1025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279400" imgH="254000" progId="Equation.DSMT4">
                    <p:embed/>
                  </p:oleObj>
                </mc:Choice>
                <mc:Fallback>
                  <p:oleObj r:id="rId24" imgW="279400" imgH="254000" progId="Equation.DSMT4">
                    <p:embed/>
                    <p:pic>
                      <p:nvPicPr>
                        <p:cNvPr id="0" name="对象 34843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429" y="1025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对象 34"/>
            <p:cNvGraphicFramePr>
              <a:graphicFrameLocks noChangeAspect="1"/>
            </p:cNvGraphicFramePr>
            <p:nvPr/>
          </p:nvGraphicFramePr>
          <p:xfrm>
            <a:off x="0" y="952"/>
            <a:ext cx="189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6" imgW="127000" imgH="152400" progId="Equation.3">
                    <p:embed/>
                  </p:oleObj>
                </mc:Choice>
                <mc:Fallback>
                  <p:oleObj r:id="rId26" imgW="127000" imgH="152400" progId="Equation.3">
                    <p:embed/>
                    <p:pic>
                      <p:nvPicPr>
                        <p:cNvPr id="0" name="对象 34844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0" y="952"/>
                          <a:ext cx="189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对象 35"/>
            <p:cNvGraphicFramePr>
              <a:graphicFrameLocks noChangeAspect="1"/>
            </p:cNvGraphicFramePr>
            <p:nvPr/>
          </p:nvGraphicFramePr>
          <p:xfrm>
            <a:off x="952" y="953"/>
            <a:ext cx="11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8" imgW="88900" imgH="177165" progId="Equation.3">
                    <p:embed/>
                  </p:oleObj>
                </mc:Choice>
                <mc:Fallback>
                  <p:oleObj r:id="rId28" imgW="88900" imgH="177165" progId="Equation.3">
                    <p:embed/>
                    <p:pic>
                      <p:nvPicPr>
                        <p:cNvPr id="0" name="对象 34845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52" y="953"/>
                          <a:ext cx="110" cy="2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对象 36"/>
            <p:cNvGraphicFramePr>
              <a:graphicFrameLocks noChangeAspect="1"/>
            </p:cNvGraphicFramePr>
            <p:nvPr/>
          </p:nvGraphicFramePr>
          <p:xfrm>
            <a:off x="25" y="0"/>
            <a:ext cx="15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9" imgW="127000" imgH="165100" progId="Equation.3">
                    <p:embed/>
                  </p:oleObj>
                </mc:Choice>
                <mc:Fallback>
                  <p:oleObj r:id="rId29" imgW="127000" imgH="165100" progId="Equation.3">
                    <p:embed/>
                    <p:pic>
                      <p:nvPicPr>
                        <p:cNvPr id="0" name="对象 34846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5" y="0"/>
                          <a:ext cx="156" cy="2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组合 37"/>
          <p:cNvGrpSpPr/>
          <p:nvPr/>
        </p:nvGrpSpPr>
        <p:grpSpPr>
          <a:xfrm>
            <a:off x="6788129" y="4151959"/>
            <a:ext cx="1352882" cy="1609969"/>
            <a:chOff x="0" y="0"/>
            <a:chExt cx="1063" cy="126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36" y="227"/>
              <a:ext cx="771" cy="7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直接连接符 39"/>
            <p:cNvSpPr/>
            <p:nvPr/>
          </p:nvSpPr>
          <p:spPr>
            <a:xfrm>
              <a:off x="0" y="953"/>
              <a:ext cx="1043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直接连接符 40"/>
            <p:cNvSpPr/>
            <p:nvPr/>
          </p:nvSpPr>
          <p:spPr>
            <a:xfrm flipV="1">
              <a:off x="181" y="45"/>
              <a:ext cx="0" cy="10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42" name="对象 41"/>
            <p:cNvGraphicFramePr>
              <a:graphicFrameLocks noChangeAspect="1"/>
            </p:cNvGraphicFramePr>
            <p:nvPr/>
          </p:nvGraphicFramePr>
          <p:xfrm>
            <a:off x="436" y="1025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1" imgW="279400" imgH="254000" progId="Equation.DSMT4">
                    <p:embed/>
                  </p:oleObj>
                </mc:Choice>
                <mc:Fallback>
                  <p:oleObj r:id="rId31" imgW="279400" imgH="254000" progId="Equation.DSMT4">
                    <p:embed/>
                    <p:pic>
                      <p:nvPicPr>
                        <p:cNvPr id="0" name="对象 34851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36" y="1025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对象 42"/>
            <p:cNvGraphicFramePr>
              <a:graphicFrameLocks noChangeAspect="1"/>
            </p:cNvGraphicFramePr>
            <p:nvPr/>
          </p:nvGraphicFramePr>
          <p:xfrm>
            <a:off x="0" y="953"/>
            <a:ext cx="189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3" imgW="127000" imgH="152400" progId="Equation.3">
                    <p:embed/>
                  </p:oleObj>
                </mc:Choice>
                <mc:Fallback>
                  <p:oleObj r:id="rId33" imgW="127000" imgH="152400" progId="Equation.3">
                    <p:embed/>
                    <p:pic>
                      <p:nvPicPr>
                        <p:cNvPr id="0" name="对象 34852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0" y="953"/>
                          <a:ext cx="189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对象 43"/>
            <p:cNvGraphicFramePr>
              <a:graphicFrameLocks noChangeAspect="1"/>
            </p:cNvGraphicFramePr>
            <p:nvPr/>
          </p:nvGraphicFramePr>
          <p:xfrm>
            <a:off x="953" y="953"/>
            <a:ext cx="11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4" imgW="88900" imgH="177165" progId="Equation.3">
                    <p:embed/>
                  </p:oleObj>
                </mc:Choice>
                <mc:Fallback>
                  <p:oleObj r:id="rId34" imgW="88900" imgH="177165" progId="Equation.3">
                    <p:embed/>
                    <p:pic>
                      <p:nvPicPr>
                        <p:cNvPr id="0" name="对象 34853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53" y="953"/>
                          <a:ext cx="110" cy="2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对象 44"/>
            <p:cNvGraphicFramePr>
              <a:graphicFrameLocks noChangeAspect="1"/>
            </p:cNvGraphicFramePr>
            <p:nvPr/>
          </p:nvGraphicFramePr>
          <p:xfrm>
            <a:off x="25" y="0"/>
            <a:ext cx="15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5" imgW="127000" imgH="165100" progId="Equation.3">
                    <p:embed/>
                  </p:oleObj>
                </mc:Choice>
                <mc:Fallback>
                  <p:oleObj r:id="rId35" imgW="127000" imgH="165100" progId="Equation.3">
                    <p:embed/>
                    <p:pic>
                      <p:nvPicPr>
                        <p:cNvPr id="0" name="对象 34854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5" y="0"/>
                          <a:ext cx="156" cy="2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组合 45"/>
          <p:cNvGrpSpPr/>
          <p:nvPr/>
        </p:nvGrpSpPr>
        <p:grpSpPr>
          <a:xfrm>
            <a:off x="9323194" y="4146695"/>
            <a:ext cx="1361792" cy="1552697"/>
            <a:chOff x="0" y="0"/>
            <a:chExt cx="1070" cy="1220"/>
          </a:xfrm>
        </p:grpSpPr>
        <p:sp>
          <p:nvSpPr>
            <p:cNvPr id="47" name="任意多边形 46"/>
            <p:cNvSpPr/>
            <p:nvPr/>
          </p:nvSpPr>
          <p:spPr>
            <a:xfrm rot="16200000">
              <a:off x="142" y="316"/>
              <a:ext cx="667" cy="576"/>
            </a:xfrm>
            <a:custGeom>
              <a:avLst/>
              <a:gdLst>
                <a:gd name="txL" fmla="*/ 0 w 21599"/>
                <a:gd name="txT" fmla="*/ 0 h 21600"/>
                <a:gd name="txR" fmla="*/ 21599 w 21599"/>
                <a:gd name="txB" fmla="*/ 21600 h 21600"/>
              </a:gdLst>
              <a:ahLst/>
              <a:cxnLst>
                <a:cxn ang="270">
                  <a:pos x="0" y="0"/>
                </a:cxn>
                <a:cxn ang="0">
                  <a:pos x="21599" y="21428"/>
                </a:cxn>
                <a:cxn ang="90">
                  <a:pos x="0" y="21600"/>
                </a:cxn>
              </a:cxnLst>
              <a:rect l="txL" t="txT" r="txR" b="txB"/>
              <a:pathLst>
                <a:path w="21599" h="21600" fill="none">
                  <a:moveTo>
                    <a:pt x="0" y="0"/>
                  </a:moveTo>
                  <a:arcTo wR="21600" hR="21600" stAng="-5400000" swAng="5372625"/>
                </a:path>
                <a:path w="21599" h="21600" stroke="0">
                  <a:moveTo>
                    <a:pt x="0" y="0"/>
                  </a:moveTo>
                  <a:arcTo wR="21600" hR="21600" stAng="-5400000" swAng="5372625"/>
                  <a:lnTo>
                    <a:pt x="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直接连接符 47"/>
            <p:cNvSpPr/>
            <p:nvPr/>
          </p:nvSpPr>
          <p:spPr>
            <a:xfrm>
              <a:off x="8" y="953"/>
              <a:ext cx="1043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直接连接符 48"/>
            <p:cNvSpPr/>
            <p:nvPr/>
          </p:nvSpPr>
          <p:spPr>
            <a:xfrm flipV="1">
              <a:off x="189" y="45"/>
              <a:ext cx="0" cy="104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0" name="对象 49"/>
            <p:cNvGraphicFramePr>
              <a:graphicFrameLocks noChangeAspect="1"/>
            </p:cNvGraphicFramePr>
            <p:nvPr/>
          </p:nvGraphicFramePr>
          <p:xfrm>
            <a:off x="443" y="980"/>
            <a:ext cx="26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6" imgW="279400" imgH="254000" progId="Equation.DSMT4">
                    <p:embed/>
                  </p:oleObj>
                </mc:Choice>
                <mc:Fallback>
                  <p:oleObj r:id="rId36" imgW="279400" imgH="254000" progId="Equation.DSMT4">
                    <p:embed/>
                    <p:pic>
                      <p:nvPicPr>
                        <p:cNvPr id="0" name="对象 34859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443" y="980"/>
                          <a:ext cx="26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/>
            <p:cNvGraphicFramePr>
              <a:graphicFrameLocks noChangeAspect="1"/>
            </p:cNvGraphicFramePr>
            <p:nvPr/>
          </p:nvGraphicFramePr>
          <p:xfrm>
            <a:off x="0" y="952"/>
            <a:ext cx="189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8" imgW="127000" imgH="152400" progId="Equation.3">
                    <p:embed/>
                  </p:oleObj>
                </mc:Choice>
                <mc:Fallback>
                  <p:oleObj r:id="rId38" imgW="127000" imgH="152400" progId="Equation.3">
                    <p:embed/>
                    <p:pic>
                      <p:nvPicPr>
                        <p:cNvPr id="0" name="对象 34860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0" y="952"/>
                          <a:ext cx="189" cy="22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对象 51"/>
            <p:cNvGraphicFramePr>
              <a:graphicFrameLocks noChangeAspect="1"/>
            </p:cNvGraphicFramePr>
            <p:nvPr/>
          </p:nvGraphicFramePr>
          <p:xfrm>
            <a:off x="960" y="953"/>
            <a:ext cx="110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9" imgW="88900" imgH="177165" progId="Equation.3">
                    <p:embed/>
                  </p:oleObj>
                </mc:Choice>
                <mc:Fallback>
                  <p:oleObj r:id="rId39" imgW="88900" imgH="177165" progId="Equation.3">
                    <p:embed/>
                    <p:pic>
                      <p:nvPicPr>
                        <p:cNvPr id="0" name="对象 34861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60" y="953"/>
                          <a:ext cx="110" cy="2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对象 52"/>
            <p:cNvGraphicFramePr>
              <a:graphicFrameLocks noChangeAspect="1"/>
            </p:cNvGraphicFramePr>
            <p:nvPr/>
          </p:nvGraphicFramePr>
          <p:xfrm>
            <a:off x="33" y="0"/>
            <a:ext cx="15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0" imgW="127000" imgH="165100" progId="Equation.3">
                    <p:embed/>
                  </p:oleObj>
                </mc:Choice>
                <mc:Fallback>
                  <p:oleObj r:id="rId40" imgW="127000" imgH="165100" progId="Equation.3">
                    <p:embed/>
                    <p:pic>
                      <p:nvPicPr>
                        <p:cNvPr id="0" name="对象 34862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3" y="0"/>
                          <a:ext cx="156" cy="2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对象 35842"/>
          <p:cNvGraphicFramePr>
            <a:graphicFrameLocks noChangeAspect="1"/>
          </p:cNvGraphicFramePr>
          <p:nvPr/>
        </p:nvGraphicFramePr>
        <p:xfrm>
          <a:off x="660400" y="1206090"/>
          <a:ext cx="5363321" cy="110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51100" imgH="508000" progId="Equation.DSMT4">
                  <p:embed/>
                </p:oleObj>
              </mc:Choice>
              <mc:Fallback>
                <p:oleObj r:id="rId2" imgW="2451100" imgH="508000" progId="Equation.DSMT4">
                  <p:embed/>
                  <p:pic>
                    <p:nvPicPr>
                      <p:cNvPr id="0" name="对象 3584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1206090"/>
                        <a:ext cx="5363321" cy="110906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文本框 35843"/>
          <p:cNvSpPr txBox="1"/>
          <p:nvPr/>
        </p:nvSpPr>
        <p:spPr>
          <a:xfrm>
            <a:off x="623888" y="2315159"/>
            <a:ext cx="11008669" cy="1234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表明，通过函数图像，不仅可以看出函数的增与减，还可以看出其增减的快慢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结合图像，你能从导数的角度解释增减快慢的情况吗？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36865"/>
          <p:cNvGrpSpPr/>
          <p:nvPr/>
        </p:nvGrpSpPr>
        <p:grpSpPr>
          <a:xfrm>
            <a:off x="3982418" y="2656343"/>
            <a:ext cx="3743325" cy="3248025"/>
            <a:chOff x="0" y="0"/>
            <a:chExt cx="2358" cy="2046"/>
          </a:xfrm>
        </p:grpSpPr>
        <p:graphicFrame>
          <p:nvGraphicFramePr>
            <p:cNvPr id="36867" name="对象 36866"/>
            <p:cNvGraphicFramePr>
              <a:graphicFrameLocks noChangeAspect="1"/>
            </p:cNvGraphicFramePr>
            <p:nvPr/>
          </p:nvGraphicFramePr>
          <p:xfrm>
            <a:off x="0" y="191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14300" imgH="215900" progId="Equation.3">
                    <p:embed/>
                  </p:oleObj>
                </mc:Choice>
                <mc:Fallback>
                  <p:oleObj r:id="rId2" imgW="114300" imgH="215900" progId="Equation.3">
                    <p:embed/>
                    <p:pic>
                      <p:nvPicPr>
                        <p:cNvPr id="0" name="对象 3686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91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6868" name="图片 368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" y="300"/>
              <a:ext cx="2226" cy="10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69" name="直接连接符 36868"/>
            <p:cNvSpPr/>
            <p:nvPr/>
          </p:nvSpPr>
          <p:spPr>
            <a:xfrm>
              <a:off x="81" y="844"/>
              <a:ext cx="2268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0" name="直接连接符 36869"/>
            <p:cNvSpPr/>
            <p:nvPr/>
          </p:nvSpPr>
          <p:spPr>
            <a:xfrm flipV="1">
              <a:off x="1079" y="73"/>
              <a:ext cx="0" cy="149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6871" name="对象 36870"/>
            <p:cNvGraphicFramePr>
              <a:graphicFrameLocks noChangeAspect="1"/>
            </p:cNvGraphicFramePr>
            <p:nvPr/>
          </p:nvGraphicFramePr>
          <p:xfrm>
            <a:off x="0" y="191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14300" imgH="215900" progId="Equation.3">
                    <p:embed/>
                  </p:oleObj>
                </mc:Choice>
                <mc:Fallback>
                  <p:oleObj r:id="rId5" imgW="114300" imgH="215900" progId="Equation.3">
                    <p:embed/>
                    <p:pic>
                      <p:nvPicPr>
                        <p:cNvPr id="0" name="对象 3687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91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2" name="对象 36871"/>
            <p:cNvGraphicFramePr>
              <a:graphicFrameLocks noChangeAspect="1"/>
            </p:cNvGraphicFramePr>
            <p:nvPr/>
          </p:nvGraphicFramePr>
          <p:xfrm>
            <a:off x="1079" y="842"/>
            <a:ext cx="190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52400" progId="Equation.3">
                    <p:embed/>
                  </p:oleObj>
                </mc:Choice>
                <mc:Fallback>
                  <p:oleObj r:id="rId6" imgW="127000" imgH="152400" progId="Equation.3">
                    <p:embed/>
                    <p:pic>
                      <p:nvPicPr>
                        <p:cNvPr id="0" name="对象 3687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79" y="842"/>
                          <a:ext cx="190" cy="2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3" name="对象 36872"/>
            <p:cNvGraphicFramePr>
              <a:graphicFrameLocks noChangeAspect="1"/>
            </p:cNvGraphicFramePr>
            <p:nvPr/>
          </p:nvGraphicFramePr>
          <p:xfrm>
            <a:off x="2168" y="854"/>
            <a:ext cx="190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7000" imgH="139700" progId="Equation.3">
                    <p:embed/>
                  </p:oleObj>
                </mc:Choice>
                <mc:Fallback>
                  <p:oleObj r:id="rId8" imgW="127000" imgH="139700" progId="Equation.3">
                    <p:embed/>
                    <p:pic>
                      <p:nvPicPr>
                        <p:cNvPr id="0" name="对象 36872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168" y="854"/>
                          <a:ext cx="190" cy="2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4" name="对象 36873"/>
            <p:cNvGraphicFramePr>
              <a:graphicFrameLocks noChangeAspect="1"/>
            </p:cNvGraphicFramePr>
            <p:nvPr/>
          </p:nvGraphicFramePr>
          <p:xfrm>
            <a:off x="852" y="0"/>
            <a:ext cx="190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7000" imgH="177800" progId="Equation.3">
                    <p:embed/>
                  </p:oleObj>
                </mc:Choice>
                <mc:Fallback>
                  <p:oleObj r:id="rId10" imgW="127000" imgH="177800" progId="Equation.3">
                    <p:embed/>
                    <p:pic>
                      <p:nvPicPr>
                        <p:cNvPr id="0" name="对象 36873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52" y="0"/>
                          <a:ext cx="190" cy="2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5" name="直接连接符 36874"/>
            <p:cNvSpPr/>
            <p:nvPr/>
          </p:nvSpPr>
          <p:spPr>
            <a:xfrm>
              <a:off x="308" y="844"/>
              <a:ext cx="0" cy="45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6876" name="对象 36875"/>
            <p:cNvGraphicFramePr>
              <a:graphicFrameLocks noChangeAspect="1"/>
            </p:cNvGraphicFramePr>
            <p:nvPr/>
          </p:nvGraphicFramePr>
          <p:xfrm>
            <a:off x="132" y="608"/>
            <a:ext cx="361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241300" imgH="152400" progId="Equation.3">
                    <p:embed/>
                  </p:oleObj>
                </mc:Choice>
                <mc:Fallback>
                  <p:oleObj r:id="rId12" imgW="241300" imgH="152400" progId="Equation.3">
                    <p:embed/>
                    <p:pic>
                      <p:nvPicPr>
                        <p:cNvPr id="0" name="对象 3687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32" y="608"/>
                          <a:ext cx="361" cy="2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7" name="直接连接符 36876"/>
            <p:cNvSpPr/>
            <p:nvPr/>
          </p:nvSpPr>
          <p:spPr>
            <a:xfrm>
              <a:off x="1905" y="459"/>
              <a:ext cx="0" cy="38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6878" name="对象 36877"/>
            <p:cNvGraphicFramePr>
              <a:graphicFrameLocks noChangeAspect="1"/>
            </p:cNvGraphicFramePr>
            <p:nvPr/>
          </p:nvGraphicFramePr>
          <p:xfrm>
            <a:off x="1806" y="821"/>
            <a:ext cx="19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127000" imgH="152400" progId="Equation.3">
                    <p:embed/>
                  </p:oleObj>
                </mc:Choice>
                <mc:Fallback>
                  <p:oleObj r:id="rId14" imgW="127000" imgH="152400" progId="Equation.3">
                    <p:embed/>
                    <p:pic>
                      <p:nvPicPr>
                        <p:cNvPr id="0" name="对象 36877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806" y="821"/>
                          <a:ext cx="190" cy="2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9" name="对象 36878"/>
            <p:cNvGraphicFramePr>
              <a:graphicFrameLocks noChangeAspect="1"/>
            </p:cNvGraphicFramePr>
            <p:nvPr/>
          </p:nvGraphicFramePr>
          <p:xfrm>
            <a:off x="807" y="1615"/>
            <a:ext cx="72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608965" imgH="215900" progId="Equation.3">
                    <p:embed/>
                  </p:oleObj>
                </mc:Choice>
                <mc:Fallback>
                  <p:oleObj r:id="rId16" imgW="608965" imgH="215900" progId="Equation.3">
                    <p:embed/>
                    <p:pic>
                      <p:nvPicPr>
                        <p:cNvPr id="0" name="对象 3687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07" y="1615"/>
                          <a:ext cx="726" cy="2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80" name="对象 36879"/>
            <p:cNvGraphicFramePr>
              <a:graphicFrameLocks noChangeAspect="1"/>
            </p:cNvGraphicFramePr>
            <p:nvPr/>
          </p:nvGraphicFramePr>
          <p:xfrm>
            <a:off x="0" y="191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14300" imgH="215900" progId="Equation.3">
                    <p:embed/>
                  </p:oleObj>
                </mc:Choice>
                <mc:Fallback>
                  <p:oleObj r:id="rId18" imgW="114300" imgH="215900" progId="Equation.3">
                    <p:embed/>
                    <p:pic>
                      <p:nvPicPr>
                        <p:cNvPr id="0" name="对象 3687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91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81" name="矩形 36880"/>
          <p:cNvSpPr/>
          <p:nvPr/>
        </p:nvSpPr>
        <p:spPr>
          <a:xfrm>
            <a:off x="3000375" y="2008643"/>
            <a:ext cx="172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kern="0" dirty="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30000">
                    <a:srgbClr val="66008F">
                      <a:alpha val="85000"/>
                    </a:srgbClr>
                  </a:gs>
                  <a:gs pos="64999">
                    <a:srgbClr val="BA0066">
                      <a:alpha val="67500"/>
                    </a:srgbClr>
                  </a:gs>
                  <a:gs pos="89999">
                    <a:srgbClr val="FF0000">
                      <a:alpha val="55000"/>
                    </a:srgbClr>
                  </a:gs>
                  <a:gs pos="100000">
                    <a:srgbClr val="FF8200">
                      <a:alpha val="50000"/>
                    </a:srgbClr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82" name="文本框 36881"/>
          <p:cNvSpPr txBox="1"/>
          <p:nvPr/>
        </p:nvSpPr>
        <p:spPr>
          <a:xfrm>
            <a:off x="662367" y="1339990"/>
            <a:ext cx="10856533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一般地，如果一个函数在某一范围内导数的绝对值较大，函数的图像就比较“陡峭”，反之，函数的图像就“平缓”一些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741696" y="1237784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结论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文本框 41991"/>
          <p:cNvSpPr txBox="1"/>
          <p:nvPr/>
        </p:nvSpPr>
        <p:spPr>
          <a:xfrm>
            <a:off x="623888" y="1464824"/>
            <a:ext cx="71045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</a:t>
            </a:r>
          </a:p>
        </p:txBody>
      </p:sp>
      <p:graphicFrame>
        <p:nvGraphicFramePr>
          <p:cNvPr id="41993" name="对象 41992"/>
          <p:cNvGraphicFramePr>
            <a:graphicFrameLocks noChangeAspect="1"/>
          </p:cNvGraphicFramePr>
          <p:nvPr/>
        </p:nvGraphicFramePr>
        <p:xfrm>
          <a:off x="1228069" y="1278235"/>
          <a:ext cx="18684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11200" imgH="228600" progId="Equation.DSMT4">
                  <p:embed/>
                </p:oleObj>
              </mc:Choice>
              <mc:Fallback>
                <p:oleObj r:id="rId2" imgW="711200" imgH="228600" progId="Equation.DSMT4">
                  <p:embed/>
                  <p:pic>
                    <p:nvPicPr>
                      <p:cNvPr id="0" name="对象 419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8069" y="1278235"/>
                        <a:ext cx="1868488" cy="600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文本框 41993"/>
          <p:cNvSpPr txBox="1"/>
          <p:nvPr/>
        </p:nvSpPr>
        <p:spPr>
          <a:xfrm>
            <a:off x="3144837" y="1425720"/>
            <a:ext cx="364074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上是减函数，则（          ）</a:t>
            </a:r>
          </a:p>
        </p:txBody>
      </p:sp>
      <p:graphicFrame>
        <p:nvGraphicFramePr>
          <p:cNvPr id="41995" name="对象 41994"/>
          <p:cNvGraphicFramePr>
            <a:graphicFrameLocks noChangeAspect="1"/>
          </p:cNvGraphicFramePr>
          <p:nvPr/>
        </p:nvGraphicFramePr>
        <p:xfrm>
          <a:off x="3905368" y="2409857"/>
          <a:ext cx="11509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56565" imgH="177800" progId="Equation.DSMT4">
                  <p:embed/>
                </p:oleObj>
              </mc:Choice>
              <mc:Fallback>
                <p:oleObj r:id="rId4" imgW="456565" imgH="177800" progId="Equation.DSMT4">
                  <p:embed/>
                  <p:pic>
                    <p:nvPicPr>
                      <p:cNvPr id="0" name="对象 419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368" y="2409857"/>
                        <a:ext cx="1150937" cy="447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对象 41995"/>
          <p:cNvGraphicFramePr>
            <a:graphicFrameLocks noChangeAspect="1"/>
          </p:cNvGraphicFramePr>
          <p:nvPr/>
        </p:nvGraphicFramePr>
        <p:xfrm>
          <a:off x="6303288" y="2425655"/>
          <a:ext cx="12493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1965" imgH="177800" progId="Equation.DSMT4">
                  <p:embed/>
                </p:oleObj>
              </mc:Choice>
              <mc:Fallback>
                <p:oleObj r:id="rId6" imgW="481965" imgH="177800" progId="Equation.DSMT4">
                  <p:embed/>
                  <p:pic>
                    <p:nvPicPr>
                      <p:cNvPr id="0" name="对象 4199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3288" y="2425655"/>
                        <a:ext cx="1249362" cy="460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对象 41996"/>
          <p:cNvGraphicFramePr>
            <a:graphicFrameLocks noChangeAspect="1"/>
          </p:cNvGraphicFramePr>
          <p:nvPr/>
        </p:nvGraphicFramePr>
        <p:xfrm>
          <a:off x="9327476" y="2425654"/>
          <a:ext cx="11842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94665" imgH="177800" progId="Equation.DSMT4">
                  <p:embed/>
                </p:oleObj>
              </mc:Choice>
              <mc:Fallback>
                <p:oleObj r:id="rId8" imgW="494665" imgH="177800" progId="Equation.DSMT4">
                  <p:embed/>
                  <p:pic>
                    <p:nvPicPr>
                      <p:cNvPr id="0" name="对象 4199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27476" y="2425654"/>
                        <a:ext cx="1184275" cy="42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对象 41997"/>
          <p:cNvGraphicFramePr>
            <a:graphicFrameLocks noChangeAspect="1"/>
          </p:cNvGraphicFramePr>
          <p:nvPr/>
        </p:nvGraphicFramePr>
        <p:xfrm>
          <a:off x="809742" y="2265394"/>
          <a:ext cx="12239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95300" imgH="393700" progId="Equation.DSMT4">
                  <p:embed/>
                </p:oleObj>
              </mc:Choice>
              <mc:Fallback>
                <p:oleObj r:id="rId10" imgW="495300" imgH="393700" progId="Equation.DSMT4">
                  <p:embed/>
                  <p:pic>
                    <p:nvPicPr>
                      <p:cNvPr id="0" name="对象 4199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9742" y="2265394"/>
                        <a:ext cx="1223962" cy="974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0" name="文本框 41999"/>
          <p:cNvSpPr txBox="1"/>
          <p:nvPr/>
        </p:nvSpPr>
        <p:spPr>
          <a:xfrm>
            <a:off x="5846881" y="1293535"/>
            <a:ext cx="10810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20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框 43010"/>
          <p:cNvSpPr txBox="1"/>
          <p:nvPr/>
        </p:nvSpPr>
        <p:spPr>
          <a:xfrm>
            <a:off x="590846" y="1206549"/>
            <a:ext cx="118750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在定义域内可导，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的图象如右图所示，则导函数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y=f’(x)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的图象可能是（           ）</a:t>
            </a:r>
          </a:p>
        </p:txBody>
      </p:sp>
      <p:grpSp>
        <p:nvGrpSpPr>
          <p:cNvPr id="43012" name="组合 43011"/>
          <p:cNvGrpSpPr/>
          <p:nvPr/>
        </p:nvGrpSpPr>
        <p:grpSpPr>
          <a:xfrm>
            <a:off x="7239118" y="2456973"/>
            <a:ext cx="2879725" cy="3096175"/>
            <a:chOff x="0" y="0"/>
            <a:chExt cx="1610" cy="1361"/>
          </a:xfrm>
        </p:grpSpPr>
        <p:sp>
          <p:nvSpPr>
            <p:cNvPr id="43013" name="直接连接符 43012"/>
            <p:cNvSpPr/>
            <p:nvPr/>
          </p:nvSpPr>
          <p:spPr>
            <a:xfrm>
              <a:off x="182" y="726"/>
              <a:ext cx="1270" cy="0"/>
            </a:xfrm>
            <a:prstGeom prst="line">
              <a:avLst/>
            </a:prstGeom>
            <a:ln w="28575" cap="flat" cmpd="sng">
              <a:solidFill>
                <a:srgbClr val="CC00CC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14" name="直接连接符 43013"/>
            <p:cNvSpPr/>
            <p:nvPr/>
          </p:nvSpPr>
          <p:spPr>
            <a:xfrm flipV="1">
              <a:off x="680" y="45"/>
              <a:ext cx="0" cy="1089"/>
            </a:xfrm>
            <a:prstGeom prst="line">
              <a:avLst/>
            </a:prstGeom>
            <a:ln w="28575" cap="flat" cmpd="sng">
              <a:solidFill>
                <a:srgbClr val="CC00CC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15" name="未知"/>
            <p:cNvSpPr/>
            <p:nvPr/>
          </p:nvSpPr>
          <p:spPr>
            <a:xfrm>
              <a:off x="219" y="409"/>
              <a:ext cx="280" cy="680"/>
            </a:xfrm>
            <a:custGeom>
              <a:avLst/>
              <a:gdLst/>
              <a:ahLst/>
              <a:cxnLst/>
              <a:rect l="0" t="0" r="0" b="0"/>
              <a:pathLst>
                <a:path w="280" h="680">
                  <a:moveTo>
                    <a:pt x="0" y="0"/>
                  </a:moveTo>
                  <a:cubicBezTo>
                    <a:pt x="49" y="23"/>
                    <a:pt x="98" y="46"/>
                    <a:pt x="136" y="91"/>
                  </a:cubicBezTo>
                  <a:cubicBezTo>
                    <a:pt x="174" y="136"/>
                    <a:pt x="203" y="197"/>
                    <a:pt x="226" y="272"/>
                  </a:cubicBezTo>
                  <a:cubicBezTo>
                    <a:pt x="249" y="347"/>
                    <a:pt x="264" y="476"/>
                    <a:pt x="272" y="544"/>
                  </a:cubicBezTo>
                  <a:cubicBezTo>
                    <a:pt x="280" y="612"/>
                    <a:pt x="276" y="646"/>
                    <a:pt x="272" y="68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16" name="未知"/>
            <p:cNvSpPr/>
            <p:nvPr/>
          </p:nvSpPr>
          <p:spPr>
            <a:xfrm>
              <a:off x="810" y="303"/>
              <a:ext cx="460" cy="831"/>
            </a:xfrm>
            <a:custGeom>
              <a:avLst/>
              <a:gdLst/>
              <a:ahLst/>
              <a:cxnLst/>
              <a:rect l="0" t="0" r="0" b="0"/>
              <a:pathLst>
                <a:path w="460" h="589">
                  <a:moveTo>
                    <a:pt x="7" y="574"/>
                  </a:moveTo>
                  <a:cubicBezTo>
                    <a:pt x="3" y="479"/>
                    <a:pt x="0" y="385"/>
                    <a:pt x="7" y="302"/>
                  </a:cubicBezTo>
                  <a:cubicBezTo>
                    <a:pt x="14" y="219"/>
                    <a:pt x="37" y="120"/>
                    <a:pt x="52" y="75"/>
                  </a:cubicBezTo>
                  <a:cubicBezTo>
                    <a:pt x="67" y="30"/>
                    <a:pt x="74" y="0"/>
                    <a:pt x="97" y="30"/>
                  </a:cubicBezTo>
                  <a:cubicBezTo>
                    <a:pt x="120" y="60"/>
                    <a:pt x="165" y="182"/>
                    <a:pt x="188" y="257"/>
                  </a:cubicBezTo>
                  <a:cubicBezTo>
                    <a:pt x="211" y="332"/>
                    <a:pt x="218" y="430"/>
                    <a:pt x="233" y="483"/>
                  </a:cubicBezTo>
                  <a:cubicBezTo>
                    <a:pt x="248" y="536"/>
                    <a:pt x="256" y="589"/>
                    <a:pt x="279" y="574"/>
                  </a:cubicBezTo>
                  <a:cubicBezTo>
                    <a:pt x="302" y="559"/>
                    <a:pt x="339" y="476"/>
                    <a:pt x="369" y="393"/>
                  </a:cubicBezTo>
                  <a:cubicBezTo>
                    <a:pt x="399" y="310"/>
                    <a:pt x="445" y="128"/>
                    <a:pt x="460" y="7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17" name="矩形 43016"/>
            <p:cNvSpPr/>
            <p:nvPr/>
          </p:nvSpPr>
          <p:spPr>
            <a:xfrm>
              <a:off x="0" y="0"/>
              <a:ext cx="1610" cy="1361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018" name="组合 43017"/>
          <p:cNvGrpSpPr/>
          <p:nvPr/>
        </p:nvGrpSpPr>
        <p:grpSpPr>
          <a:xfrm>
            <a:off x="1944499" y="2101222"/>
            <a:ext cx="3600450" cy="3659601"/>
            <a:chOff x="0" y="0"/>
            <a:chExt cx="2631" cy="3362"/>
          </a:xfrm>
        </p:grpSpPr>
        <p:sp>
          <p:nvSpPr>
            <p:cNvPr id="43019" name="直接连接符 43018"/>
            <p:cNvSpPr/>
            <p:nvPr/>
          </p:nvSpPr>
          <p:spPr>
            <a:xfrm>
              <a:off x="0" y="771"/>
              <a:ext cx="10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0" name="直接连接符 43019"/>
            <p:cNvSpPr/>
            <p:nvPr/>
          </p:nvSpPr>
          <p:spPr>
            <a:xfrm flipV="1">
              <a:off x="408" y="0"/>
              <a:ext cx="0" cy="131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1" name="未知"/>
            <p:cNvSpPr/>
            <p:nvPr/>
          </p:nvSpPr>
          <p:spPr>
            <a:xfrm>
              <a:off x="0" y="363"/>
              <a:ext cx="188" cy="817"/>
            </a:xfrm>
            <a:custGeom>
              <a:avLst/>
              <a:gdLst/>
              <a:ahLst/>
              <a:cxnLst/>
              <a:rect l="0" t="0" r="0" b="0"/>
              <a:pathLst>
                <a:path w="188" h="817">
                  <a:moveTo>
                    <a:pt x="0" y="0"/>
                  </a:moveTo>
                  <a:cubicBezTo>
                    <a:pt x="53" y="11"/>
                    <a:pt x="106" y="23"/>
                    <a:pt x="136" y="91"/>
                  </a:cubicBezTo>
                  <a:cubicBezTo>
                    <a:pt x="166" y="159"/>
                    <a:pt x="174" y="287"/>
                    <a:pt x="181" y="408"/>
                  </a:cubicBezTo>
                  <a:cubicBezTo>
                    <a:pt x="188" y="529"/>
                    <a:pt x="181" y="749"/>
                    <a:pt x="181" y="817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2" name="未知"/>
            <p:cNvSpPr/>
            <p:nvPr/>
          </p:nvSpPr>
          <p:spPr>
            <a:xfrm>
              <a:off x="453" y="318"/>
              <a:ext cx="590" cy="907"/>
            </a:xfrm>
            <a:custGeom>
              <a:avLst/>
              <a:gdLst/>
              <a:ahLst/>
              <a:cxnLst/>
              <a:rect l="0" t="0" r="0" b="0"/>
              <a:pathLst>
                <a:path w="522" h="862">
                  <a:moveTo>
                    <a:pt x="23" y="862"/>
                  </a:moveTo>
                  <a:cubicBezTo>
                    <a:pt x="11" y="793"/>
                    <a:pt x="0" y="725"/>
                    <a:pt x="23" y="589"/>
                  </a:cubicBezTo>
                  <a:cubicBezTo>
                    <a:pt x="46" y="453"/>
                    <a:pt x="114" y="75"/>
                    <a:pt x="159" y="45"/>
                  </a:cubicBezTo>
                  <a:cubicBezTo>
                    <a:pt x="204" y="15"/>
                    <a:pt x="235" y="415"/>
                    <a:pt x="295" y="408"/>
                  </a:cubicBezTo>
                  <a:cubicBezTo>
                    <a:pt x="355" y="401"/>
                    <a:pt x="438" y="200"/>
                    <a:pt x="522" y="0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3" name="文本框 43022"/>
            <p:cNvSpPr txBox="1"/>
            <p:nvPr/>
          </p:nvSpPr>
          <p:spPr>
            <a:xfrm>
              <a:off x="181" y="1361"/>
              <a:ext cx="39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(A)</a:t>
              </a:r>
            </a:p>
          </p:txBody>
        </p:sp>
        <p:sp>
          <p:nvSpPr>
            <p:cNvPr id="43024" name="直接连接符 43023"/>
            <p:cNvSpPr/>
            <p:nvPr/>
          </p:nvSpPr>
          <p:spPr>
            <a:xfrm>
              <a:off x="1406" y="771"/>
              <a:ext cx="122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5" name="直接连接符 43024"/>
            <p:cNvSpPr/>
            <p:nvPr/>
          </p:nvSpPr>
          <p:spPr>
            <a:xfrm flipV="1">
              <a:off x="1814" y="0"/>
              <a:ext cx="0" cy="131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6" name="直接连接符 43025"/>
            <p:cNvSpPr/>
            <p:nvPr/>
          </p:nvSpPr>
          <p:spPr>
            <a:xfrm>
              <a:off x="0" y="2494"/>
              <a:ext cx="95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7" name="直接连接符 43026"/>
            <p:cNvSpPr/>
            <p:nvPr/>
          </p:nvSpPr>
          <p:spPr>
            <a:xfrm flipV="1">
              <a:off x="408" y="1905"/>
              <a:ext cx="0" cy="113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8" name="直接连接符 43027"/>
            <p:cNvSpPr/>
            <p:nvPr/>
          </p:nvSpPr>
          <p:spPr>
            <a:xfrm>
              <a:off x="1497" y="2494"/>
              <a:ext cx="95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9" name="直接连接符 43028"/>
            <p:cNvSpPr/>
            <p:nvPr/>
          </p:nvSpPr>
          <p:spPr>
            <a:xfrm flipV="1">
              <a:off x="1905" y="1905"/>
              <a:ext cx="0" cy="113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0" name="未知"/>
            <p:cNvSpPr/>
            <p:nvPr/>
          </p:nvSpPr>
          <p:spPr>
            <a:xfrm>
              <a:off x="1407" y="855"/>
              <a:ext cx="362" cy="415"/>
            </a:xfrm>
            <a:custGeom>
              <a:avLst/>
              <a:gdLst/>
              <a:ahLst/>
              <a:cxnLst/>
              <a:rect l="0" t="0" r="0" b="0"/>
              <a:pathLst>
                <a:path w="272" h="325">
                  <a:moveTo>
                    <a:pt x="0" y="8"/>
                  </a:moveTo>
                  <a:cubicBezTo>
                    <a:pt x="68" y="4"/>
                    <a:pt x="136" y="0"/>
                    <a:pt x="181" y="53"/>
                  </a:cubicBezTo>
                  <a:cubicBezTo>
                    <a:pt x="226" y="106"/>
                    <a:pt x="249" y="215"/>
                    <a:pt x="272" y="325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1" name="未知"/>
            <p:cNvSpPr/>
            <p:nvPr/>
          </p:nvSpPr>
          <p:spPr>
            <a:xfrm>
              <a:off x="1904" y="227"/>
              <a:ext cx="636" cy="1089"/>
            </a:xfrm>
            <a:custGeom>
              <a:avLst/>
              <a:gdLst/>
              <a:ahLst/>
              <a:cxnLst/>
              <a:rect l="0" t="0" r="0" b="0"/>
              <a:pathLst>
                <a:path w="545" h="817">
                  <a:moveTo>
                    <a:pt x="0" y="817"/>
                  </a:moveTo>
                  <a:cubicBezTo>
                    <a:pt x="8" y="722"/>
                    <a:pt x="16" y="628"/>
                    <a:pt x="46" y="499"/>
                  </a:cubicBezTo>
                  <a:cubicBezTo>
                    <a:pt x="76" y="370"/>
                    <a:pt x="137" y="61"/>
                    <a:pt x="182" y="46"/>
                  </a:cubicBezTo>
                  <a:cubicBezTo>
                    <a:pt x="227" y="31"/>
                    <a:pt x="258" y="416"/>
                    <a:pt x="318" y="408"/>
                  </a:cubicBezTo>
                  <a:cubicBezTo>
                    <a:pt x="378" y="400"/>
                    <a:pt x="461" y="200"/>
                    <a:pt x="545" y="0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2" name="文本框 43031"/>
            <p:cNvSpPr txBox="1"/>
            <p:nvPr/>
          </p:nvSpPr>
          <p:spPr>
            <a:xfrm>
              <a:off x="1626" y="1352"/>
              <a:ext cx="39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(B)</a:t>
              </a:r>
            </a:p>
          </p:txBody>
        </p:sp>
        <p:sp>
          <p:nvSpPr>
            <p:cNvPr id="43033" name="未知"/>
            <p:cNvSpPr/>
            <p:nvPr/>
          </p:nvSpPr>
          <p:spPr>
            <a:xfrm>
              <a:off x="91" y="2132"/>
              <a:ext cx="188" cy="817"/>
            </a:xfrm>
            <a:custGeom>
              <a:avLst/>
              <a:gdLst/>
              <a:ahLst/>
              <a:cxnLst/>
              <a:rect l="0" t="0" r="0" b="0"/>
              <a:pathLst>
                <a:path w="188" h="817">
                  <a:moveTo>
                    <a:pt x="0" y="0"/>
                  </a:moveTo>
                  <a:cubicBezTo>
                    <a:pt x="53" y="11"/>
                    <a:pt x="106" y="23"/>
                    <a:pt x="136" y="91"/>
                  </a:cubicBezTo>
                  <a:cubicBezTo>
                    <a:pt x="166" y="159"/>
                    <a:pt x="174" y="287"/>
                    <a:pt x="181" y="408"/>
                  </a:cubicBezTo>
                  <a:cubicBezTo>
                    <a:pt x="188" y="529"/>
                    <a:pt x="181" y="749"/>
                    <a:pt x="181" y="817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4" name="未知"/>
            <p:cNvSpPr/>
            <p:nvPr/>
          </p:nvSpPr>
          <p:spPr>
            <a:xfrm>
              <a:off x="499" y="2178"/>
              <a:ext cx="363" cy="589"/>
            </a:xfrm>
            <a:custGeom>
              <a:avLst/>
              <a:gdLst/>
              <a:ahLst/>
              <a:cxnLst/>
              <a:rect l="0" t="0" r="0" b="0"/>
              <a:pathLst>
                <a:path w="363" h="589">
                  <a:moveTo>
                    <a:pt x="0" y="45"/>
                  </a:moveTo>
                  <a:cubicBezTo>
                    <a:pt x="11" y="181"/>
                    <a:pt x="22" y="317"/>
                    <a:pt x="45" y="408"/>
                  </a:cubicBezTo>
                  <a:cubicBezTo>
                    <a:pt x="68" y="499"/>
                    <a:pt x="98" y="589"/>
                    <a:pt x="136" y="589"/>
                  </a:cubicBezTo>
                  <a:cubicBezTo>
                    <a:pt x="174" y="589"/>
                    <a:pt x="234" y="506"/>
                    <a:pt x="272" y="408"/>
                  </a:cubicBezTo>
                  <a:cubicBezTo>
                    <a:pt x="310" y="310"/>
                    <a:pt x="355" y="68"/>
                    <a:pt x="363" y="0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5" name="未知"/>
            <p:cNvSpPr/>
            <p:nvPr/>
          </p:nvSpPr>
          <p:spPr>
            <a:xfrm>
              <a:off x="1995" y="2178"/>
              <a:ext cx="363" cy="589"/>
            </a:xfrm>
            <a:custGeom>
              <a:avLst/>
              <a:gdLst/>
              <a:ahLst/>
              <a:cxnLst/>
              <a:rect l="0" t="0" r="0" b="0"/>
              <a:pathLst>
                <a:path w="363" h="589">
                  <a:moveTo>
                    <a:pt x="0" y="45"/>
                  </a:moveTo>
                  <a:cubicBezTo>
                    <a:pt x="11" y="181"/>
                    <a:pt x="22" y="317"/>
                    <a:pt x="45" y="408"/>
                  </a:cubicBezTo>
                  <a:cubicBezTo>
                    <a:pt x="68" y="499"/>
                    <a:pt x="98" y="589"/>
                    <a:pt x="136" y="589"/>
                  </a:cubicBezTo>
                  <a:cubicBezTo>
                    <a:pt x="174" y="589"/>
                    <a:pt x="234" y="506"/>
                    <a:pt x="272" y="408"/>
                  </a:cubicBezTo>
                  <a:cubicBezTo>
                    <a:pt x="310" y="310"/>
                    <a:pt x="355" y="68"/>
                    <a:pt x="363" y="0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6" name="未知"/>
            <p:cNvSpPr/>
            <p:nvPr/>
          </p:nvSpPr>
          <p:spPr>
            <a:xfrm>
              <a:off x="1497" y="2586"/>
              <a:ext cx="363" cy="363"/>
            </a:xfrm>
            <a:custGeom>
              <a:avLst/>
              <a:gdLst/>
              <a:ahLst/>
              <a:cxnLst/>
              <a:rect l="0" t="0" r="0" b="0"/>
              <a:pathLst>
                <a:path w="272" h="325">
                  <a:moveTo>
                    <a:pt x="0" y="8"/>
                  </a:moveTo>
                  <a:cubicBezTo>
                    <a:pt x="68" y="4"/>
                    <a:pt x="136" y="0"/>
                    <a:pt x="181" y="53"/>
                  </a:cubicBezTo>
                  <a:cubicBezTo>
                    <a:pt x="226" y="106"/>
                    <a:pt x="249" y="215"/>
                    <a:pt x="272" y="325"/>
                  </a:cubicBezTo>
                </a:path>
              </a:pathLst>
            </a:custGeom>
            <a:noFill/>
            <a:ln w="28575" cap="flat" cmpd="sng">
              <a:solidFill>
                <a:srgbClr val="0066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7" name="文本框 43036"/>
            <p:cNvSpPr txBox="1"/>
            <p:nvPr/>
          </p:nvSpPr>
          <p:spPr>
            <a:xfrm>
              <a:off x="181" y="2994"/>
              <a:ext cx="39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(C)</a:t>
              </a:r>
            </a:p>
          </p:txBody>
        </p:sp>
        <p:sp>
          <p:nvSpPr>
            <p:cNvPr id="43038" name="文本框 43037"/>
            <p:cNvSpPr txBox="1"/>
            <p:nvPr/>
          </p:nvSpPr>
          <p:spPr>
            <a:xfrm>
              <a:off x="1769" y="2994"/>
              <a:ext cx="395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(D)</a:t>
              </a:r>
            </a:p>
          </p:txBody>
        </p:sp>
      </p:grpSp>
      <p:sp>
        <p:nvSpPr>
          <p:cNvPr id="43039" name="文本框 43038"/>
          <p:cNvSpPr txBox="1"/>
          <p:nvPr/>
        </p:nvSpPr>
        <p:spPr>
          <a:xfrm>
            <a:off x="10415588" y="1114216"/>
            <a:ext cx="10810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文本框 44034"/>
          <p:cNvSpPr txBox="1"/>
          <p:nvPr/>
        </p:nvSpPr>
        <p:spPr>
          <a:xfrm>
            <a:off x="392976" y="1378675"/>
            <a:ext cx="12813737" cy="4576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f(x)=kx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-3(k+1)x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-k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+1(k&gt;0)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的单调减区间为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(0,4)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k=____.</a:t>
            </a:r>
          </a:p>
        </p:txBody>
      </p:sp>
      <p:sp>
        <p:nvSpPr>
          <p:cNvPr id="44042" name="文本框 44041"/>
          <p:cNvSpPr txBox="1"/>
          <p:nvPr/>
        </p:nvSpPr>
        <p:spPr>
          <a:xfrm>
            <a:off x="8873582" y="1358172"/>
            <a:ext cx="576262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976" y="2207980"/>
            <a:ext cx="8027988" cy="4692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已知函数                                 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的单调减区间为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  .</a:t>
            </a: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773207" y="2207980"/>
          <a:ext cx="2633763" cy="526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635" imgH="228600" progId="Equation.DSMT4">
                  <p:embed/>
                </p:oleObj>
              </mc:Choice>
              <mc:Fallback>
                <p:oleObj r:id="rId2" imgW="1143635" imgH="228600" progId="Equation.DSMT4">
                  <p:embed/>
                  <p:pic>
                    <p:nvPicPr>
                      <p:cNvPr id="0" name="对象 4506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73207" y="2207980"/>
                        <a:ext cx="2633763" cy="5267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098395" y="2078724"/>
          <a:ext cx="10795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57200" imgH="254000" progId="Equation.DSMT4">
                  <p:embed/>
                </p:oleObj>
              </mc:Choice>
              <mc:Fallback>
                <p:oleObj r:id="rId4" imgW="457200" imgH="254000" progId="Equation.DSMT4">
                  <p:embed/>
                  <p:pic>
                    <p:nvPicPr>
                      <p:cNvPr id="0" name="对象 4506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8395" y="2078724"/>
                        <a:ext cx="1079500" cy="598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12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30" y="2519980"/>
            <a:ext cx="3000326" cy="361983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4" name="组合 5123"/>
          <p:cNvGrpSpPr/>
          <p:nvPr/>
        </p:nvGrpSpPr>
        <p:grpSpPr>
          <a:xfrm>
            <a:off x="660367" y="1205995"/>
            <a:ext cx="9328150" cy="1108075"/>
            <a:chOff x="-3553" y="-1044"/>
            <a:chExt cx="5876" cy="698"/>
          </a:xfrm>
        </p:grpSpPr>
        <p:sp>
          <p:nvSpPr>
            <p:cNvPr id="5125" name="文本框 5124"/>
            <p:cNvSpPr txBox="1"/>
            <p:nvPr/>
          </p:nvSpPr>
          <p:spPr>
            <a:xfrm>
              <a:off x="-3553" y="-1044"/>
              <a:ext cx="5876" cy="5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导数的几何意义：</a:t>
              </a:r>
            </a:p>
            <a:p>
              <a:pPr>
                <a:lnSpc>
                  <a:spcPct val="125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过曲线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y=f(x)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                    的切线的斜率等于函数在          处的导数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5126" name="对象 5125"/>
            <p:cNvGraphicFramePr>
              <a:graphicFrameLocks noChangeAspect="1"/>
            </p:cNvGraphicFramePr>
            <p:nvPr/>
          </p:nvGraphicFramePr>
          <p:xfrm>
            <a:off x="-2434" y="-749"/>
            <a:ext cx="828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70535" imgH="228600" progId="Equation.DSMT4">
                    <p:embed/>
                  </p:oleObj>
                </mc:Choice>
                <mc:Fallback>
                  <p:oleObj r:id="rId4" imgW="470535" imgH="228600" progId="Equation.DSMT4">
                    <p:embed/>
                    <p:pic>
                      <p:nvPicPr>
                        <p:cNvPr id="0" name="对象 512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-2434" y="-749"/>
                          <a:ext cx="828" cy="40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7" name="对象 5126"/>
            <p:cNvGraphicFramePr>
              <a:graphicFrameLocks noChangeAspect="1"/>
            </p:cNvGraphicFramePr>
            <p:nvPr/>
          </p:nvGraphicFramePr>
          <p:xfrm>
            <a:off x="258" y="-835"/>
            <a:ext cx="314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5100" imgH="228600" progId="Equation.DSMT4">
                    <p:embed/>
                  </p:oleObj>
                </mc:Choice>
                <mc:Fallback>
                  <p:oleObj r:id="rId6" imgW="165100" imgH="228600" progId="Equation.DSMT4">
                    <p:embed/>
                    <p:pic>
                      <p:nvPicPr>
                        <p:cNvPr id="0" name="对象 512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8" y="-835"/>
                          <a:ext cx="314" cy="4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文本框 46082"/>
          <p:cNvSpPr txBox="1"/>
          <p:nvPr/>
        </p:nvSpPr>
        <p:spPr>
          <a:xfrm>
            <a:off x="84139" y="1277828"/>
            <a:ext cx="91455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确定函数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f(x)=x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-2x+4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在哪个区间内是增函数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哪个区间内是减函数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46084" name="组合 46083"/>
          <p:cNvGrpSpPr/>
          <p:nvPr/>
        </p:nvGrpSpPr>
        <p:grpSpPr>
          <a:xfrm>
            <a:off x="2489302" y="2125543"/>
            <a:ext cx="7199313" cy="1957388"/>
            <a:chOff x="159" y="0"/>
            <a:chExt cx="4535" cy="1233"/>
          </a:xfrm>
        </p:grpSpPr>
        <p:sp>
          <p:nvSpPr>
            <p:cNvPr id="46085" name="文本框 46084"/>
            <p:cNvSpPr txBox="1"/>
            <p:nvPr/>
          </p:nvSpPr>
          <p:spPr>
            <a:xfrm>
              <a:off x="159" y="0"/>
              <a:ext cx="499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  <p:graphicFrame>
          <p:nvGraphicFramePr>
            <p:cNvPr id="46086" name="对象 46085"/>
            <p:cNvGraphicFramePr>
              <a:graphicFrameLocks noChangeAspect="1"/>
            </p:cNvGraphicFramePr>
            <p:nvPr/>
          </p:nvGraphicFramePr>
          <p:xfrm>
            <a:off x="460" y="7"/>
            <a:ext cx="1021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824865" imgH="203200" progId="Equation.DSMT4">
                    <p:embed/>
                  </p:oleObj>
                </mc:Choice>
                <mc:Fallback>
                  <p:oleObj r:id="rId2" imgW="824865" imgH="203200" progId="Equation.DSMT4">
                    <p:embed/>
                    <p:pic>
                      <p:nvPicPr>
                        <p:cNvPr id="0" name="对象 4608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60" y="7"/>
                          <a:ext cx="1021" cy="27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7" name="文本框 46086"/>
            <p:cNvSpPr txBox="1"/>
            <p:nvPr/>
          </p:nvSpPr>
          <p:spPr>
            <a:xfrm>
              <a:off x="159" y="408"/>
              <a:ext cx="4535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由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2x-2&gt;0,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解得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x&gt;1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，因此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                         时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,f(x)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是增函数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;</a:t>
              </a:r>
            </a:p>
          </p:txBody>
        </p:sp>
        <p:graphicFrame>
          <p:nvGraphicFramePr>
            <p:cNvPr id="46088" name="对象 46087"/>
            <p:cNvGraphicFramePr>
              <a:graphicFrameLocks noChangeAspect="1"/>
            </p:cNvGraphicFramePr>
            <p:nvPr/>
          </p:nvGraphicFramePr>
          <p:xfrm>
            <a:off x="2266" y="400"/>
            <a:ext cx="955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673100" imgH="203200" progId="Equation.DSMT4">
                    <p:embed/>
                  </p:oleObj>
                </mc:Choice>
                <mc:Fallback>
                  <p:oleObj r:id="rId4" imgW="673100" imgH="203200" progId="Equation.DSMT4">
                    <p:embed/>
                    <p:pic>
                      <p:nvPicPr>
                        <p:cNvPr id="0" name="对象 4608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6" y="400"/>
                          <a:ext cx="955" cy="2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9" name="文本框 46088"/>
            <p:cNvSpPr txBox="1"/>
            <p:nvPr/>
          </p:nvSpPr>
          <p:spPr>
            <a:xfrm>
              <a:off x="159" y="957"/>
              <a:ext cx="4423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令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2x-2&lt;0,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解得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x&lt;1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，因此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                          时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,f(x)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是减函数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46090" name="对象 46089"/>
            <p:cNvGraphicFramePr>
              <a:graphicFrameLocks noChangeAspect="1"/>
            </p:cNvGraphicFramePr>
            <p:nvPr/>
          </p:nvGraphicFramePr>
          <p:xfrm>
            <a:off x="2266" y="942"/>
            <a:ext cx="955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673100" imgH="203200" progId="Equation.DSMT4">
                    <p:embed/>
                  </p:oleObj>
                </mc:Choice>
                <mc:Fallback>
                  <p:oleObj r:id="rId6" imgW="673100" imgH="203200" progId="Equation.DSMT4">
                    <p:embed/>
                    <p:pic>
                      <p:nvPicPr>
                        <p:cNvPr id="0" name="对象 4608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66" y="942"/>
                          <a:ext cx="955" cy="2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文本框 47106"/>
          <p:cNvSpPr txBox="1"/>
          <p:nvPr/>
        </p:nvSpPr>
        <p:spPr>
          <a:xfrm>
            <a:off x="356224" y="1237893"/>
            <a:ext cx="7010400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讨论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-6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+9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-3的单调性.</a:t>
            </a:r>
          </a:p>
        </p:txBody>
      </p:sp>
      <p:sp>
        <p:nvSpPr>
          <p:cNvPr id="47108" name="文本框 47107"/>
          <p:cNvSpPr txBox="1"/>
          <p:nvPr/>
        </p:nvSpPr>
        <p:spPr>
          <a:xfrm>
            <a:off x="660400" y="1870392"/>
            <a:ext cx="3521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' 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)=3</a:t>
            </a:r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-12</a:t>
            </a:r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+9</a:t>
            </a:r>
          </a:p>
        </p:txBody>
      </p:sp>
      <p:grpSp>
        <p:nvGrpSpPr>
          <p:cNvPr id="47109" name="组合 47108"/>
          <p:cNvGrpSpPr/>
          <p:nvPr/>
        </p:nvGrpSpPr>
        <p:grpSpPr>
          <a:xfrm>
            <a:off x="660401" y="2413000"/>
            <a:ext cx="11353800" cy="523875"/>
            <a:chOff x="-1292" y="-640"/>
            <a:chExt cx="7152" cy="330"/>
          </a:xfrm>
        </p:grpSpPr>
        <p:sp>
          <p:nvSpPr>
            <p:cNvPr id="47110" name="文本框 47109"/>
            <p:cNvSpPr txBox="1"/>
            <p:nvPr/>
          </p:nvSpPr>
          <p:spPr>
            <a:xfrm>
              <a:off x="-1292" y="-614"/>
              <a:ext cx="715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令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3x</a:t>
              </a:r>
              <a:r>
                <a:rPr lang="en-US" altLang="zh-CN" sz="2000" kern="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-12x+9&gt;0,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解得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x&gt;3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x&lt;1,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因此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当                          或                       时， 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f(x)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是增函数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47111" name="对象 47110"/>
            <p:cNvGraphicFramePr>
              <a:graphicFrameLocks noChangeAspect="1"/>
            </p:cNvGraphicFramePr>
            <p:nvPr/>
          </p:nvGraphicFramePr>
          <p:xfrm>
            <a:off x="2883" y="-628"/>
            <a:ext cx="980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98500" imgH="203200" progId="Equation.DSMT4">
                    <p:embed/>
                  </p:oleObj>
                </mc:Choice>
                <mc:Fallback>
                  <p:oleObj r:id="rId2" imgW="698500" imgH="203200" progId="Equation.DSMT4">
                    <p:embed/>
                    <p:pic>
                      <p:nvPicPr>
                        <p:cNvPr id="0" name="对象 4711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83" y="-628"/>
                          <a:ext cx="980" cy="3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112" name="对象 47111"/>
            <p:cNvGraphicFramePr>
              <a:graphicFrameLocks noChangeAspect="1"/>
            </p:cNvGraphicFramePr>
            <p:nvPr/>
          </p:nvGraphicFramePr>
          <p:xfrm>
            <a:off x="1552" y="-640"/>
            <a:ext cx="1049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673100" imgH="203200" progId="Equation.DSMT4">
                    <p:embed/>
                  </p:oleObj>
                </mc:Choice>
                <mc:Fallback>
                  <p:oleObj r:id="rId4" imgW="673100" imgH="203200" progId="Equation.DSMT4">
                    <p:embed/>
                    <p:pic>
                      <p:nvPicPr>
                        <p:cNvPr id="0" name="对象 4711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52" y="-640"/>
                          <a:ext cx="1049" cy="3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13" name="矩形 47112"/>
          <p:cNvSpPr/>
          <p:nvPr/>
        </p:nvSpPr>
        <p:spPr>
          <a:xfrm>
            <a:off x="721518" y="3163391"/>
            <a:ext cx="768170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令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3x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-12x+9&lt;0,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解得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1&lt;x&lt;3,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因此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                     时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f(x)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是减函数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47114" name="对象 47113"/>
          <p:cNvGraphicFramePr>
            <a:graphicFrameLocks noChangeAspect="1"/>
          </p:cNvGraphicFramePr>
          <p:nvPr/>
        </p:nvGraphicFramePr>
        <p:xfrm>
          <a:off x="4854074" y="3100011"/>
          <a:ext cx="1238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46100" imgH="203200" progId="Equation.DSMT4">
                  <p:embed/>
                </p:oleObj>
              </mc:Choice>
              <mc:Fallback>
                <p:oleObj r:id="rId6" imgW="546100" imgH="203200" progId="Equation.DSMT4">
                  <p:embed/>
                  <p:pic>
                    <p:nvPicPr>
                      <p:cNvPr id="0" name="对象 471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54074" y="3100011"/>
                        <a:ext cx="1238250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6" name="对象 37895"/>
          <p:cNvGraphicFramePr>
            <a:graphicFrameLocks noChangeAspect="1"/>
          </p:cNvGraphicFramePr>
          <p:nvPr/>
        </p:nvGraphicFramePr>
        <p:xfrm>
          <a:off x="4206577" y="1261198"/>
          <a:ext cx="5666630" cy="1960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868930" imgH="989965" progId="Equation.DSMT4">
                  <p:embed/>
                </p:oleObj>
              </mc:Choice>
              <mc:Fallback>
                <p:oleObj r:id="rId2" imgW="2868930" imgH="989965" progId="Equation.DSMT4">
                  <p:embed/>
                  <p:pic>
                    <p:nvPicPr>
                      <p:cNvPr id="0" name="对象 3789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577" y="1261198"/>
                        <a:ext cx="5666630" cy="196030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文本框 37896"/>
          <p:cNvSpPr txBox="1"/>
          <p:nvPr/>
        </p:nvSpPr>
        <p:spPr>
          <a:xfrm>
            <a:off x="623888" y="1261198"/>
            <a:ext cx="67325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函数的单调性与导数的关系：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2608" y="3433879"/>
            <a:ext cx="8948242" cy="984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利用函数的导数来研究函数的单调性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其基本的步骤为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3888" y="3981318"/>
            <a:ext cx="32400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求函数的定义域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23888" y="4503539"/>
            <a:ext cx="3816350" cy="460375"/>
            <a:chOff x="0" y="-19"/>
            <a:chExt cx="2404" cy="290"/>
          </a:xfrm>
        </p:grpSpPr>
        <p:sp>
          <p:nvSpPr>
            <p:cNvPr id="14" name="文本框 13"/>
            <p:cNvSpPr txBox="1"/>
            <p:nvPr/>
          </p:nvSpPr>
          <p:spPr>
            <a:xfrm>
              <a:off x="0" y="0"/>
              <a:ext cx="2404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②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求函数的导数     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;</a:t>
              </a:r>
            </a:p>
          </p:txBody>
        </p:sp>
        <p:graphicFrame>
          <p:nvGraphicFramePr>
            <p:cNvPr id="15" name="对象 14"/>
            <p:cNvGraphicFramePr>
              <a:graphicFrameLocks noChangeAspect="1"/>
            </p:cNvGraphicFramePr>
            <p:nvPr/>
          </p:nvGraphicFramePr>
          <p:xfrm>
            <a:off x="1195" y="-19"/>
            <a:ext cx="491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06400" imgH="203200" progId="Equation.3">
                    <p:embed/>
                  </p:oleObj>
                </mc:Choice>
                <mc:Fallback>
                  <p:oleObj r:id="rId4" imgW="406400" imgH="203200" progId="Equation.3">
                    <p:embed/>
                    <p:pic>
                      <p:nvPicPr>
                        <p:cNvPr id="0" name="对象 3891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95" y="-19"/>
                          <a:ext cx="491" cy="2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603747" y="4936160"/>
            <a:ext cx="7920037" cy="1016000"/>
            <a:chOff x="-274" y="-1471"/>
            <a:chExt cx="4989" cy="640"/>
          </a:xfrm>
        </p:grpSpPr>
        <p:sp>
          <p:nvSpPr>
            <p:cNvPr id="17" name="文本框 16"/>
            <p:cNvSpPr txBox="1"/>
            <p:nvPr/>
          </p:nvSpPr>
          <p:spPr>
            <a:xfrm>
              <a:off x="-274" y="-1471"/>
              <a:ext cx="4989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③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解不等式  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得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f(x)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的单调递增区间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解不等式  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&lt;0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得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f(x)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的单调递减区间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627" y="-1374"/>
            <a:ext cx="365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06400" imgH="431800" progId="Equation.3">
                    <p:embed/>
                  </p:oleObj>
                </mc:Choice>
                <mc:Fallback>
                  <p:oleObj r:id="rId6" imgW="406400" imgH="431800" progId="Equation.3">
                    <p:embed/>
                    <p:pic>
                      <p:nvPicPr>
                        <p:cNvPr id="0" name="对象 38921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27" y="-1374"/>
                          <a:ext cx="365" cy="4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49" cy="1589115"/>
              <a:chOff x="-4714868" y="2110674"/>
              <a:chExt cx="5033249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25E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49" cy="944353"/>
                <a:chOff x="-4714868" y="2110674"/>
                <a:chExt cx="5033249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2-2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4860471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25E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导数及其应用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B25E6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621604">
            <a:off x="6982090" y="1207049"/>
            <a:ext cx="4614422" cy="4614422"/>
          </a:xfrm>
          <a:prstGeom prst="roundRect">
            <a:avLst/>
          </a:prstGeom>
          <a:solidFill>
            <a:srgbClr val="B25E60">
              <a:alpha val="8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15632" r="1161" b="19120"/>
          <a:stretch>
            <a:fillRect/>
          </a:stretch>
        </p:blipFill>
        <p:spPr>
          <a:xfrm>
            <a:off x="6791389" y="996316"/>
            <a:ext cx="4995824" cy="4995824"/>
          </a:xfrm>
          <a:custGeom>
            <a:avLst/>
            <a:gdLst>
              <a:gd name="connsiteX0" fmla="*/ 2816744 w 4851494"/>
              <a:gd name="connsiteY0" fmla="*/ 113 h 4851494"/>
              <a:gd name="connsiteX1" fmla="*/ 3345623 w 4851494"/>
              <a:gd name="connsiteY1" fmla="*/ 293605 h 4851494"/>
              <a:gd name="connsiteX2" fmla="*/ 4747677 w 4851494"/>
              <a:gd name="connsiteY2" fmla="*/ 2454787 h 4851494"/>
              <a:gd name="connsiteX3" fmla="*/ 4557890 w 4851494"/>
              <a:gd name="connsiteY3" fmla="*/ 3345623 h 4851494"/>
              <a:gd name="connsiteX4" fmla="*/ 2396708 w 4851494"/>
              <a:gd name="connsiteY4" fmla="*/ 4747678 h 4851494"/>
              <a:gd name="connsiteX5" fmla="*/ 1505872 w 4851494"/>
              <a:gd name="connsiteY5" fmla="*/ 4557890 h 4851494"/>
              <a:gd name="connsiteX6" fmla="*/ 103818 w 4851494"/>
              <a:gd name="connsiteY6" fmla="*/ 2396709 h 4851494"/>
              <a:gd name="connsiteX7" fmla="*/ 293606 w 4851494"/>
              <a:gd name="connsiteY7" fmla="*/ 1505872 h 4851494"/>
              <a:gd name="connsiteX8" fmla="*/ 2454787 w 4851494"/>
              <a:gd name="connsiteY8" fmla="*/ 103818 h 4851494"/>
              <a:gd name="connsiteX9" fmla="*/ 2816744 w 4851494"/>
              <a:gd name="connsiteY9" fmla="*/ 113 h 485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51494" h="4851494">
                <a:moveTo>
                  <a:pt x="2816744" y="113"/>
                </a:moveTo>
                <a:cubicBezTo>
                  <a:pt x="3023460" y="3971"/>
                  <a:pt x="3224629" y="107102"/>
                  <a:pt x="3345623" y="293605"/>
                </a:cubicBezTo>
                <a:lnTo>
                  <a:pt x="4747677" y="2454787"/>
                </a:lnTo>
                <a:cubicBezTo>
                  <a:pt x="4941267" y="2753193"/>
                  <a:pt x="4856296" y="3152034"/>
                  <a:pt x="4557890" y="3345623"/>
                </a:cubicBezTo>
                <a:lnTo>
                  <a:pt x="2396708" y="4747678"/>
                </a:lnTo>
                <a:cubicBezTo>
                  <a:pt x="2098302" y="4941267"/>
                  <a:pt x="1699462" y="4856296"/>
                  <a:pt x="1505872" y="4557890"/>
                </a:cubicBezTo>
                <a:lnTo>
                  <a:pt x="103818" y="2396709"/>
                </a:lnTo>
                <a:cubicBezTo>
                  <a:pt x="-89772" y="2098302"/>
                  <a:pt x="-4801" y="1699462"/>
                  <a:pt x="293606" y="1505872"/>
                </a:cubicBezTo>
                <a:lnTo>
                  <a:pt x="2454787" y="103818"/>
                </a:lnTo>
                <a:cubicBezTo>
                  <a:pt x="2566689" y="31222"/>
                  <a:pt x="2692715" y="-2202"/>
                  <a:pt x="2816744" y="113"/>
                </a:cubicBezTo>
                <a:close/>
              </a:path>
            </a:pathLst>
          </a:custGeom>
        </p:spPr>
      </p:pic>
      <p:sp>
        <p:nvSpPr>
          <p:cNvPr id="15" name="圆角矩形 14"/>
          <p:cNvSpPr/>
          <p:nvPr/>
        </p:nvSpPr>
        <p:spPr>
          <a:xfrm rot="19621604">
            <a:off x="7620024" y="1819491"/>
            <a:ext cx="3338554" cy="3338554"/>
          </a:xfrm>
          <a:prstGeom prst="roundRect">
            <a:avLst/>
          </a:prstGeom>
          <a:solidFill>
            <a:srgbClr val="FEF6F3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6145"/>
          <p:cNvGrpSpPr/>
          <p:nvPr/>
        </p:nvGrpSpPr>
        <p:grpSpPr>
          <a:xfrm>
            <a:off x="6629234" y="2972925"/>
            <a:ext cx="2362200" cy="2819400"/>
            <a:chOff x="0" y="0"/>
            <a:chExt cx="1488" cy="1776"/>
          </a:xfrm>
        </p:grpSpPr>
        <p:sp>
          <p:nvSpPr>
            <p:cNvPr id="6147" name="直接连接符 6146"/>
            <p:cNvSpPr/>
            <p:nvPr/>
          </p:nvSpPr>
          <p:spPr>
            <a:xfrm flipV="1">
              <a:off x="384" y="0"/>
              <a:ext cx="0" cy="177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48" name="文本框 6147"/>
            <p:cNvSpPr txBox="1"/>
            <p:nvPr/>
          </p:nvSpPr>
          <p:spPr>
            <a:xfrm>
              <a:off x="336" y="912"/>
              <a:ext cx="33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6149" name="文本框 6148"/>
            <p:cNvSpPr txBox="1"/>
            <p:nvPr/>
          </p:nvSpPr>
          <p:spPr>
            <a:xfrm>
              <a:off x="1152" y="912"/>
              <a:ext cx="33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6150" name="直接连接符 6149"/>
            <p:cNvSpPr/>
            <p:nvPr/>
          </p:nvSpPr>
          <p:spPr>
            <a:xfrm>
              <a:off x="672" y="336"/>
              <a:ext cx="0" cy="11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1" name="未知"/>
            <p:cNvSpPr/>
            <p:nvPr/>
          </p:nvSpPr>
          <p:spPr>
            <a:xfrm>
              <a:off x="0" y="144"/>
              <a:ext cx="1248" cy="1320"/>
            </a:xfrm>
            <a:custGeom>
              <a:avLst/>
              <a:gdLst/>
              <a:ahLst/>
              <a:cxnLst/>
              <a:rect l="0" t="0" r="0" b="0"/>
              <a:pathLst>
                <a:path w="1248" h="1320">
                  <a:moveTo>
                    <a:pt x="0" y="144"/>
                  </a:moveTo>
                  <a:cubicBezTo>
                    <a:pt x="232" y="732"/>
                    <a:pt x="464" y="1320"/>
                    <a:pt x="672" y="1296"/>
                  </a:cubicBezTo>
                  <a:cubicBezTo>
                    <a:pt x="880" y="1272"/>
                    <a:pt x="1064" y="636"/>
                    <a:pt x="124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2" name="文本框 6151"/>
            <p:cNvSpPr txBox="1"/>
            <p:nvPr/>
          </p:nvSpPr>
          <p:spPr>
            <a:xfrm>
              <a:off x="672" y="768"/>
              <a:ext cx="288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153" name="直接连接符 6152"/>
          <p:cNvSpPr/>
          <p:nvPr/>
        </p:nvSpPr>
        <p:spPr>
          <a:xfrm>
            <a:off x="6414921" y="4344525"/>
            <a:ext cx="22098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7276934" y="2901488"/>
            <a:ext cx="762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6155" name="直接连接符 6154"/>
          <p:cNvSpPr/>
          <p:nvPr/>
        </p:nvSpPr>
        <p:spPr>
          <a:xfrm>
            <a:off x="6700671" y="3980988"/>
            <a:ext cx="1219200" cy="1981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6" name="直接连接符 6155"/>
          <p:cNvSpPr/>
          <p:nvPr/>
        </p:nvSpPr>
        <p:spPr>
          <a:xfrm flipH="1">
            <a:off x="7710321" y="3963525"/>
            <a:ext cx="838200" cy="1676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558006" y="1786330"/>
            <a:ext cx="926052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的左边函数图像上的各点切线的倾斜角为</a:t>
            </a:r>
            <a:r>
              <a:rPr lang="zh-CN" altLang="en-US" sz="2000" u="sng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锐角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钝角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)?</a:t>
            </a:r>
          </a:p>
        </p:txBody>
      </p:sp>
      <p:sp>
        <p:nvSpPr>
          <p:cNvPr id="6158" name="文本框 6157"/>
          <p:cNvSpPr txBox="1"/>
          <p:nvPr/>
        </p:nvSpPr>
        <p:spPr>
          <a:xfrm>
            <a:off x="558006" y="2315896"/>
            <a:ext cx="555148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由导数的几何意义，你可以得到什么结论？</a:t>
            </a:r>
          </a:p>
        </p:txBody>
      </p:sp>
      <p:sp>
        <p:nvSpPr>
          <p:cNvPr id="6159" name="文本框 6158"/>
          <p:cNvSpPr txBox="1"/>
          <p:nvPr/>
        </p:nvSpPr>
        <p:spPr>
          <a:xfrm>
            <a:off x="558006" y="1256764"/>
            <a:ext cx="52562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的左边函数图像的单调性如何？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58" grpId="0"/>
      <p:bldP spid="6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169"/>
          <p:cNvSpPr/>
          <p:nvPr/>
        </p:nvSpPr>
        <p:spPr>
          <a:xfrm>
            <a:off x="3388729" y="2274492"/>
            <a:ext cx="1951038" cy="2974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660400" y="1887330"/>
            <a:ext cx="89377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函数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 = f (x)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在给定区间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上，当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∈G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</a:p>
        </p:txBody>
      </p:sp>
      <p:sp>
        <p:nvSpPr>
          <p:cNvPr id="7172" name="文本框 7171"/>
          <p:cNvSpPr txBox="1"/>
          <p:nvPr/>
        </p:nvSpPr>
        <p:spPr>
          <a:xfrm>
            <a:off x="660400" y="2571960"/>
            <a:ext cx="3810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）都有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( x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)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＜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( x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7173" name="文本框 7172"/>
          <p:cNvSpPr txBox="1"/>
          <p:nvPr/>
        </p:nvSpPr>
        <p:spPr>
          <a:xfrm>
            <a:off x="3786188" y="2605237"/>
            <a:ext cx="42735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 </a:t>
            </a:r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( x ) 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上是增函数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7174" name="文本框 7173"/>
          <p:cNvSpPr txBox="1"/>
          <p:nvPr/>
        </p:nvSpPr>
        <p:spPr>
          <a:xfrm>
            <a:off x="660400" y="3144492"/>
            <a:ext cx="3759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）都有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( x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1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)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( x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7175" name="文本框 7174"/>
          <p:cNvSpPr txBox="1"/>
          <p:nvPr/>
        </p:nvSpPr>
        <p:spPr>
          <a:xfrm>
            <a:off x="3786188" y="3203916"/>
            <a:ext cx="420211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 </a:t>
            </a:r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 ( x ) 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zh-CN" altLang="en-US" sz="2000" kern="0" dirty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上是减函数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651707" y="1273187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函数单调性判定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/>
      <p:bldP spid="7173" grpId="0" build="p"/>
      <p:bldP spid="7174" grpId="0" build="p" advAuto="1000"/>
      <p:bldP spid="71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8193"/>
          <p:cNvSpPr/>
          <p:nvPr/>
        </p:nvSpPr>
        <p:spPr>
          <a:xfrm>
            <a:off x="2832764" y="1781719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zh-CN" altLang="en-US" sz="2000" kern="0" dirty="0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/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195" name="组合 8194"/>
          <p:cNvGrpSpPr/>
          <p:nvPr/>
        </p:nvGrpSpPr>
        <p:grpSpPr>
          <a:xfrm>
            <a:off x="2477224" y="2140494"/>
            <a:ext cx="3200400" cy="2438400"/>
            <a:chOff x="0" y="0"/>
            <a:chExt cx="2016" cy="1536"/>
          </a:xfrm>
        </p:grpSpPr>
        <p:grpSp>
          <p:nvGrpSpPr>
            <p:cNvPr id="8196" name="组合 8195"/>
            <p:cNvGrpSpPr/>
            <p:nvPr/>
          </p:nvGrpSpPr>
          <p:grpSpPr>
            <a:xfrm>
              <a:off x="0" y="0"/>
              <a:ext cx="2016" cy="1536"/>
              <a:chOff x="0" y="0"/>
              <a:chExt cx="2016" cy="1728"/>
            </a:xfrm>
          </p:grpSpPr>
          <p:sp>
            <p:nvSpPr>
              <p:cNvPr id="8197" name="直接连接符 8196"/>
              <p:cNvSpPr/>
              <p:nvPr/>
            </p:nvSpPr>
            <p:spPr>
              <a:xfrm flipV="1">
                <a:off x="192" y="185"/>
                <a:ext cx="0" cy="154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98" name="文本框 8197"/>
              <p:cNvSpPr txBox="1"/>
              <p:nvPr/>
            </p:nvSpPr>
            <p:spPr>
              <a:xfrm>
                <a:off x="0" y="0"/>
                <a:ext cx="384" cy="2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8199" name="直接连接符 8198"/>
              <p:cNvSpPr/>
              <p:nvPr/>
            </p:nvSpPr>
            <p:spPr>
              <a:xfrm>
                <a:off x="0" y="1488"/>
                <a:ext cx="18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00" name="文本框 8199"/>
              <p:cNvSpPr txBox="1"/>
              <p:nvPr/>
            </p:nvSpPr>
            <p:spPr>
              <a:xfrm>
                <a:off x="1680" y="1440"/>
                <a:ext cx="336" cy="2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201" name="文本框 8200"/>
              <p:cNvSpPr txBox="1"/>
              <p:nvPr/>
            </p:nvSpPr>
            <p:spPr>
              <a:xfrm>
                <a:off x="0" y="1440"/>
                <a:ext cx="384" cy="2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</p:grpSp>
        <p:grpSp>
          <p:nvGrpSpPr>
            <p:cNvPr id="8202" name="组合 8201"/>
            <p:cNvGrpSpPr/>
            <p:nvPr/>
          </p:nvGrpSpPr>
          <p:grpSpPr>
            <a:xfrm>
              <a:off x="432" y="288"/>
              <a:ext cx="1248" cy="1242"/>
              <a:chOff x="0" y="0"/>
              <a:chExt cx="1248" cy="1385"/>
            </a:xfrm>
          </p:grpSpPr>
          <p:grpSp>
            <p:nvGrpSpPr>
              <p:cNvPr id="8203" name="组合 8202"/>
              <p:cNvGrpSpPr/>
              <p:nvPr/>
            </p:nvGrpSpPr>
            <p:grpSpPr>
              <a:xfrm>
                <a:off x="0" y="1104"/>
                <a:ext cx="1248" cy="281"/>
                <a:chOff x="0" y="0"/>
                <a:chExt cx="1248" cy="281"/>
              </a:xfrm>
            </p:grpSpPr>
            <p:sp>
              <p:nvSpPr>
                <p:cNvPr id="8204" name="文本框 8203"/>
                <p:cNvSpPr txBox="1"/>
                <p:nvPr/>
              </p:nvSpPr>
              <p:spPr>
                <a:xfrm>
                  <a:off x="0" y="0"/>
                  <a:ext cx="384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8205" name="文本框 8204"/>
                <p:cNvSpPr txBox="1"/>
                <p:nvPr/>
              </p:nvSpPr>
              <p:spPr>
                <a:xfrm>
                  <a:off x="864" y="0"/>
                  <a:ext cx="384" cy="2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b</a:t>
                  </a:r>
                </a:p>
              </p:txBody>
            </p:sp>
          </p:grpSp>
          <p:grpSp>
            <p:nvGrpSpPr>
              <p:cNvPr id="8206" name="组合 8205"/>
              <p:cNvGrpSpPr/>
              <p:nvPr/>
            </p:nvGrpSpPr>
            <p:grpSpPr>
              <a:xfrm>
                <a:off x="48" y="0"/>
                <a:ext cx="864" cy="1344"/>
                <a:chOff x="0" y="0"/>
                <a:chExt cx="864" cy="1344"/>
              </a:xfrm>
            </p:grpSpPr>
            <p:sp>
              <p:nvSpPr>
                <p:cNvPr id="8207" name="直接连接符 8206"/>
                <p:cNvSpPr/>
                <p:nvPr/>
              </p:nvSpPr>
              <p:spPr>
                <a:xfrm>
                  <a:off x="0" y="0"/>
                  <a:ext cx="0" cy="1344"/>
                </a:xfrm>
                <a:prstGeom prst="line">
                  <a:avLst/>
                </a:prstGeom>
                <a:ln w="9525" cap="flat" cmpd="sng">
                  <a:solidFill>
                    <a:srgbClr val="FF00FF"/>
                  </a:solidFill>
                  <a:prstDash val="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08" name="直接连接符 8207"/>
                <p:cNvSpPr/>
                <p:nvPr/>
              </p:nvSpPr>
              <p:spPr>
                <a:xfrm>
                  <a:off x="864" y="0"/>
                  <a:ext cx="0" cy="1344"/>
                </a:xfrm>
                <a:prstGeom prst="line">
                  <a:avLst/>
                </a:prstGeom>
                <a:ln w="9525" cap="flat" cmpd="sng">
                  <a:solidFill>
                    <a:srgbClr val="FF00FF"/>
                  </a:solidFill>
                  <a:prstDash val="dash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000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209" name="直接连接符 8208"/>
          <p:cNvSpPr/>
          <p:nvPr/>
        </p:nvSpPr>
        <p:spPr>
          <a:xfrm flipV="1">
            <a:off x="3221762" y="2831057"/>
            <a:ext cx="1371600" cy="83820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10" name="未知"/>
          <p:cNvSpPr/>
          <p:nvPr/>
        </p:nvSpPr>
        <p:spPr>
          <a:xfrm>
            <a:off x="3221762" y="2526257"/>
            <a:ext cx="1371600" cy="914400"/>
          </a:xfrm>
          <a:custGeom>
            <a:avLst/>
            <a:gdLst/>
            <a:ahLst/>
            <a:cxnLst/>
            <a:rect l="0" t="0" r="0" b="0"/>
            <a:pathLst>
              <a:path w="864" h="576">
                <a:moveTo>
                  <a:pt x="0" y="576"/>
                </a:moveTo>
                <a:cubicBezTo>
                  <a:pt x="96" y="432"/>
                  <a:pt x="192" y="288"/>
                  <a:pt x="336" y="192"/>
                </a:cubicBezTo>
                <a:cubicBezTo>
                  <a:pt x="480" y="96"/>
                  <a:pt x="776" y="32"/>
                  <a:pt x="864" y="0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11" name="未知"/>
          <p:cNvSpPr/>
          <p:nvPr/>
        </p:nvSpPr>
        <p:spPr>
          <a:xfrm>
            <a:off x="3221762" y="3212057"/>
            <a:ext cx="1371600" cy="685800"/>
          </a:xfrm>
          <a:custGeom>
            <a:avLst/>
            <a:gdLst/>
            <a:ahLst/>
            <a:cxnLst/>
            <a:rect l="0" t="0" r="0" b="0"/>
            <a:pathLst>
              <a:path w="864" h="432">
                <a:moveTo>
                  <a:pt x="0" y="432"/>
                </a:moveTo>
                <a:cubicBezTo>
                  <a:pt x="144" y="420"/>
                  <a:pt x="288" y="408"/>
                  <a:pt x="432" y="336"/>
                </a:cubicBezTo>
                <a:cubicBezTo>
                  <a:pt x="576" y="264"/>
                  <a:pt x="792" y="56"/>
                  <a:pt x="864" y="0"/>
                </a:cubicBezTo>
              </a:path>
            </a:pathLst>
          </a:custGeom>
          <a:noFill/>
          <a:ln w="317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212" name="组合 8211"/>
          <p:cNvGrpSpPr/>
          <p:nvPr/>
        </p:nvGrpSpPr>
        <p:grpSpPr>
          <a:xfrm>
            <a:off x="6409462" y="2191294"/>
            <a:ext cx="3200400" cy="2368550"/>
            <a:chOff x="0" y="0"/>
            <a:chExt cx="2016" cy="1492"/>
          </a:xfrm>
        </p:grpSpPr>
        <p:grpSp>
          <p:nvGrpSpPr>
            <p:cNvPr id="8213" name="组合 8212"/>
            <p:cNvGrpSpPr/>
            <p:nvPr/>
          </p:nvGrpSpPr>
          <p:grpSpPr>
            <a:xfrm>
              <a:off x="0" y="0"/>
              <a:ext cx="2016" cy="1470"/>
              <a:chOff x="0" y="0"/>
              <a:chExt cx="2016" cy="1738"/>
            </a:xfrm>
          </p:grpSpPr>
          <p:sp>
            <p:nvSpPr>
              <p:cNvPr id="8214" name="直接连接符 8213"/>
              <p:cNvSpPr/>
              <p:nvPr/>
            </p:nvSpPr>
            <p:spPr>
              <a:xfrm flipV="1">
                <a:off x="192" y="185"/>
                <a:ext cx="0" cy="154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15" name="文本框 8214"/>
              <p:cNvSpPr txBox="1"/>
              <p:nvPr/>
            </p:nvSpPr>
            <p:spPr>
              <a:xfrm>
                <a:off x="0" y="0"/>
                <a:ext cx="384" cy="2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8216" name="直接连接符 8215"/>
              <p:cNvSpPr/>
              <p:nvPr/>
            </p:nvSpPr>
            <p:spPr>
              <a:xfrm>
                <a:off x="0" y="1488"/>
                <a:ext cx="184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17" name="文本框 8216"/>
              <p:cNvSpPr txBox="1"/>
              <p:nvPr/>
            </p:nvSpPr>
            <p:spPr>
              <a:xfrm>
                <a:off x="1680" y="1440"/>
                <a:ext cx="336" cy="2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218" name="文本框 8217"/>
              <p:cNvSpPr txBox="1"/>
              <p:nvPr/>
            </p:nvSpPr>
            <p:spPr>
              <a:xfrm>
                <a:off x="0" y="1440"/>
                <a:ext cx="384" cy="2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</p:grpSp>
        <p:grpSp>
          <p:nvGrpSpPr>
            <p:cNvPr id="8219" name="组合 8218"/>
            <p:cNvGrpSpPr/>
            <p:nvPr/>
          </p:nvGrpSpPr>
          <p:grpSpPr>
            <a:xfrm>
              <a:off x="384" y="288"/>
              <a:ext cx="1248" cy="1204"/>
              <a:chOff x="0" y="0"/>
              <a:chExt cx="1248" cy="1396"/>
            </a:xfrm>
          </p:grpSpPr>
          <p:grpSp>
            <p:nvGrpSpPr>
              <p:cNvPr id="8220" name="组合 8219"/>
              <p:cNvGrpSpPr/>
              <p:nvPr/>
            </p:nvGrpSpPr>
            <p:grpSpPr>
              <a:xfrm>
                <a:off x="0" y="1104"/>
                <a:ext cx="1248" cy="292"/>
                <a:chOff x="0" y="0"/>
                <a:chExt cx="1248" cy="292"/>
              </a:xfrm>
            </p:grpSpPr>
            <p:sp>
              <p:nvSpPr>
                <p:cNvPr id="8221" name="文本框 8220"/>
                <p:cNvSpPr txBox="1"/>
                <p:nvPr/>
              </p:nvSpPr>
              <p:spPr>
                <a:xfrm>
                  <a:off x="0" y="0"/>
                  <a:ext cx="384" cy="2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8222" name="文本框 8221"/>
                <p:cNvSpPr txBox="1"/>
                <p:nvPr/>
              </p:nvSpPr>
              <p:spPr>
                <a:xfrm>
                  <a:off x="864" y="0"/>
                  <a:ext cx="384" cy="2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8223" name="直接连接符 8222"/>
              <p:cNvSpPr/>
              <p:nvPr/>
            </p:nvSpPr>
            <p:spPr>
              <a:xfrm>
                <a:off x="48" y="0"/>
                <a:ext cx="0" cy="1344"/>
              </a:xfrm>
              <a:prstGeom prst="line">
                <a:avLst/>
              </a:prstGeom>
              <a:ln w="9525" cap="flat" cmpd="sng">
                <a:solidFill>
                  <a:srgbClr val="FF00FF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24" name="直接连接符 8223"/>
              <p:cNvSpPr/>
              <p:nvPr/>
            </p:nvSpPr>
            <p:spPr>
              <a:xfrm>
                <a:off x="912" y="0"/>
                <a:ext cx="0" cy="1344"/>
              </a:xfrm>
              <a:prstGeom prst="line">
                <a:avLst/>
              </a:prstGeom>
              <a:ln w="9525" cap="flat" cmpd="sng">
                <a:solidFill>
                  <a:srgbClr val="FF00FF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225" name="直接连接符 8224"/>
          <p:cNvSpPr/>
          <p:nvPr/>
        </p:nvSpPr>
        <p:spPr>
          <a:xfrm>
            <a:off x="7133362" y="2932657"/>
            <a:ext cx="1371600" cy="53340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6" name="未知"/>
          <p:cNvSpPr/>
          <p:nvPr/>
        </p:nvSpPr>
        <p:spPr>
          <a:xfrm>
            <a:off x="7107962" y="2678657"/>
            <a:ext cx="1371600" cy="609600"/>
          </a:xfrm>
          <a:custGeom>
            <a:avLst/>
            <a:gdLst/>
            <a:ahLst/>
            <a:cxnLst/>
            <a:rect l="0" t="0" r="0" b="0"/>
            <a:pathLst>
              <a:path w="864" h="384">
                <a:moveTo>
                  <a:pt x="0" y="0"/>
                </a:moveTo>
                <a:cubicBezTo>
                  <a:pt x="168" y="16"/>
                  <a:pt x="336" y="32"/>
                  <a:pt x="480" y="96"/>
                </a:cubicBezTo>
                <a:cubicBezTo>
                  <a:pt x="624" y="160"/>
                  <a:pt x="800" y="336"/>
                  <a:pt x="864" y="384"/>
                </a:cubicBezTo>
              </a:path>
            </a:pathLst>
          </a:custGeom>
          <a:noFill/>
          <a:ln w="3175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7" name="未知"/>
          <p:cNvSpPr/>
          <p:nvPr/>
        </p:nvSpPr>
        <p:spPr>
          <a:xfrm>
            <a:off x="7107962" y="3135857"/>
            <a:ext cx="1371600" cy="609600"/>
          </a:xfrm>
          <a:custGeom>
            <a:avLst/>
            <a:gdLst/>
            <a:ahLst/>
            <a:cxnLst/>
            <a:rect l="0" t="0" r="0" b="0"/>
            <a:pathLst>
              <a:path w="864" h="384">
                <a:moveTo>
                  <a:pt x="0" y="0"/>
                </a:moveTo>
                <a:cubicBezTo>
                  <a:pt x="120" y="88"/>
                  <a:pt x="240" y="176"/>
                  <a:pt x="384" y="240"/>
                </a:cubicBezTo>
                <a:cubicBezTo>
                  <a:pt x="528" y="304"/>
                  <a:pt x="784" y="360"/>
                  <a:pt x="864" y="384"/>
                </a:cubicBezTo>
              </a:path>
            </a:pathLst>
          </a:custGeom>
          <a:noFill/>
          <a:ln w="317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28" name="文本框 8227"/>
          <p:cNvSpPr txBox="1"/>
          <p:nvPr/>
        </p:nvSpPr>
        <p:spPr>
          <a:xfrm>
            <a:off x="678587" y="4876642"/>
            <a:ext cx="50292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上是增函数或减函数，</a:t>
            </a:r>
          </a:p>
        </p:txBody>
      </p:sp>
      <p:sp>
        <p:nvSpPr>
          <p:cNvPr id="8229" name="矩形 8228"/>
          <p:cNvSpPr/>
          <p:nvPr/>
        </p:nvSpPr>
        <p:spPr>
          <a:xfrm rot="5400000">
            <a:off x="4636225" y="3128032"/>
            <a:ext cx="1114425" cy="40005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增函数</a:t>
            </a:r>
          </a:p>
        </p:txBody>
      </p:sp>
      <p:sp>
        <p:nvSpPr>
          <p:cNvPr id="8230" name="矩形 8229"/>
          <p:cNvSpPr/>
          <p:nvPr/>
        </p:nvSpPr>
        <p:spPr>
          <a:xfrm rot="5400000">
            <a:off x="8617003" y="3102519"/>
            <a:ext cx="1034826" cy="371476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2000" kern="0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减函数</a:t>
            </a:r>
          </a:p>
        </p:txBody>
      </p:sp>
      <p:sp>
        <p:nvSpPr>
          <p:cNvPr id="8231" name="文本框 8230"/>
          <p:cNvSpPr txBox="1"/>
          <p:nvPr/>
        </p:nvSpPr>
        <p:spPr>
          <a:xfrm>
            <a:off x="4352062" y="4856944"/>
            <a:ext cx="3276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称为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单调区间</a:t>
            </a:r>
          </a:p>
        </p:txBody>
      </p:sp>
      <p:sp>
        <p:nvSpPr>
          <p:cNvPr id="8232" name="直接连接符 8231"/>
          <p:cNvSpPr/>
          <p:nvPr/>
        </p:nvSpPr>
        <p:spPr>
          <a:xfrm flipV="1">
            <a:off x="5660162" y="2831057"/>
            <a:ext cx="609600" cy="4572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33" name="直接连接符 8232"/>
          <p:cNvSpPr/>
          <p:nvPr/>
        </p:nvSpPr>
        <p:spPr>
          <a:xfrm>
            <a:off x="9876561" y="3090927"/>
            <a:ext cx="533400" cy="3810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34" name="文本框 8233"/>
          <p:cNvSpPr txBox="1"/>
          <p:nvPr/>
        </p:nvSpPr>
        <p:spPr>
          <a:xfrm>
            <a:off x="3069362" y="1803325"/>
            <a:ext cx="1676400" cy="400110"/>
          </a:xfrm>
          <a:prstGeom prst="rect">
            <a:avLst/>
          </a:prstGeom>
          <a:solidFill>
            <a:srgbClr val="FF9900">
              <a:alpha val="50000"/>
            </a:srgb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 = ( a , b )</a:t>
            </a:r>
          </a:p>
        </p:txBody>
      </p:sp>
      <p:sp>
        <p:nvSpPr>
          <p:cNvPr id="8235" name="文本框 8234"/>
          <p:cNvSpPr txBox="1"/>
          <p:nvPr/>
        </p:nvSpPr>
        <p:spPr>
          <a:xfrm>
            <a:off x="707162" y="5524342"/>
            <a:ext cx="4724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f(x)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上具有严格的单调性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sp>
        <p:nvSpPr>
          <p:cNvPr id="45" name="文本占位符 20"/>
          <p:cNvSpPr txBox="1"/>
          <p:nvPr/>
        </p:nvSpPr>
        <p:spPr>
          <a:xfrm>
            <a:off x="660400" y="124861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单调函数的图象特征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8" grpId="0" build="p"/>
      <p:bldP spid="8231" grpId="0" build="p" advAuto="1000"/>
      <p:bldP spid="8234" grpId="0" animBg="1"/>
      <p:bldP spid="8235" grpId="0" build="p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/>
        </p:nvSpPr>
        <p:spPr>
          <a:xfrm>
            <a:off x="347533" y="1254649"/>
            <a:ext cx="5689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导数应用的知识网络结构图：</a:t>
            </a:r>
          </a:p>
        </p:txBody>
      </p:sp>
      <p:pic>
        <p:nvPicPr>
          <p:cNvPr id="10243" name="图片 10242" descr="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8314" y="2079185"/>
            <a:ext cx="5961848" cy="37647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未知"/>
          <p:cNvSpPr/>
          <p:nvPr/>
        </p:nvSpPr>
        <p:spPr>
          <a:xfrm>
            <a:off x="3948396" y="1877190"/>
            <a:ext cx="5475287" cy="3457575"/>
          </a:xfrm>
          <a:custGeom>
            <a:avLst/>
            <a:gdLst/>
            <a:ahLst/>
            <a:cxnLst/>
            <a:rect l="0" t="0" r="0" b="0"/>
            <a:pathLst>
              <a:path w="3936" h="2328">
                <a:moveTo>
                  <a:pt x="0" y="2000"/>
                </a:moveTo>
                <a:cubicBezTo>
                  <a:pt x="208" y="1320"/>
                  <a:pt x="416" y="640"/>
                  <a:pt x="624" y="608"/>
                </a:cubicBezTo>
                <a:cubicBezTo>
                  <a:pt x="832" y="576"/>
                  <a:pt x="1032" y="1896"/>
                  <a:pt x="1248" y="1808"/>
                </a:cubicBezTo>
                <a:cubicBezTo>
                  <a:pt x="1464" y="1720"/>
                  <a:pt x="1664" y="0"/>
                  <a:pt x="1920" y="80"/>
                </a:cubicBezTo>
                <a:cubicBezTo>
                  <a:pt x="2176" y="160"/>
                  <a:pt x="2560" y="2248"/>
                  <a:pt x="2784" y="2288"/>
                </a:cubicBezTo>
                <a:cubicBezTo>
                  <a:pt x="3008" y="2328"/>
                  <a:pt x="3128" y="424"/>
                  <a:pt x="3264" y="320"/>
                </a:cubicBezTo>
                <a:cubicBezTo>
                  <a:pt x="3400" y="216"/>
                  <a:pt x="3488" y="1600"/>
                  <a:pt x="3600" y="1664"/>
                </a:cubicBezTo>
                <a:cubicBezTo>
                  <a:pt x="3712" y="1728"/>
                  <a:pt x="3824" y="1216"/>
                  <a:pt x="3936" y="70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291" name="组合 12290"/>
          <p:cNvGrpSpPr/>
          <p:nvPr/>
        </p:nvGrpSpPr>
        <p:grpSpPr>
          <a:xfrm>
            <a:off x="3248308" y="1685102"/>
            <a:ext cx="6543675" cy="3922712"/>
            <a:chOff x="0" y="0"/>
            <a:chExt cx="4704" cy="2640"/>
          </a:xfrm>
        </p:grpSpPr>
        <p:sp>
          <p:nvSpPr>
            <p:cNvPr id="12292" name="直接连接符 12291"/>
            <p:cNvSpPr/>
            <p:nvPr/>
          </p:nvSpPr>
          <p:spPr>
            <a:xfrm flipV="1">
              <a:off x="2256" y="0"/>
              <a:ext cx="0" cy="264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3" name="直接连接符 12292"/>
            <p:cNvSpPr/>
            <p:nvPr/>
          </p:nvSpPr>
          <p:spPr>
            <a:xfrm>
              <a:off x="0" y="1488"/>
              <a:ext cx="460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4" name="矩形 12293"/>
            <p:cNvSpPr/>
            <p:nvPr/>
          </p:nvSpPr>
          <p:spPr>
            <a:xfrm>
              <a:off x="2352" y="0"/>
              <a:ext cx="19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  <a:scene3d>
                <a:camera prst="legacyObliqueRight">
                  <a:rot lat="0" lon="0" rev="0"/>
                </a:camera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zh-CN" altLang="en-US" sz="2000" kern="0"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r="100000" b="100000"/>
                    </a:path>
                    <a:tileRect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2295" name="矩形 12294"/>
            <p:cNvSpPr/>
            <p:nvPr/>
          </p:nvSpPr>
          <p:spPr>
            <a:xfrm>
              <a:off x="4512" y="1584"/>
              <a:ext cx="19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Autofit/>
            </a:bodyPr>
            <a:lstStyle/>
            <a:p>
              <a:pPr algn="ctr"/>
              <a:r>
                <a:rPr lang="zh-CN" altLang="en-US" sz="2000" kern="0"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effectLst>
                    <a:outerShdw dist="35921" dir="2699999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2296" name="矩形 12295"/>
            <p:cNvSpPr/>
            <p:nvPr/>
          </p:nvSpPr>
          <p:spPr>
            <a:xfrm>
              <a:off x="1968" y="1536"/>
              <a:ext cx="20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Autofit/>
              <a:scene3d>
                <a:camera prst="legacyObliqueRight">
                  <a:rot lat="0" lon="0" rev="0"/>
                </a:camera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zh-CN" altLang="en-US" sz="2000" kern="0"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r="100000" b="100000"/>
                    </a:path>
                    <a:tileRect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2297" name="矩形 12296"/>
          <p:cNvSpPr/>
          <p:nvPr/>
        </p:nvSpPr>
        <p:spPr>
          <a:xfrm>
            <a:off x="3394357" y="1469202"/>
            <a:ext cx="6624638" cy="4176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298" name="组合 12297"/>
          <p:cNvGrpSpPr/>
          <p:nvPr/>
        </p:nvGrpSpPr>
        <p:grpSpPr>
          <a:xfrm>
            <a:off x="3249896" y="1685102"/>
            <a:ext cx="6543675" cy="3922712"/>
            <a:chOff x="0" y="0"/>
            <a:chExt cx="4704" cy="2640"/>
          </a:xfrm>
        </p:grpSpPr>
        <p:sp>
          <p:nvSpPr>
            <p:cNvPr id="12299" name="直接连接符 12298"/>
            <p:cNvSpPr/>
            <p:nvPr/>
          </p:nvSpPr>
          <p:spPr>
            <a:xfrm flipV="1">
              <a:off x="2256" y="0"/>
              <a:ext cx="0" cy="264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0" name="直接连接符 12299"/>
            <p:cNvSpPr/>
            <p:nvPr/>
          </p:nvSpPr>
          <p:spPr>
            <a:xfrm>
              <a:off x="0" y="1488"/>
              <a:ext cx="4608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1" name="矩形 12300"/>
            <p:cNvSpPr/>
            <p:nvPr/>
          </p:nvSpPr>
          <p:spPr>
            <a:xfrm>
              <a:off x="2352" y="0"/>
              <a:ext cx="19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  <a:scene3d>
                <a:camera prst="legacyObliqueRight">
                  <a:rot lat="0" lon="0" rev="0"/>
                </a:camera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zh-CN" altLang="en-US" sz="2000" kern="0"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r="100000" b="100000"/>
                    </a:path>
                    <a:tileRect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2302" name="矩形 12301"/>
            <p:cNvSpPr/>
            <p:nvPr/>
          </p:nvSpPr>
          <p:spPr>
            <a:xfrm>
              <a:off x="4512" y="1584"/>
              <a:ext cx="19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Autofit/>
            </a:bodyPr>
            <a:lstStyle/>
            <a:p>
              <a:pPr algn="ctr"/>
              <a:r>
                <a:rPr lang="zh-CN" altLang="en-US" sz="2000" kern="0"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effectLst>
                    <a:outerShdw dist="35921" dir="2699999" algn="ctr" rotWithShape="0">
                      <a:srgbClr val="C0C0C0"/>
                    </a:out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2303" name="矩形 12302"/>
            <p:cNvSpPr/>
            <p:nvPr/>
          </p:nvSpPr>
          <p:spPr>
            <a:xfrm>
              <a:off x="1968" y="1536"/>
              <a:ext cx="20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Autofit/>
              <a:scene3d>
                <a:camera prst="legacyObliqueRight">
                  <a:rot lat="0" lon="0" rev="0"/>
                </a:camera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zh-CN" altLang="en-US" sz="2000" kern="0"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r="100000" b="100000"/>
                    </a:path>
                    <a:tileRect/>
                  </a:gra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8151 -7.40741E-7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7409"/>
          <p:cNvGrpSpPr/>
          <p:nvPr/>
        </p:nvGrpSpPr>
        <p:grpSpPr>
          <a:xfrm>
            <a:off x="2292772" y="2107012"/>
            <a:ext cx="3276600" cy="2895600"/>
            <a:chOff x="0" y="0"/>
            <a:chExt cx="2064" cy="1824"/>
          </a:xfrm>
        </p:grpSpPr>
        <p:sp>
          <p:nvSpPr>
            <p:cNvPr id="17411" name="文本框 17410"/>
            <p:cNvSpPr txBox="1"/>
            <p:nvPr/>
          </p:nvSpPr>
          <p:spPr>
            <a:xfrm>
              <a:off x="96" y="106"/>
              <a:ext cx="21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17412" name="文本框 17411"/>
            <p:cNvSpPr txBox="1"/>
            <p:nvPr/>
          </p:nvSpPr>
          <p:spPr>
            <a:xfrm>
              <a:off x="1680" y="1450"/>
              <a:ext cx="17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t</a:t>
              </a:r>
            </a:p>
          </p:txBody>
        </p:sp>
        <p:sp>
          <p:nvSpPr>
            <p:cNvPr id="17413" name="直接连接符 17412"/>
            <p:cNvSpPr/>
            <p:nvPr/>
          </p:nvSpPr>
          <p:spPr>
            <a:xfrm flipV="1">
              <a:off x="357" y="126"/>
              <a:ext cx="1" cy="169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4" name="直接连接符 17413"/>
            <p:cNvSpPr/>
            <p:nvPr/>
          </p:nvSpPr>
          <p:spPr>
            <a:xfrm>
              <a:off x="0" y="1450"/>
              <a:ext cx="1894" cy="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5" name="文本框 17414"/>
            <p:cNvSpPr txBox="1"/>
            <p:nvPr/>
          </p:nvSpPr>
          <p:spPr>
            <a:xfrm>
              <a:off x="96" y="1354"/>
              <a:ext cx="215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7416" name="文本框 17415"/>
            <p:cNvSpPr txBox="1"/>
            <p:nvPr/>
          </p:nvSpPr>
          <p:spPr>
            <a:xfrm>
              <a:off x="684" y="1459"/>
              <a:ext cx="260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000" b="1" i="1" kern="0">
                  <a:solidFill>
                    <a:srgbClr val="3333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graphicFrame>
          <p:nvGraphicFramePr>
            <p:cNvPr id="17417" name="对象 17416"/>
            <p:cNvGraphicFramePr>
              <a:graphicFrameLocks noChangeAspect="1"/>
            </p:cNvGraphicFramePr>
            <p:nvPr/>
          </p:nvGraphicFramePr>
          <p:xfrm>
            <a:off x="1150" y="346"/>
            <a:ext cx="914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571500" imgH="203200" progId="Equation.DSMT4">
                    <p:embed/>
                  </p:oleObj>
                </mc:Choice>
                <mc:Fallback>
                  <p:oleObj r:id="rId2" imgW="571500" imgH="203200" progId="Equation.DSMT4">
                    <p:embed/>
                    <p:pic>
                      <p:nvPicPr>
                        <p:cNvPr id="0" name="对象 1741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50" y="346"/>
                          <a:ext cx="914" cy="3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8" name="未知"/>
            <p:cNvSpPr/>
            <p:nvPr/>
          </p:nvSpPr>
          <p:spPr>
            <a:xfrm>
              <a:off x="336" y="154"/>
              <a:ext cx="1204" cy="1281"/>
            </a:xfrm>
            <a:custGeom>
              <a:avLst/>
              <a:gdLst/>
              <a:ahLst/>
              <a:cxnLst/>
              <a:rect l="0" t="0" r="0" b="0"/>
              <a:pathLst>
                <a:path w="948" h="974">
                  <a:moveTo>
                    <a:pt x="0" y="458"/>
                  </a:moveTo>
                  <a:cubicBezTo>
                    <a:pt x="74" y="396"/>
                    <a:pt x="286" y="0"/>
                    <a:pt x="444" y="86"/>
                  </a:cubicBezTo>
                  <a:cubicBezTo>
                    <a:pt x="602" y="172"/>
                    <a:pt x="843" y="789"/>
                    <a:pt x="948" y="974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9" name="直接连接符 17418"/>
            <p:cNvSpPr/>
            <p:nvPr/>
          </p:nvSpPr>
          <p:spPr>
            <a:xfrm>
              <a:off x="851" y="286"/>
              <a:ext cx="1" cy="1199"/>
            </a:xfrm>
            <a:prstGeom prst="line">
              <a:avLst/>
            </a:prstGeom>
            <a:ln w="31750" cap="flat" cmpd="sng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7420" name="对象 17419"/>
            <p:cNvGraphicFramePr>
              <a:graphicFrameLocks noChangeAspect="1"/>
            </p:cNvGraphicFramePr>
            <p:nvPr/>
          </p:nvGraphicFramePr>
          <p:xfrm>
            <a:off x="786" y="0"/>
            <a:ext cx="324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203200" imgH="165100" progId="Equation.DSMT4">
                    <p:embed/>
                  </p:oleObj>
                </mc:Choice>
                <mc:Fallback>
                  <p:oleObj r:id="rId4" imgW="203200" imgH="165100" progId="Equation.DSMT4">
                    <p:embed/>
                    <p:pic>
                      <p:nvPicPr>
                        <p:cNvPr id="0" name="对象 1741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86" y="0"/>
                          <a:ext cx="324" cy="29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421" name="图片 17420" descr="ju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772" y="1783162"/>
            <a:ext cx="3241675" cy="3170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660400" y="131325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观察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1722</Words>
  <Application>Microsoft Office PowerPoint</Application>
  <PresentationFormat>宽屏</PresentationFormat>
  <Paragraphs>204</Paragraphs>
  <Slides>34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54</cp:revision>
  <dcterms:created xsi:type="dcterms:W3CDTF">2020-08-16T11:59:00Z</dcterms:created>
  <dcterms:modified xsi:type="dcterms:W3CDTF">2021-01-09T10:12:23Z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