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93" r:id="rId2"/>
    <p:sldId id="258" r:id="rId3"/>
    <p:sldId id="260" r:id="rId4"/>
    <p:sldId id="262" r:id="rId5"/>
    <p:sldId id="267"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90" r:id="rId26"/>
    <p:sldId id="292" r:id="rId27"/>
    <p:sldId id="295" r:id="rId28"/>
    <p:sldId id="289" r:id="rId29"/>
    <p:sldId id="294" r:id="rId30"/>
  </p:sldIdLst>
  <p:sldSz cx="12192000" cy="6858000"/>
  <p:notesSz cx="6858000" cy="9144000"/>
  <p:embeddedFontLst>
    <p:embeddedFont>
      <p:font typeface="思源黑体 CN Light" panose="02010600030101010101" charset="-122"/>
      <p:regular r:id="rId33"/>
    </p:embeddedFont>
    <p:embeddedFont>
      <p:font typeface="Calibri" panose="020F0502020204030204" pitchFamily="34" charset="0"/>
      <p:regular r:id="rId34"/>
      <p:bold r:id="rId35"/>
      <p:italic r:id="rId36"/>
      <p:boldItalic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p15:clr>
            <a:srgbClr val="A4A3A4"/>
          </p15:clr>
        </p15:guide>
        <p15:guide id="2" pos="7256">
          <p15:clr>
            <a:srgbClr val="A4A3A4"/>
          </p15:clr>
        </p15:guide>
        <p15:guide id="3" orient="horz" pos="600">
          <p15:clr>
            <a:srgbClr val="A4A3A4"/>
          </p15:clr>
        </p15:guide>
        <p15:guide id="4" orient="horz" pos="664">
          <p15:clr>
            <a:srgbClr val="A4A3A4"/>
          </p15:clr>
        </p15:guide>
        <p15:guide id="5" orient="horz" pos="3928">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8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84" y="96"/>
      </p:cViewPr>
      <p:guideLst>
        <p:guide pos="438"/>
        <p:guide pos="7256"/>
        <p:guide orient="horz" pos="600"/>
        <p:guide orient="horz" pos="664"/>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7B99257F-3FC7-42EA-91A7-7956F59C7493}"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89708D64-7514-409D-B1AB-4AFBF05B2A5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箭头: V 形 2"/>
          <p:cNvSpPr/>
          <p:nvPr userDrawn="1"/>
        </p:nvSpPr>
        <p:spPr>
          <a:xfrm>
            <a:off x="571500" y="381000"/>
            <a:ext cx="457200" cy="457200"/>
          </a:xfrm>
          <a:prstGeom prst="chevron">
            <a:avLst/>
          </a:prstGeom>
          <a:solidFill>
            <a:srgbClr val="DD88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箭头: V 形 3"/>
          <p:cNvSpPr/>
          <p:nvPr userDrawn="1"/>
        </p:nvSpPr>
        <p:spPr>
          <a:xfrm>
            <a:off x="927100" y="381000"/>
            <a:ext cx="457200" cy="457200"/>
          </a:xfrm>
          <a:prstGeom prst="chevron">
            <a:avLst/>
          </a:prstGeom>
          <a:solidFill>
            <a:srgbClr val="DD88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charset="-122"/>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charset="-122"/>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黑体" panose="02010609060101010101"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3.xml"/><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3.xml"/><Relationship Id="rId5" Type="http://schemas.openxmlformats.org/officeDocument/2006/relationships/image" Target="../media/image21.w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8.bin"/><Relationship Id="rId1" Type="http://schemas.openxmlformats.org/officeDocument/2006/relationships/slideLayout" Target="../slideLayouts/slideLayout3.xml"/><Relationship Id="rId5" Type="http://schemas.openxmlformats.org/officeDocument/2006/relationships/image" Target="../media/image23.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0.bin"/><Relationship Id="rId1" Type="http://schemas.openxmlformats.org/officeDocument/2006/relationships/slideLayout" Target="../slideLayouts/slideLayout3.xml"/><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2.bin"/><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3.bin"/><Relationship Id="rId1" Type="http://schemas.openxmlformats.org/officeDocument/2006/relationships/slideLayout" Target="../slideLayouts/slideLayout3.xml"/><Relationship Id="rId6" Type="http://schemas.openxmlformats.org/officeDocument/2006/relationships/oleObject" Target="../embeddings/oleObject25.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8.bin"/><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9.bin"/><Relationship Id="rId1" Type="http://schemas.openxmlformats.org/officeDocument/2006/relationships/slideLayout" Target="../slideLayouts/slideLayout3.xml"/><Relationship Id="rId6" Type="http://schemas.openxmlformats.org/officeDocument/2006/relationships/oleObject" Target="../embeddings/oleObject31.bin"/><Relationship Id="rId5" Type="http://schemas.openxmlformats.org/officeDocument/2006/relationships/image" Target="../media/image34.wmf"/><Relationship Id="rId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32.bin"/><Relationship Id="rId1" Type="http://schemas.openxmlformats.org/officeDocument/2006/relationships/slideLayout" Target="../slideLayouts/slideLayout3.xml"/><Relationship Id="rId6" Type="http://schemas.openxmlformats.org/officeDocument/2006/relationships/oleObject" Target="../embeddings/oleObject34.bin"/><Relationship Id="rId5" Type="http://schemas.openxmlformats.org/officeDocument/2006/relationships/image" Target="../media/image37.wmf"/><Relationship Id="rId4"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oleObject" Target="../embeddings/oleObject40.bin"/><Relationship Id="rId17" Type="http://schemas.openxmlformats.org/officeDocument/2006/relationships/image" Target="../media/image46.wmf"/><Relationship Id="rId2" Type="http://schemas.openxmlformats.org/officeDocument/2006/relationships/oleObject" Target="../embeddings/oleObject35.bin"/><Relationship Id="rId16" Type="http://schemas.openxmlformats.org/officeDocument/2006/relationships/oleObject" Target="../embeddings/oleObject42.bin"/><Relationship Id="rId1" Type="http://schemas.openxmlformats.org/officeDocument/2006/relationships/slideLayout" Target="../slideLayouts/slideLayout3.xml"/><Relationship Id="rId6" Type="http://schemas.openxmlformats.org/officeDocument/2006/relationships/oleObject" Target="../embeddings/oleObject37.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2.wmf"/><Relationship Id="rId14"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43.wmf"/><Relationship Id="rId3" Type="http://schemas.openxmlformats.org/officeDocument/2006/relationships/image" Target="../media/image40.wmf"/><Relationship Id="rId7" Type="http://schemas.openxmlformats.org/officeDocument/2006/relationships/image" Target="../media/image41.wmf"/><Relationship Id="rId12" Type="http://schemas.openxmlformats.org/officeDocument/2006/relationships/oleObject" Target="../embeddings/oleObject48.bin"/><Relationship Id="rId17" Type="http://schemas.openxmlformats.org/officeDocument/2006/relationships/image" Target="../media/image49.wmf"/><Relationship Id="rId2" Type="http://schemas.openxmlformats.org/officeDocument/2006/relationships/oleObject" Target="../embeddings/oleObject43.bin"/><Relationship Id="rId16" Type="http://schemas.openxmlformats.org/officeDocument/2006/relationships/oleObject" Target="../embeddings/oleObject50.bin"/><Relationship Id="rId1" Type="http://schemas.openxmlformats.org/officeDocument/2006/relationships/slideLayout" Target="../slideLayouts/slideLayout3.xml"/><Relationship Id="rId6" Type="http://schemas.openxmlformats.org/officeDocument/2006/relationships/oleObject" Target="../embeddings/oleObject45.bin"/><Relationship Id="rId11" Type="http://schemas.openxmlformats.org/officeDocument/2006/relationships/image" Target="../media/image47.wmf"/><Relationship Id="rId5" Type="http://schemas.openxmlformats.org/officeDocument/2006/relationships/image" Target="../media/image42.wmf"/><Relationship Id="rId15" Type="http://schemas.openxmlformats.org/officeDocument/2006/relationships/image" Target="../media/image48.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4.wmf"/><Relationship Id="rId14" Type="http://schemas.openxmlformats.org/officeDocument/2006/relationships/oleObject" Target="../embeddings/oleObject49.bin"/></Relationships>
</file>

<file path=ppt/slides/_rels/slide2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51.bin"/><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43.wmf"/><Relationship Id="rId3" Type="http://schemas.openxmlformats.org/officeDocument/2006/relationships/image" Target="../media/image40.wmf"/><Relationship Id="rId7" Type="http://schemas.openxmlformats.org/officeDocument/2006/relationships/image" Target="../media/image42.wmf"/><Relationship Id="rId12" Type="http://schemas.openxmlformats.org/officeDocument/2006/relationships/oleObject" Target="../embeddings/oleObject57.bin"/><Relationship Id="rId17" Type="http://schemas.openxmlformats.org/officeDocument/2006/relationships/image" Target="../media/image53.wmf"/><Relationship Id="rId2" Type="http://schemas.openxmlformats.org/officeDocument/2006/relationships/oleObject" Target="../embeddings/oleObject52.bin"/><Relationship Id="rId16" Type="http://schemas.openxmlformats.org/officeDocument/2006/relationships/oleObject" Target="../embeddings/oleObject59.bin"/><Relationship Id="rId1" Type="http://schemas.openxmlformats.org/officeDocument/2006/relationships/slideLayout" Target="../slideLayouts/slideLayout3.xml"/><Relationship Id="rId6" Type="http://schemas.openxmlformats.org/officeDocument/2006/relationships/oleObject" Target="../embeddings/oleObject54.bin"/><Relationship Id="rId11" Type="http://schemas.openxmlformats.org/officeDocument/2006/relationships/image" Target="../media/image51.wmf"/><Relationship Id="rId5" Type="http://schemas.openxmlformats.org/officeDocument/2006/relationships/image" Target="../media/image41.wmf"/><Relationship Id="rId15" Type="http://schemas.openxmlformats.org/officeDocument/2006/relationships/image" Target="../media/image52.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44.wmf"/><Relationship Id="rId14" Type="http://schemas.openxmlformats.org/officeDocument/2006/relationships/oleObject" Target="../embeddings/oleObject5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43.wmf"/><Relationship Id="rId3" Type="http://schemas.openxmlformats.org/officeDocument/2006/relationships/image" Target="../media/image40.wmf"/><Relationship Id="rId7" Type="http://schemas.openxmlformats.org/officeDocument/2006/relationships/image" Target="../media/image42.wmf"/><Relationship Id="rId12" Type="http://schemas.openxmlformats.org/officeDocument/2006/relationships/oleObject" Target="../embeddings/oleObject65.bin"/><Relationship Id="rId17" Type="http://schemas.openxmlformats.org/officeDocument/2006/relationships/image" Target="../media/image55.wmf"/><Relationship Id="rId2" Type="http://schemas.openxmlformats.org/officeDocument/2006/relationships/oleObject" Target="../embeddings/oleObject60.bin"/><Relationship Id="rId16" Type="http://schemas.openxmlformats.org/officeDocument/2006/relationships/oleObject" Target="../embeddings/oleObject67.bin"/><Relationship Id="rId1" Type="http://schemas.openxmlformats.org/officeDocument/2006/relationships/slideLayout" Target="../slideLayouts/slideLayout3.xml"/><Relationship Id="rId6" Type="http://schemas.openxmlformats.org/officeDocument/2006/relationships/oleObject" Target="../embeddings/oleObject62.bin"/><Relationship Id="rId11" Type="http://schemas.openxmlformats.org/officeDocument/2006/relationships/image" Target="../media/image47.wmf"/><Relationship Id="rId5" Type="http://schemas.openxmlformats.org/officeDocument/2006/relationships/image" Target="../media/image41.wmf"/><Relationship Id="rId15" Type="http://schemas.openxmlformats.org/officeDocument/2006/relationships/image" Target="../media/image54.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44.wmf"/><Relationship Id="rId14" Type="http://schemas.openxmlformats.org/officeDocument/2006/relationships/oleObject" Target="../embeddings/oleObject66.bin"/></Relationships>
</file>

<file path=ppt/slides/_rels/slide2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68.bin"/><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69.bin"/><Relationship Id="rId1" Type="http://schemas.openxmlformats.org/officeDocument/2006/relationships/slideLayout" Target="../slideLayouts/slideLayout3.xml"/><Relationship Id="rId6" Type="http://schemas.openxmlformats.org/officeDocument/2006/relationships/oleObject" Target="../embeddings/oleObject71.bin"/><Relationship Id="rId5" Type="http://schemas.openxmlformats.org/officeDocument/2006/relationships/image" Target="../media/image58.wmf"/><Relationship Id="rId4" Type="http://schemas.openxmlformats.org/officeDocument/2006/relationships/oleObject" Target="../embeddings/oleObject70.bin"/><Relationship Id="rId9" Type="http://schemas.openxmlformats.org/officeDocument/2006/relationships/image" Target="../media/image60.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3.wmf"/><Relationship Id="rId12" Type="http://schemas.openxmlformats.org/officeDocument/2006/relationships/oleObject" Target="../embeddings/oleObject78.bin"/><Relationship Id="rId2" Type="http://schemas.openxmlformats.org/officeDocument/2006/relationships/oleObject" Target="../embeddings/oleObject73.bin"/><Relationship Id="rId1" Type="http://schemas.openxmlformats.org/officeDocument/2006/relationships/slideLayout" Target="../slideLayouts/slideLayout3.xml"/><Relationship Id="rId6" Type="http://schemas.openxmlformats.org/officeDocument/2006/relationships/oleObject" Target="../embeddings/oleObject75.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image" Target="../media/image67.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64.wmf"/><Relationship Id="rId14" Type="http://schemas.openxmlformats.org/officeDocument/2006/relationships/oleObject" Target="../embeddings/oleObject79.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oleObject" Target="../embeddings/oleObject80.bin"/><Relationship Id="rId1" Type="http://schemas.openxmlformats.org/officeDocument/2006/relationships/slideLayout" Target="../slideLayouts/slideLayout3.xml"/><Relationship Id="rId6" Type="http://schemas.openxmlformats.org/officeDocument/2006/relationships/oleObject" Target="../embeddings/oleObject82.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71.wmf"/></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3.x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3.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1.bin"/><Relationship Id="rId1" Type="http://schemas.openxmlformats.org/officeDocument/2006/relationships/slideLayout" Target="../slideLayouts/slideLayout3.x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21426" t="520" r="26350" b="132"/>
          <a:stretch>
            <a:fillRect/>
          </a:stretch>
        </p:blipFill>
        <p:spPr>
          <a:xfrm>
            <a:off x="5303521" y="-1"/>
            <a:ext cx="6888480" cy="6890097"/>
          </a:xfrm>
          <a:custGeom>
            <a:avLst/>
            <a:gdLst>
              <a:gd name="connsiteX0" fmla="*/ 163175 w 5407573"/>
              <a:gd name="connsiteY0" fmla="*/ 0 h 6858001"/>
              <a:gd name="connsiteX1" fmla="*/ 5407573 w 5407573"/>
              <a:gd name="connsiteY1" fmla="*/ 0 h 6858001"/>
              <a:gd name="connsiteX2" fmla="*/ 5407573 w 5407573"/>
              <a:gd name="connsiteY2" fmla="*/ 6858001 h 6858001"/>
              <a:gd name="connsiteX3" fmla="*/ 0 w 5407573"/>
              <a:gd name="connsiteY3" fmla="*/ 6858001 h 6858001"/>
              <a:gd name="connsiteX4" fmla="*/ 3082621 w 5407573"/>
              <a:gd name="connsiteY4" fmla="*/ 3335778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573" h="6858001">
                <a:moveTo>
                  <a:pt x="163175" y="0"/>
                </a:moveTo>
                <a:lnTo>
                  <a:pt x="5407573" y="0"/>
                </a:lnTo>
                <a:lnTo>
                  <a:pt x="5407573" y="6858001"/>
                </a:lnTo>
                <a:lnTo>
                  <a:pt x="0" y="6858001"/>
                </a:lnTo>
                <a:lnTo>
                  <a:pt x="3082621" y="3335778"/>
                </a:lnTo>
                <a:close/>
              </a:path>
            </a:pathLst>
          </a:custGeom>
        </p:spPr>
      </p:pic>
      <p:grpSp>
        <p:nvGrpSpPr>
          <p:cNvPr id="4" name="组合 3"/>
          <p:cNvGrpSpPr/>
          <p:nvPr/>
        </p:nvGrpSpPr>
        <p:grpSpPr>
          <a:xfrm>
            <a:off x="644142" y="2314916"/>
            <a:ext cx="5937982" cy="2641904"/>
            <a:chOff x="6147269" y="2844264"/>
            <a:chExt cx="5112385" cy="2076460"/>
          </a:xfrm>
        </p:grpSpPr>
        <p:grpSp>
          <p:nvGrpSpPr>
            <p:cNvPr id="5" name="组合 4"/>
            <p:cNvGrpSpPr/>
            <p:nvPr/>
          </p:nvGrpSpPr>
          <p:grpSpPr>
            <a:xfrm>
              <a:off x="6147269" y="3331609"/>
              <a:ext cx="5033249" cy="1589115"/>
              <a:chOff x="-4714868" y="2110674"/>
              <a:chExt cx="5033249" cy="1589115"/>
            </a:xfrm>
          </p:grpSpPr>
          <p:sp>
            <p:nvSpPr>
              <p:cNvPr id="7" name="矩形: 圆角 21"/>
              <p:cNvSpPr/>
              <p:nvPr/>
            </p:nvSpPr>
            <p:spPr>
              <a:xfrm>
                <a:off x="-4648332" y="3345066"/>
                <a:ext cx="3562392" cy="354723"/>
              </a:xfrm>
              <a:prstGeom prst="roundRect">
                <a:avLst>
                  <a:gd name="adj" fmla="val 50000"/>
                </a:avLst>
              </a:prstGeom>
              <a:solidFill>
                <a:srgbClr val="DD88A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8" name="组合 7"/>
              <p:cNvGrpSpPr/>
              <p:nvPr/>
            </p:nvGrpSpPr>
            <p:grpSpPr>
              <a:xfrm>
                <a:off x="-4714868" y="2110674"/>
                <a:ext cx="5033249" cy="944353"/>
                <a:chOff x="-4714868" y="2110674"/>
                <a:chExt cx="5033249" cy="944353"/>
              </a:xfrm>
            </p:grpSpPr>
            <p:sp>
              <p:nvSpPr>
                <p:cNvPr id="9" name="文本框 8"/>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PEOPLE'S EDUCATION PRESS HIGH SCHOOL MATHEMATICS ELECTIVE 2-2</a:t>
                  </a:r>
                </a:p>
              </p:txBody>
            </p:sp>
            <p:cxnSp>
              <p:nvCxnSpPr>
                <p:cNvPr id="10" name="直接连接符 9"/>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1" name="文本占位符 19"/>
                <p:cNvSpPr txBox="1"/>
                <p:nvPr/>
              </p:nvSpPr>
              <p:spPr>
                <a:xfrm>
                  <a:off x="-4708756" y="2110674"/>
                  <a:ext cx="4860471"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en-US" altLang="zh-CN" sz="4400" b="1" dirty="0">
                      <a:solidFill>
                        <a:srgbClr val="DD88A7"/>
                      </a:solidFill>
                      <a:latin typeface="Arial" panose="020B0604020202020204" pitchFamily="34" charset="0"/>
                      <a:ea typeface="思源黑体 CN Regular" panose="020B0500000000000000" pitchFamily="34" charset="-122"/>
                      <a:cs typeface="+mn-ea"/>
                      <a:sym typeface="Arial" panose="020B0604020202020204" pitchFamily="34" charset="0"/>
                    </a:rPr>
                    <a:t>1.6 </a:t>
                  </a:r>
                  <a:r>
                    <a:rPr lang="zh-CN" altLang="en-US" sz="4400" b="1" dirty="0">
                      <a:solidFill>
                        <a:srgbClr val="DD88A7"/>
                      </a:solidFill>
                      <a:latin typeface="Arial" panose="020B0604020202020204" pitchFamily="34" charset="0"/>
                      <a:ea typeface="思源黑体 CN Regular" panose="020B0500000000000000" pitchFamily="34" charset="-122"/>
                      <a:cs typeface="+mn-ea"/>
                      <a:sym typeface="Arial" panose="020B0604020202020204" pitchFamily="34" charset="0"/>
                    </a:rPr>
                    <a:t>微积分基本定理</a:t>
                  </a:r>
                </a:p>
              </p:txBody>
            </p:sp>
          </p:grpSp>
        </p:grpSp>
        <p:sp>
          <p:nvSpPr>
            <p:cNvPr id="6" name="文本占位符 20"/>
            <p:cNvSpPr txBox="1"/>
            <p:nvPr/>
          </p:nvSpPr>
          <p:spPr>
            <a:xfrm>
              <a:off x="6147269" y="2844264"/>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latin typeface="Arial" panose="020B0604020202020204" pitchFamily="34" charset="0"/>
                  <a:ea typeface="思源黑体 CN Regular" panose="020B0500000000000000" pitchFamily="34" charset="-122"/>
                  <a:cs typeface="+mn-ea"/>
                  <a:sym typeface="Arial" panose="020B0604020202020204" pitchFamily="34" charset="0"/>
                </a:rPr>
                <a:t>1</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导数及其应用</a:t>
              </a:r>
            </a:p>
          </p:txBody>
        </p:sp>
      </p:grpSp>
      <p:sp>
        <p:nvSpPr>
          <p:cNvPr id="12" name="矩形 11"/>
          <p:cNvSpPr/>
          <p:nvPr/>
        </p:nvSpPr>
        <p:spPr>
          <a:xfrm>
            <a:off x="-1797646" y="512415"/>
            <a:ext cx="4062342" cy="300975"/>
          </a:xfrm>
          <a:prstGeom prst="rect">
            <a:avLst/>
          </a:prstGeom>
          <a:solidFill>
            <a:srgbClr val="DD88A7"/>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2-2</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5" name="矩形 44"/>
          <p:cNvSpPr/>
          <p:nvPr/>
        </p:nvSpPr>
        <p:spPr>
          <a:xfrm>
            <a:off x="7429500" y="-1"/>
            <a:ext cx="4762500" cy="6890097"/>
          </a:xfrm>
          <a:prstGeom prst="rect">
            <a:avLst/>
          </a:prstGeom>
          <a:solidFill>
            <a:srgbClr val="E4CBC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5303521" y="-1"/>
            <a:ext cx="4031931" cy="6890097"/>
          </a:xfrm>
          <a:custGeom>
            <a:avLst/>
            <a:gdLst>
              <a:gd name="connsiteX0" fmla="*/ 101745 w 3648401"/>
              <a:gd name="connsiteY0" fmla="*/ 0 h 6858001"/>
              <a:gd name="connsiteX1" fmla="*/ 1828028 w 3648401"/>
              <a:gd name="connsiteY1" fmla="*/ 0 h 6858001"/>
              <a:gd name="connsiteX2" fmla="*/ 3648401 w 3648401"/>
              <a:gd name="connsiteY2" fmla="*/ 3335778 h 6858001"/>
              <a:gd name="connsiteX3" fmla="*/ 1726283 w 3648401"/>
              <a:gd name="connsiteY3" fmla="*/ 6858001 h 6858001"/>
              <a:gd name="connsiteX4" fmla="*/ 0 w 3648401"/>
              <a:gd name="connsiteY4" fmla="*/ 6858001 h 6858001"/>
              <a:gd name="connsiteX5" fmla="*/ 1922118 w 3648401"/>
              <a:gd name="connsiteY5" fmla="*/ 3335778 h 6858001"/>
              <a:gd name="connsiteX6" fmla="*/ 101745 w 3648401"/>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8401" h="6858001">
                <a:moveTo>
                  <a:pt x="101745" y="0"/>
                </a:moveTo>
                <a:lnTo>
                  <a:pt x="1828028" y="0"/>
                </a:lnTo>
                <a:lnTo>
                  <a:pt x="3648401" y="3335778"/>
                </a:lnTo>
                <a:lnTo>
                  <a:pt x="1726283" y="6858001"/>
                </a:lnTo>
                <a:lnTo>
                  <a:pt x="0" y="6858001"/>
                </a:lnTo>
                <a:lnTo>
                  <a:pt x="1922118" y="3335778"/>
                </a:lnTo>
                <a:lnTo>
                  <a:pt x="101745" y="0"/>
                </a:lnTo>
                <a:close/>
              </a:path>
            </a:pathLst>
          </a:custGeom>
          <a:solidFill>
            <a:srgbClr val="FA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对象 19457"/>
          <p:cNvGraphicFramePr>
            <a:graphicFrameLocks noChangeAspect="1"/>
          </p:cNvGraphicFramePr>
          <p:nvPr/>
        </p:nvGraphicFramePr>
        <p:xfrm>
          <a:off x="660400" y="1888121"/>
          <a:ext cx="2841637" cy="2571067"/>
        </p:xfrm>
        <a:graphic>
          <a:graphicData uri="http://schemas.openxmlformats.org/presentationml/2006/ole">
            <mc:AlternateContent xmlns:mc="http://schemas.openxmlformats.org/markup-compatibility/2006">
              <mc:Choice xmlns:v="urn:schemas-microsoft-com:vml" Requires="v">
                <p:oleObj r:id="rId2" imgW="1346835" imgH="1219835" progId="Equation.DSMT4">
                  <p:embed/>
                </p:oleObj>
              </mc:Choice>
              <mc:Fallback>
                <p:oleObj r:id="rId2" imgW="1346835" imgH="1219835" progId="Equation.DSMT4">
                  <p:embed/>
                  <p:pic>
                    <p:nvPicPr>
                      <p:cNvPr id="0" name="对象 19457"/>
                      <p:cNvPicPr/>
                      <p:nvPr/>
                    </p:nvPicPr>
                    <p:blipFill>
                      <a:blip r:embed="rId3"/>
                      <a:stretch>
                        <a:fillRect/>
                      </a:stretch>
                    </p:blipFill>
                    <p:spPr>
                      <a:xfrm>
                        <a:off x="660400" y="1888121"/>
                        <a:ext cx="2841637" cy="2571067"/>
                      </a:xfrm>
                      <a:prstGeom prst="rect">
                        <a:avLst/>
                      </a:prstGeom>
                      <a:noFill/>
                      <a:ln w="38100">
                        <a:noFill/>
                        <a:miter/>
                      </a:ln>
                    </p:spPr>
                  </p:pic>
                </p:oleObj>
              </mc:Fallback>
            </mc:AlternateContent>
          </a:graphicData>
        </a:graphic>
      </p:graphicFrame>
      <p:sp>
        <p:nvSpPr>
          <p:cNvPr id="19459" name="文本框 19458"/>
          <p:cNvSpPr txBox="1"/>
          <p:nvPr/>
        </p:nvSpPr>
        <p:spPr>
          <a:xfrm>
            <a:off x="695326" y="1302032"/>
            <a:ext cx="2464564" cy="400110"/>
          </a:xfrm>
          <a:prstGeom prst="rect">
            <a:avLst/>
          </a:prstGeom>
          <a:noFill/>
          <a:ln w="9525" cap="flat" cmpd="sng">
            <a:solidFill>
              <a:srgbClr val="00FFFF"/>
            </a:solidFill>
            <a:prstDash val="solid"/>
            <a:miter/>
            <a:headEnd type="none" w="med" len="med"/>
            <a:tailEnd type="none" w="med" len="med"/>
          </a:ln>
        </p:spPr>
        <p:txBody>
          <a:bodyPr wrap="square">
            <a:spAutoFit/>
          </a:bodyPr>
          <a:lstStyle/>
          <a:p>
            <a:pPr algn="ct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由定积分的定义得：</a:t>
            </a:r>
          </a:p>
        </p:txBody>
      </p:sp>
      <p:sp>
        <p:nvSpPr>
          <p:cNvPr id="19460" name="文本框 19459"/>
          <p:cNvSpPr txBox="1"/>
          <p:nvPr/>
        </p:nvSpPr>
        <p:spPr>
          <a:xfrm>
            <a:off x="4782273" y="1302032"/>
            <a:ext cx="2428755" cy="400110"/>
          </a:xfrm>
          <a:prstGeom prst="rect">
            <a:avLst/>
          </a:prstGeom>
          <a:noFill/>
          <a:ln w="9525" cap="flat" cmpd="sng">
            <a:solidFill>
              <a:srgbClr val="00FFFF"/>
            </a:solidFill>
            <a:prstDash val="solid"/>
            <a:miter/>
            <a:headEnd type="none" w="med" len="med"/>
            <a:tailEnd type="none" w="med" len="med"/>
          </a:ln>
        </p:spPr>
        <p:txBody>
          <a:bodyPr wrap="square">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结合</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s=y(b)-y(a)</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得：</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 </a:t>
            </a:r>
          </a:p>
        </p:txBody>
      </p:sp>
      <p:graphicFrame>
        <p:nvGraphicFramePr>
          <p:cNvPr id="19461" name="对象 19460"/>
          <p:cNvGraphicFramePr>
            <a:graphicFrameLocks noChangeAspect="1"/>
          </p:cNvGraphicFramePr>
          <p:nvPr/>
        </p:nvGraphicFramePr>
        <p:xfrm>
          <a:off x="4782273" y="2090949"/>
          <a:ext cx="2017739" cy="2165410"/>
        </p:xfrm>
        <a:graphic>
          <a:graphicData uri="http://schemas.openxmlformats.org/presentationml/2006/ole">
            <mc:AlternateContent xmlns:mc="http://schemas.openxmlformats.org/markup-compatibility/2006">
              <mc:Choice xmlns:v="urn:schemas-microsoft-com:vml" Requires="v">
                <p:oleObj r:id="rId4" imgW="863600" imgH="927100" progId="Equation.DSMT4">
                  <p:embed/>
                </p:oleObj>
              </mc:Choice>
              <mc:Fallback>
                <p:oleObj r:id="rId4" imgW="863600" imgH="927100" progId="Equation.DSMT4">
                  <p:embed/>
                  <p:pic>
                    <p:nvPicPr>
                      <p:cNvPr id="0" name="对象 19460"/>
                      <p:cNvPicPr/>
                      <p:nvPr/>
                    </p:nvPicPr>
                    <p:blipFill>
                      <a:blip r:embed="rId5"/>
                      <a:stretch>
                        <a:fillRect/>
                      </a:stretch>
                    </p:blipFill>
                    <p:spPr>
                      <a:xfrm>
                        <a:off x="4782273" y="2090949"/>
                        <a:ext cx="2017739" cy="2165410"/>
                      </a:xfrm>
                      <a:prstGeom prst="rect">
                        <a:avLst/>
                      </a:prstGeom>
                      <a:noFill/>
                      <a:ln w="38100">
                        <a:noFill/>
                        <a:miter/>
                      </a:ln>
                    </p:spPr>
                  </p:pic>
                </p:oleObj>
              </mc:Fallback>
            </mc:AlternateContent>
          </a:graphicData>
        </a:graphic>
      </p:graphicFrame>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down)">
                                      <p:cBhvr>
                                        <p:cTn id="7" dur="580">
                                          <p:stCondLst>
                                            <p:cond delay="0"/>
                                          </p:stCondLst>
                                        </p:cTn>
                                        <p:tgtEl>
                                          <p:spTgt spid="19459"/>
                                        </p:tgtEl>
                                      </p:cBhvr>
                                    </p:animEffect>
                                    <p:anim calcmode="lin" valueType="num">
                                      <p:cBhvr>
                                        <p:cTn id="8" dur="1822" tmFilter="0,0; 0.14,0.36; 0.43,0.73; 0.71,0.91; 1.0,1.0">
                                          <p:stCondLst>
                                            <p:cond delay="0"/>
                                          </p:stCondLst>
                                        </p:cTn>
                                        <p:tgtEl>
                                          <p:spTgt spid="194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9"/>
                                        </p:tgtEl>
                                      </p:cBhvr>
                                      <p:to x="100000" y="60000"/>
                                    </p:animScale>
                                    <p:animScale>
                                      <p:cBhvr>
                                        <p:cTn id="14" dur="166" decel="50000">
                                          <p:stCondLst>
                                            <p:cond delay="676"/>
                                          </p:stCondLst>
                                        </p:cTn>
                                        <p:tgtEl>
                                          <p:spTgt spid="19459"/>
                                        </p:tgtEl>
                                      </p:cBhvr>
                                      <p:to x="100000" y="100000"/>
                                    </p:animScale>
                                    <p:animScale>
                                      <p:cBhvr>
                                        <p:cTn id="15" dur="26">
                                          <p:stCondLst>
                                            <p:cond delay="1312"/>
                                          </p:stCondLst>
                                        </p:cTn>
                                        <p:tgtEl>
                                          <p:spTgt spid="19459"/>
                                        </p:tgtEl>
                                      </p:cBhvr>
                                      <p:to x="100000" y="80000"/>
                                    </p:animScale>
                                    <p:animScale>
                                      <p:cBhvr>
                                        <p:cTn id="16" dur="166" decel="50000">
                                          <p:stCondLst>
                                            <p:cond delay="1338"/>
                                          </p:stCondLst>
                                        </p:cTn>
                                        <p:tgtEl>
                                          <p:spTgt spid="19459"/>
                                        </p:tgtEl>
                                      </p:cBhvr>
                                      <p:to x="100000" y="100000"/>
                                    </p:animScale>
                                    <p:animScale>
                                      <p:cBhvr>
                                        <p:cTn id="17" dur="26">
                                          <p:stCondLst>
                                            <p:cond delay="1642"/>
                                          </p:stCondLst>
                                        </p:cTn>
                                        <p:tgtEl>
                                          <p:spTgt spid="19459"/>
                                        </p:tgtEl>
                                      </p:cBhvr>
                                      <p:to x="100000" y="90000"/>
                                    </p:animScale>
                                    <p:animScale>
                                      <p:cBhvr>
                                        <p:cTn id="18" dur="166" decel="50000">
                                          <p:stCondLst>
                                            <p:cond delay="1668"/>
                                          </p:stCondLst>
                                        </p:cTn>
                                        <p:tgtEl>
                                          <p:spTgt spid="19459"/>
                                        </p:tgtEl>
                                      </p:cBhvr>
                                      <p:to x="100000" y="100000"/>
                                    </p:animScale>
                                    <p:animScale>
                                      <p:cBhvr>
                                        <p:cTn id="19" dur="26">
                                          <p:stCondLst>
                                            <p:cond delay="1808"/>
                                          </p:stCondLst>
                                        </p:cTn>
                                        <p:tgtEl>
                                          <p:spTgt spid="19459"/>
                                        </p:tgtEl>
                                      </p:cBhvr>
                                      <p:to x="100000" y="95000"/>
                                    </p:animScale>
                                    <p:animScale>
                                      <p:cBhvr>
                                        <p:cTn id="20" dur="166" decel="50000">
                                          <p:stCondLst>
                                            <p:cond delay="1834"/>
                                          </p:stCondLst>
                                        </p:cTn>
                                        <p:tgtEl>
                                          <p:spTgt spid="1945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9458"/>
                                        </p:tgtEl>
                                        <p:attrNameLst>
                                          <p:attrName>style.visibility</p:attrName>
                                        </p:attrNameLst>
                                      </p:cBhvr>
                                      <p:to>
                                        <p:strVal val="visible"/>
                                      </p:to>
                                    </p:set>
                                    <p:anim calcmode="lin" valueType="num">
                                      <p:cBhvr>
                                        <p:cTn id="25" dur="500" fill="hold"/>
                                        <p:tgtEl>
                                          <p:spTgt spid="19458"/>
                                        </p:tgtEl>
                                        <p:attrNameLst>
                                          <p:attrName>ppt_w</p:attrName>
                                        </p:attrNameLst>
                                      </p:cBhvr>
                                      <p:tavLst>
                                        <p:tav tm="0">
                                          <p:val>
                                            <p:fltVal val="0"/>
                                          </p:val>
                                        </p:tav>
                                        <p:tav tm="100000">
                                          <p:val>
                                            <p:strVal val="#ppt_w"/>
                                          </p:val>
                                        </p:tav>
                                      </p:tavLst>
                                    </p:anim>
                                    <p:anim calcmode="lin" valueType="num">
                                      <p:cBhvr>
                                        <p:cTn id="26" dur="500" fill="hold"/>
                                        <p:tgtEl>
                                          <p:spTgt spid="1945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9460"/>
                                        </p:tgtEl>
                                        <p:attrNameLst>
                                          <p:attrName>style.visibility</p:attrName>
                                        </p:attrNameLst>
                                      </p:cBhvr>
                                      <p:to>
                                        <p:strVal val="visible"/>
                                      </p:to>
                                    </p:set>
                                    <p:animEffect transition="in" filter="wipe(down)">
                                      <p:cBhvr>
                                        <p:cTn id="31" dur="580">
                                          <p:stCondLst>
                                            <p:cond delay="0"/>
                                          </p:stCondLst>
                                        </p:cTn>
                                        <p:tgtEl>
                                          <p:spTgt spid="19460"/>
                                        </p:tgtEl>
                                      </p:cBhvr>
                                    </p:animEffect>
                                    <p:anim calcmode="lin" valueType="num">
                                      <p:cBhvr>
                                        <p:cTn id="32"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37" dur="26">
                                          <p:stCondLst>
                                            <p:cond delay="650"/>
                                          </p:stCondLst>
                                        </p:cTn>
                                        <p:tgtEl>
                                          <p:spTgt spid="19460"/>
                                        </p:tgtEl>
                                      </p:cBhvr>
                                      <p:to x="100000" y="60000"/>
                                    </p:animScale>
                                    <p:animScale>
                                      <p:cBhvr>
                                        <p:cTn id="38" dur="166" decel="50000">
                                          <p:stCondLst>
                                            <p:cond delay="676"/>
                                          </p:stCondLst>
                                        </p:cTn>
                                        <p:tgtEl>
                                          <p:spTgt spid="19460"/>
                                        </p:tgtEl>
                                      </p:cBhvr>
                                      <p:to x="100000" y="100000"/>
                                    </p:animScale>
                                    <p:animScale>
                                      <p:cBhvr>
                                        <p:cTn id="39" dur="26">
                                          <p:stCondLst>
                                            <p:cond delay="1312"/>
                                          </p:stCondLst>
                                        </p:cTn>
                                        <p:tgtEl>
                                          <p:spTgt spid="19460"/>
                                        </p:tgtEl>
                                      </p:cBhvr>
                                      <p:to x="100000" y="80000"/>
                                    </p:animScale>
                                    <p:animScale>
                                      <p:cBhvr>
                                        <p:cTn id="40" dur="166" decel="50000">
                                          <p:stCondLst>
                                            <p:cond delay="1338"/>
                                          </p:stCondLst>
                                        </p:cTn>
                                        <p:tgtEl>
                                          <p:spTgt spid="19460"/>
                                        </p:tgtEl>
                                      </p:cBhvr>
                                      <p:to x="100000" y="100000"/>
                                    </p:animScale>
                                    <p:animScale>
                                      <p:cBhvr>
                                        <p:cTn id="41" dur="26">
                                          <p:stCondLst>
                                            <p:cond delay="1642"/>
                                          </p:stCondLst>
                                        </p:cTn>
                                        <p:tgtEl>
                                          <p:spTgt spid="19460"/>
                                        </p:tgtEl>
                                      </p:cBhvr>
                                      <p:to x="100000" y="90000"/>
                                    </p:animScale>
                                    <p:animScale>
                                      <p:cBhvr>
                                        <p:cTn id="42" dur="166" decel="50000">
                                          <p:stCondLst>
                                            <p:cond delay="1668"/>
                                          </p:stCondLst>
                                        </p:cTn>
                                        <p:tgtEl>
                                          <p:spTgt spid="19460"/>
                                        </p:tgtEl>
                                      </p:cBhvr>
                                      <p:to x="100000" y="100000"/>
                                    </p:animScale>
                                    <p:animScale>
                                      <p:cBhvr>
                                        <p:cTn id="43" dur="26">
                                          <p:stCondLst>
                                            <p:cond delay="1808"/>
                                          </p:stCondLst>
                                        </p:cTn>
                                        <p:tgtEl>
                                          <p:spTgt spid="19460"/>
                                        </p:tgtEl>
                                      </p:cBhvr>
                                      <p:to x="100000" y="95000"/>
                                    </p:animScale>
                                    <p:animScale>
                                      <p:cBhvr>
                                        <p:cTn id="44" dur="166" decel="50000">
                                          <p:stCondLst>
                                            <p:cond delay="1834"/>
                                          </p:stCondLst>
                                        </p:cTn>
                                        <p:tgtEl>
                                          <p:spTgt spid="19460"/>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9461"/>
                                        </p:tgtEl>
                                        <p:attrNameLst>
                                          <p:attrName>style.visibility</p:attrName>
                                        </p:attrNameLst>
                                      </p:cBhvr>
                                      <p:to>
                                        <p:strVal val="visible"/>
                                      </p:to>
                                    </p:set>
                                    <p:anim calcmode="lin" valueType="num">
                                      <p:cBhvr>
                                        <p:cTn id="49" dur="500" fill="hold"/>
                                        <p:tgtEl>
                                          <p:spTgt spid="19461"/>
                                        </p:tgtEl>
                                        <p:attrNameLst>
                                          <p:attrName>ppt_w</p:attrName>
                                        </p:attrNameLst>
                                      </p:cBhvr>
                                      <p:tavLst>
                                        <p:tav tm="0">
                                          <p:val>
                                            <p:fltVal val="0"/>
                                          </p:val>
                                        </p:tav>
                                        <p:tav tm="100000">
                                          <p:val>
                                            <p:strVal val="#ppt_w"/>
                                          </p:val>
                                        </p:tav>
                                      </p:tavLst>
                                    </p:anim>
                                    <p:anim calcmode="lin" valueType="num">
                                      <p:cBhvr>
                                        <p:cTn id="50" dur="500" fill="hold"/>
                                        <p:tgtEl>
                                          <p:spTgt spid="194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20481"/>
          <p:cNvGrpSpPr/>
          <p:nvPr/>
        </p:nvGrpSpPr>
        <p:grpSpPr>
          <a:xfrm>
            <a:off x="660634" y="1271788"/>
            <a:ext cx="10823575" cy="1235076"/>
            <a:chOff x="-12" y="-51"/>
            <a:chExt cx="3744" cy="778"/>
          </a:xfrm>
        </p:grpSpPr>
        <p:sp>
          <p:nvSpPr>
            <p:cNvPr id="20483" name="文本框 20482"/>
            <p:cNvSpPr txBox="1"/>
            <p:nvPr/>
          </p:nvSpPr>
          <p:spPr>
            <a:xfrm>
              <a:off x="-12" y="-51"/>
              <a:ext cx="3744" cy="778"/>
            </a:xfrm>
            <a:prstGeom prst="rect">
              <a:avLst/>
            </a:prstGeom>
            <a:solidFill>
              <a:srgbClr val="FF99CC">
                <a:alpha val="40999"/>
              </a:srgbClr>
            </a:solidFill>
            <a:ln w="9525" cap="flat" cmpd="sng">
              <a:solidFill>
                <a:srgbClr val="00FFFF"/>
              </a:solidFill>
              <a:prstDash val="solid"/>
              <a:miter/>
              <a:headEnd type="none" w="med" len="med"/>
              <a:tailEnd type="none" w="med" len="med"/>
            </a:ln>
          </p:spPr>
          <p:txBody>
            <a:bodyPr>
              <a:spAutoFit/>
            </a:bodyPr>
            <a:lstStyle/>
            <a:p>
              <a:pPr>
                <a:lnSpc>
                  <a:spcPct val="200000"/>
                </a:lnSpc>
                <a:spcBef>
                  <a:spcPct val="50000"/>
                </a:spcBef>
              </a:pP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如果做变速直线运动的物体的运动规律是</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y=y(t),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那么</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v(t)=                   </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在区间</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rgbClr val="0033CC"/>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上的定积分就是物体的位移</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y(b)-y(a).</a:t>
              </a:r>
            </a:p>
          </p:txBody>
        </p:sp>
        <p:graphicFrame>
          <p:nvGraphicFramePr>
            <p:cNvPr id="20484" name="对象 20483"/>
            <p:cNvGraphicFramePr>
              <a:graphicFrameLocks noChangeAspect="1"/>
            </p:cNvGraphicFramePr>
            <p:nvPr/>
          </p:nvGraphicFramePr>
          <p:xfrm>
            <a:off x="2284" y="56"/>
            <a:ext cx="314" cy="343"/>
          </p:xfrm>
          <a:graphic>
            <a:graphicData uri="http://schemas.openxmlformats.org/presentationml/2006/ole">
              <mc:AlternateContent xmlns:mc="http://schemas.openxmlformats.org/markup-compatibility/2006">
                <mc:Choice xmlns:v="urn:schemas-microsoft-com:vml" Requires="v">
                  <p:oleObj r:id="rId2" imgW="355600" imgH="254000" progId="Equation.DSMT4">
                    <p:embed/>
                  </p:oleObj>
                </mc:Choice>
                <mc:Fallback>
                  <p:oleObj r:id="rId2" imgW="355600" imgH="254000" progId="Equation.DSMT4">
                    <p:embed/>
                    <p:pic>
                      <p:nvPicPr>
                        <p:cNvPr id="0" name="对象 20483"/>
                        <p:cNvPicPr/>
                        <p:nvPr/>
                      </p:nvPicPr>
                      <p:blipFill>
                        <a:blip r:embed="rId3"/>
                        <a:stretch>
                          <a:fillRect/>
                        </a:stretch>
                      </p:blipFill>
                      <p:spPr>
                        <a:xfrm>
                          <a:off x="2284" y="56"/>
                          <a:ext cx="314" cy="343"/>
                        </a:xfrm>
                        <a:prstGeom prst="rect">
                          <a:avLst/>
                        </a:prstGeom>
                        <a:noFill/>
                        <a:ln w="38100">
                          <a:noFill/>
                          <a:miter/>
                        </a:ln>
                      </p:spPr>
                    </p:pic>
                  </p:oleObj>
                </mc:Fallback>
              </mc:AlternateContent>
            </a:graphicData>
          </a:graphic>
        </p:graphicFrame>
      </p:grpSp>
      <p:graphicFrame>
        <p:nvGraphicFramePr>
          <p:cNvPr id="20485" name="对象 20484"/>
          <p:cNvGraphicFramePr>
            <a:graphicFrameLocks noChangeAspect="1"/>
          </p:cNvGraphicFramePr>
          <p:nvPr/>
        </p:nvGraphicFramePr>
        <p:xfrm>
          <a:off x="4413727" y="2803724"/>
          <a:ext cx="2215507" cy="2153134"/>
        </p:xfrm>
        <a:graphic>
          <a:graphicData uri="http://schemas.openxmlformats.org/presentationml/2006/ole">
            <mc:AlternateContent xmlns:mc="http://schemas.openxmlformats.org/markup-compatibility/2006">
              <mc:Choice xmlns:v="urn:schemas-microsoft-com:vml" Requires="v">
                <p:oleObj r:id="rId4" imgW="863600" imgH="927100" progId="Equation.DSMT4">
                  <p:embed/>
                </p:oleObj>
              </mc:Choice>
              <mc:Fallback>
                <p:oleObj r:id="rId4" imgW="863600" imgH="927100" progId="Equation.DSMT4">
                  <p:embed/>
                  <p:pic>
                    <p:nvPicPr>
                      <p:cNvPr id="0" name="对象 20484"/>
                      <p:cNvPicPr/>
                      <p:nvPr/>
                    </p:nvPicPr>
                    <p:blipFill>
                      <a:blip r:embed="rId5"/>
                      <a:stretch>
                        <a:fillRect/>
                      </a:stretch>
                    </p:blipFill>
                    <p:spPr>
                      <a:xfrm>
                        <a:off x="4413727" y="2803724"/>
                        <a:ext cx="2215507" cy="2153134"/>
                      </a:xfrm>
                      <a:prstGeom prst="rect">
                        <a:avLst/>
                      </a:prstGeom>
                      <a:noFill/>
                      <a:ln w="38100">
                        <a:noFill/>
                        <a:miter/>
                      </a:ln>
                    </p:spPr>
                  </p:pic>
                </p:oleObj>
              </mc:Fallback>
            </mc:AlternateContent>
          </a:graphicData>
        </a:graphic>
      </p:graphicFrame>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 calcmode="lin" valueType="num">
                                      <p:cBhvr>
                                        <p:cTn id="9" dur="1000" fill="hold"/>
                                        <p:tgtEl>
                                          <p:spTgt spid="204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0485"/>
                                        </p:tgtEl>
                                        <p:attrNameLst>
                                          <p:attrName>style.visibility</p:attrName>
                                        </p:attrNameLst>
                                      </p:cBhvr>
                                      <p:to>
                                        <p:strVal val="visible"/>
                                      </p:to>
                                    </p:set>
                                    <p:anim calcmode="lin" valueType="num">
                                      <p:cBhvr>
                                        <p:cTn id="15" dur="500" fill="hold"/>
                                        <p:tgtEl>
                                          <p:spTgt spid="20485"/>
                                        </p:tgtEl>
                                        <p:attrNameLst>
                                          <p:attrName>ppt_w</p:attrName>
                                        </p:attrNameLst>
                                      </p:cBhvr>
                                      <p:tavLst>
                                        <p:tav tm="0">
                                          <p:val>
                                            <p:fltVal val="0"/>
                                          </p:val>
                                        </p:tav>
                                        <p:tav tm="100000">
                                          <p:val>
                                            <p:strVal val="#ppt_w"/>
                                          </p:val>
                                        </p:tav>
                                      </p:tavLst>
                                    </p:anim>
                                    <p:anim calcmode="lin" valueType="num">
                                      <p:cBhvr>
                                        <p:cTn id="16" dur="500" fill="hold"/>
                                        <p:tgtEl>
                                          <p:spTgt spid="204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21505"/>
          <p:cNvGrpSpPr/>
          <p:nvPr/>
        </p:nvGrpSpPr>
        <p:grpSpPr>
          <a:xfrm>
            <a:off x="695325" y="2037939"/>
            <a:ext cx="6700838" cy="484188"/>
            <a:chOff x="0" y="-14"/>
            <a:chExt cx="4221" cy="305"/>
          </a:xfrm>
        </p:grpSpPr>
        <p:sp>
          <p:nvSpPr>
            <p:cNvPr id="21507" name="文本框 21506"/>
            <p:cNvSpPr txBox="1"/>
            <p:nvPr/>
          </p:nvSpPr>
          <p:spPr>
            <a:xfrm>
              <a:off x="0" y="0"/>
              <a:ext cx="4221" cy="291"/>
            </a:xfrm>
            <a:prstGeom prst="rect">
              <a:avLst/>
            </a:prstGeom>
            <a:solidFill>
              <a:srgbClr val="FF0000">
                <a:alpha val="37000"/>
              </a:srgbClr>
            </a:solidFill>
            <a:ln w="25400" cap="flat" cmpd="sng">
              <a:solidFill>
                <a:srgbClr val="00FFFF"/>
              </a:solidFill>
              <a:prstDash val="solid"/>
              <a:miter/>
              <a:headEnd type="none" w="med" len="med"/>
              <a:tailEnd type="none" w="med" len="med"/>
            </a:ln>
          </p:spPr>
          <p:txBody>
            <a:bodyPr wrap="square">
              <a:spAutoFit/>
            </a:bodyPr>
            <a:lstStyle/>
            <a:p>
              <a:pPr>
                <a:lnSpc>
                  <a:spcPct val="120000"/>
                </a:lnSpc>
                <a:spcBef>
                  <a:spcPct val="50000"/>
                </a:spcBef>
              </a:pP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如果</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f(x)</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是区间</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rgbClr val="0033CC"/>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上的连续函数，并且                  ，那么</a:t>
              </a:r>
            </a:p>
          </p:txBody>
        </p:sp>
        <p:graphicFrame>
          <p:nvGraphicFramePr>
            <p:cNvPr id="21508" name="对象 21507"/>
            <p:cNvGraphicFramePr>
              <a:graphicFrameLocks noChangeAspect="1"/>
            </p:cNvGraphicFramePr>
            <p:nvPr/>
          </p:nvGraphicFramePr>
          <p:xfrm>
            <a:off x="2874" y="-14"/>
            <a:ext cx="720" cy="301"/>
          </p:xfrm>
          <a:graphic>
            <a:graphicData uri="http://schemas.openxmlformats.org/presentationml/2006/ole">
              <mc:AlternateContent xmlns:mc="http://schemas.openxmlformats.org/markup-compatibility/2006">
                <mc:Choice xmlns:v="urn:schemas-microsoft-com:vml" Requires="v">
                  <p:oleObj r:id="rId2" imgW="546100" imgH="228600" progId="Equation.DSMT4">
                    <p:embed/>
                  </p:oleObj>
                </mc:Choice>
                <mc:Fallback>
                  <p:oleObj r:id="rId2" imgW="546100" imgH="228600" progId="Equation.DSMT4">
                    <p:embed/>
                    <p:pic>
                      <p:nvPicPr>
                        <p:cNvPr id="0" name="对象 21507"/>
                        <p:cNvPicPr/>
                        <p:nvPr/>
                      </p:nvPicPr>
                      <p:blipFill>
                        <a:blip r:embed="rId3"/>
                        <a:stretch>
                          <a:fillRect/>
                        </a:stretch>
                      </p:blipFill>
                      <p:spPr>
                        <a:xfrm>
                          <a:off x="2874" y="-14"/>
                          <a:ext cx="720" cy="301"/>
                        </a:xfrm>
                        <a:prstGeom prst="rect">
                          <a:avLst/>
                        </a:prstGeom>
                        <a:noFill/>
                        <a:ln w="38100">
                          <a:noFill/>
                          <a:miter/>
                        </a:ln>
                      </p:spPr>
                    </p:pic>
                  </p:oleObj>
                </mc:Fallback>
              </mc:AlternateContent>
            </a:graphicData>
          </a:graphic>
        </p:graphicFrame>
      </p:grpSp>
      <p:grpSp>
        <p:nvGrpSpPr>
          <p:cNvPr id="21509" name="组合 21508"/>
          <p:cNvGrpSpPr/>
          <p:nvPr/>
        </p:nvGrpSpPr>
        <p:grpSpPr>
          <a:xfrm>
            <a:off x="4340507" y="2859011"/>
            <a:ext cx="3544174" cy="738370"/>
            <a:chOff x="0" y="-6"/>
            <a:chExt cx="2688" cy="560"/>
          </a:xfrm>
        </p:grpSpPr>
        <p:sp>
          <p:nvSpPr>
            <p:cNvPr id="21510" name="矩形 21509"/>
            <p:cNvSpPr/>
            <p:nvPr/>
          </p:nvSpPr>
          <p:spPr>
            <a:xfrm>
              <a:off x="0" y="0"/>
              <a:ext cx="2688" cy="528"/>
            </a:xfrm>
            <a:prstGeom prst="rect">
              <a:avLst/>
            </a:prstGeom>
            <a:solidFill>
              <a:srgbClr val="FFFF99"/>
            </a:solidFill>
            <a:ln w="38100" cap="flat" cmpd="sng">
              <a:solidFill>
                <a:schemeClr val="accent2"/>
              </a:solidFill>
              <a:prstDash val="solid"/>
              <a:miter/>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1511" name="对象 21510"/>
            <p:cNvGraphicFramePr>
              <a:graphicFrameLocks noChangeAspect="1"/>
            </p:cNvGraphicFramePr>
            <p:nvPr/>
          </p:nvGraphicFramePr>
          <p:xfrm>
            <a:off x="163" y="-6"/>
            <a:ext cx="2496" cy="560"/>
          </p:xfrm>
          <a:graphic>
            <a:graphicData uri="http://schemas.openxmlformats.org/presentationml/2006/ole">
              <mc:AlternateContent xmlns:mc="http://schemas.openxmlformats.org/markup-compatibility/2006">
                <mc:Choice xmlns:v="urn:schemas-microsoft-com:vml" Requires="v">
                  <p:oleObj r:id="rId4" imgW="1472565" imgH="330200" progId="Equation.DSMT4">
                    <p:embed/>
                  </p:oleObj>
                </mc:Choice>
                <mc:Fallback>
                  <p:oleObj r:id="rId4" imgW="1472565" imgH="330200" progId="Equation.DSMT4">
                    <p:embed/>
                    <p:pic>
                      <p:nvPicPr>
                        <p:cNvPr id="0" name="对象 21510"/>
                        <p:cNvPicPr/>
                        <p:nvPr/>
                      </p:nvPicPr>
                      <p:blipFill>
                        <a:blip r:embed="rId5"/>
                        <a:stretch>
                          <a:fillRect/>
                        </a:stretch>
                      </p:blipFill>
                      <p:spPr>
                        <a:xfrm>
                          <a:off x="163" y="-6"/>
                          <a:ext cx="2496" cy="560"/>
                        </a:xfrm>
                        <a:prstGeom prst="rect">
                          <a:avLst/>
                        </a:prstGeom>
                        <a:noFill/>
                        <a:ln w="38100">
                          <a:noFill/>
                          <a:miter/>
                        </a:ln>
                      </p:spPr>
                    </p:pic>
                  </p:oleObj>
                </mc:Fallback>
              </mc:AlternateContent>
            </a:graphicData>
          </a:graphic>
        </p:graphicFrame>
      </p:grpSp>
      <p:sp>
        <p:nvSpPr>
          <p:cNvPr id="21512" name="文本框 21511"/>
          <p:cNvSpPr txBox="1"/>
          <p:nvPr/>
        </p:nvSpPr>
        <p:spPr>
          <a:xfrm>
            <a:off x="685634" y="3907894"/>
            <a:ext cx="10833266" cy="1323439"/>
          </a:xfrm>
          <a:prstGeom prst="rect">
            <a:avLst/>
          </a:prstGeom>
          <a:solidFill>
            <a:srgbClr val="99CCFF">
              <a:alpha val="28999"/>
            </a:srgbClr>
          </a:solidFill>
          <a:ln w="9525" cap="flat" cmpd="sng">
            <a:solidFill>
              <a:srgbClr val="00FFFF"/>
            </a:solidFill>
            <a:prstDash val="solid"/>
            <a:miter/>
            <a:headEnd type="none" w="med" len="med"/>
            <a:tailEnd type="none" w="med" len="med"/>
          </a:ln>
        </p:spPr>
        <p:txBody>
          <a:bodyPr wrap="square">
            <a:spAutoFit/>
          </a:bodyPr>
          <a:lstStyle/>
          <a:p>
            <a:pPr>
              <a:lnSpc>
                <a:spcPct val="200000"/>
              </a:lnSpc>
              <a:spcBef>
                <a:spcPct val="50000"/>
              </a:spcBef>
            </a:pP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这个结论叫做</a:t>
            </a:r>
            <a:r>
              <a:rPr lang="zh-CN" altLang="en-US" sz="2000" u="sng"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微积分基本定理</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fundamental </a:t>
            </a:r>
            <a:r>
              <a:rPr lang="en-US" altLang="zh-CN" sz="2000" kern="0" dirty="0" err="1">
                <a:solidFill>
                  <a:srgbClr val="0033CC"/>
                </a:solidFill>
                <a:latin typeface="Arial" panose="020B0604020202020204" pitchFamily="34" charset="0"/>
                <a:ea typeface="思源黑体 CN Medium" panose="020B0600000000000000" pitchFamily="34" charset="-122"/>
                <a:sym typeface="Arial" panose="020B0604020202020204" pitchFamily="34" charset="0"/>
              </a:rPr>
              <a:t>theoren</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 of calculus</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又叫做牛顿</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莱布尼兹公式</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(Newton-Leibniz Formula)</a:t>
            </a:r>
          </a:p>
        </p:txBody>
      </p:sp>
      <p:sp>
        <p:nvSpPr>
          <p:cNvPr id="21513" name="矩形 21512"/>
          <p:cNvSpPr/>
          <p:nvPr/>
        </p:nvSpPr>
        <p:spPr>
          <a:xfrm>
            <a:off x="695325" y="1264102"/>
            <a:ext cx="1955278" cy="449122"/>
          </a:xfrm>
          <a:prstGeom prst="rect">
            <a:avLst/>
          </a:prstGeom>
          <a:solidFill>
            <a:srgbClr val="FFFF99"/>
          </a:solidFill>
          <a:ln w="38100" cap="flat" cmpd="sng">
            <a:solidFill>
              <a:schemeClr val="accent2"/>
            </a:solidFill>
            <a:prstDash val="solid"/>
            <a:miter/>
            <a:headEnd type="none" w="med" len="med"/>
            <a:tailEnd type="none" w="med" len="med"/>
          </a:ln>
        </p:spPr>
        <p:txBody>
          <a:bodyPr wrap="none" anchor="ct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微积分基本定理</a:t>
            </a:r>
          </a:p>
        </p:txBody>
      </p:sp>
      <p:sp>
        <p:nvSpPr>
          <p:cNvPr id="1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wipe(down)">
                                      <p:cBhvr>
                                        <p:cTn id="7" dur="580">
                                          <p:stCondLst>
                                            <p:cond delay="0"/>
                                          </p:stCondLst>
                                        </p:cTn>
                                        <p:tgtEl>
                                          <p:spTgt spid="21513"/>
                                        </p:tgtEl>
                                      </p:cBhvr>
                                    </p:animEffect>
                                    <p:anim calcmode="lin" valueType="num">
                                      <p:cBhvr>
                                        <p:cTn id="8" dur="1822" tmFilter="0,0; 0.14,0.36; 0.43,0.73; 0.71,0.91; 1.0,1.0">
                                          <p:stCondLst>
                                            <p:cond delay="0"/>
                                          </p:stCondLst>
                                        </p:cTn>
                                        <p:tgtEl>
                                          <p:spTgt spid="215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13"/>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13"/>
                                        </p:tgtEl>
                                      </p:cBhvr>
                                      <p:to x="100000" y="60000"/>
                                    </p:animScale>
                                    <p:animScale>
                                      <p:cBhvr>
                                        <p:cTn id="14" dur="166" decel="50000">
                                          <p:stCondLst>
                                            <p:cond delay="676"/>
                                          </p:stCondLst>
                                        </p:cTn>
                                        <p:tgtEl>
                                          <p:spTgt spid="21513"/>
                                        </p:tgtEl>
                                      </p:cBhvr>
                                      <p:to x="100000" y="100000"/>
                                    </p:animScale>
                                    <p:animScale>
                                      <p:cBhvr>
                                        <p:cTn id="15" dur="26">
                                          <p:stCondLst>
                                            <p:cond delay="1312"/>
                                          </p:stCondLst>
                                        </p:cTn>
                                        <p:tgtEl>
                                          <p:spTgt spid="21513"/>
                                        </p:tgtEl>
                                      </p:cBhvr>
                                      <p:to x="100000" y="80000"/>
                                    </p:animScale>
                                    <p:animScale>
                                      <p:cBhvr>
                                        <p:cTn id="16" dur="166" decel="50000">
                                          <p:stCondLst>
                                            <p:cond delay="1338"/>
                                          </p:stCondLst>
                                        </p:cTn>
                                        <p:tgtEl>
                                          <p:spTgt spid="21513"/>
                                        </p:tgtEl>
                                      </p:cBhvr>
                                      <p:to x="100000" y="100000"/>
                                    </p:animScale>
                                    <p:animScale>
                                      <p:cBhvr>
                                        <p:cTn id="17" dur="26">
                                          <p:stCondLst>
                                            <p:cond delay="1642"/>
                                          </p:stCondLst>
                                        </p:cTn>
                                        <p:tgtEl>
                                          <p:spTgt spid="21513"/>
                                        </p:tgtEl>
                                      </p:cBhvr>
                                      <p:to x="100000" y="90000"/>
                                    </p:animScale>
                                    <p:animScale>
                                      <p:cBhvr>
                                        <p:cTn id="18" dur="166" decel="50000">
                                          <p:stCondLst>
                                            <p:cond delay="1668"/>
                                          </p:stCondLst>
                                        </p:cTn>
                                        <p:tgtEl>
                                          <p:spTgt spid="21513"/>
                                        </p:tgtEl>
                                      </p:cBhvr>
                                      <p:to x="100000" y="100000"/>
                                    </p:animScale>
                                    <p:animScale>
                                      <p:cBhvr>
                                        <p:cTn id="19" dur="26">
                                          <p:stCondLst>
                                            <p:cond delay="1808"/>
                                          </p:stCondLst>
                                        </p:cTn>
                                        <p:tgtEl>
                                          <p:spTgt spid="21513"/>
                                        </p:tgtEl>
                                      </p:cBhvr>
                                      <p:to x="100000" y="95000"/>
                                    </p:animScale>
                                    <p:animScale>
                                      <p:cBhvr>
                                        <p:cTn id="20" dur="166" decel="50000">
                                          <p:stCondLst>
                                            <p:cond delay="1834"/>
                                          </p:stCondLst>
                                        </p:cTn>
                                        <p:tgtEl>
                                          <p:spTgt spid="215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21506"/>
                                        </p:tgtEl>
                                        <p:attrNameLst>
                                          <p:attrName>style.visibility</p:attrName>
                                        </p:attrNameLst>
                                      </p:cBhvr>
                                      <p:to>
                                        <p:strVal val="visible"/>
                                      </p:to>
                                    </p:set>
                                    <p:anim calcmode="lin" valueType="num">
                                      <p:cBhvr>
                                        <p:cTn id="25" dur="500" fill="hold"/>
                                        <p:tgtEl>
                                          <p:spTgt spid="2150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150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150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21509"/>
                                        </p:tgtEl>
                                        <p:attrNameLst>
                                          <p:attrName>style.visibility</p:attrName>
                                        </p:attrNameLst>
                                      </p:cBhvr>
                                      <p:to>
                                        <p:strVal val="visible"/>
                                      </p:to>
                                    </p:set>
                                    <p:animEffect transition="in" filter="fade">
                                      <p:cBhvr>
                                        <p:cTn id="33" dur="2000"/>
                                        <p:tgtEl>
                                          <p:spTgt spid="21509"/>
                                        </p:tgtEl>
                                      </p:cBhvr>
                                    </p:animEffect>
                                    <p:anim calcmode="lin" valueType="num">
                                      <p:cBhvr>
                                        <p:cTn id="34" dur="2000" fill="hold"/>
                                        <p:tgtEl>
                                          <p:spTgt spid="21509"/>
                                        </p:tgtEl>
                                        <p:attrNameLst>
                                          <p:attrName>style.rotation</p:attrName>
                                        </p:attrNameLst>
                                      </p:cBhvr>
                                      <p:tavLst>
                                        <p:tav tm="0">
                                          <p:val>
                                            <p:fltVal val="720"/>
                                          </p:val>
                                        </p:tav>
                                        <p:tav tm="100000">
                                          <p:val>
                                            <p:fltVal val="0"/>
                                          </p:val>
                                        </p:tav>
                                      </p:tavLst>
                                    </p:anim>
                                    <p:anim calcmode="lin" valueType="num">
                                      <p:cBhvr>
                                        <p:cTn id="35" dur="2000" fill="hold"/>
                                        <p:tgtEl>
                                          <p:spTgt spid="21509"/>
                                        </p:tgtEl>
                                        <p:attrNameLst>
                                          <p:attrName>ppt_h</p:attrName>
                                        </p:attrNameLst>
                                      </p:cBhvr>
                                      <p:tavLst>
                                        <p:tav tm="0">
                                          <p:val>
                                            <p:fltVal val="0"/>
                                          </p:val>
                                        </p:tav>
                                        <p:tav tm="100000">
                                          <p:val>
                                            <p:strVal val="#ppt_h"/>
                                          </p:val>
                                        </p:tav>
                                      </p:tavLst>
                                    </p:anim>
                                    <p:anim calcmode="lin" valueType="num">
                                      <p:cBhvr>
                                        <p:cTn id="36" dur="2000" fill="hold"/>
                                        <p:tgtEl>
                                          <p:spTgt spid="21509"/>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grpId="0" nodeType="clickEffect">
                                  <p:stCondLst>
                                    <p:cond delay="0"/>
                                  </p:stCondLst>
                                  <p:childTnLst>
                                    <p:set>
                                      <p:cBhvr>
                                        <p:cTn id="40" dur="1" fill="hold">
                                          <p:stCondLst>
                                            <p:cond delay="0"/>
                                          </p:stCondLst>
                                        </p:cTn>
                                        <p:tgtEl>
                                          <p:spTgt spid="21512"/>
                                        </p:tgtEl>
                                        <p:attrNameLst>
                                          <p:attrName>style.visibility</p:attrName>
                                        </p:attrNameLst>
                                      </p:cBhvr>
                                      <p:to>
                                        <p:strVal val="visible"/>
                                      </p:to>
                                    </p:set>
                                    <p:animEffect transition="in" filter="fade">
                                      <p:cBhvr>
                                        <p:cTn id="41" dur="770" decel="100000"/>
                                        <p:tgtEl>
                                          <p:spTgt spid="21512"/>
                                        </p:tgtEl>
                                      </p:cBhvr>
                                    </p:animEffect>
                                    <p:animScale>
                                      <p:cBhvr>
                                        <p:cTn id="42" dur="770" decel="100000"/>
                                        <p:tgtEl>
                                          <p:spTgt spid="21512"/>
                                        </p:tgtEl>
                                      </p:cBhvr>
                                      <p:from x="10000" y="10000"/>
                                      <p:to x="200000" y="450000"/>
                                    </p:animScale>
                                    <p:animScale>
                                      <p:cBhvr>
                                        <p:cTn id="43" dur="1230" accel="100000" fill="hold">
                                          <p:stCondLst>
                                            <p:cond delay="770"/>
                                          </p:stCondLst>
                                        </p:cTn>
                                        <p:tgtEl>
                                          <p:spTgt spid="21512"/>
                                        </p:tgtEl>
                                      </p:cBhvr>
                                      <p:from x="200000" y="450000"/>
                                      <p:to x="100000" y="100000"/>
                                    </p:animScale>
                                    <p:set>
                                      <p:cBhvr>
                                        <p:cTn id="44" dur="770" fill="hold"/>
                                        <p:tgtEl>
                                          <p:spTgt spid="21512"/>
                                        </p:tgtEl>
                                        <p:attrNameLst>
                                          <p:attrName>ppt_x</p:attrName>
                                        </p:attrNameLst>
                                      </p:cBhvr>
                                      <p:to>
                                        <p:strVal val="(0.5)"/>
                                      </p:to>
                                    </p:set>
                                    <p:anim from="(0.5)" to="(#ppt_x)" calcmode="lin" valueType="num">
                                      <p:cBhvr>
                                        <p:cTn id="45" dur="1230" accel="100000" fill="hold">
                                          <p:stCondLst>
                                            <p:cond delay="770"/>
                                          </p:stCondLst>
                                        </p:cTn>
                                        <p:tgtEl>
                                          <p:spTgt spid="21512"/>
                                        </p:tgtEl>
                                        <p:attrNameLst>
                                          <p:attrName>ppt_x</p:attrName>
                                        </p:attrNameLst>
                                      </p:cBhvr>
                                    </p:anim>
                                    <p:set>
                                      <p:cBhvr>
                                        <p:cTn id="46" dur="770" fill="hold"/>
                                        <p:tgtEl>
                                          <p:spTgt spid="21512"/>
                                        </p:tgtEl>
                                        <p:attrNameLst>
                                          <p:attrName>ppt_y</p:attrName>
                                        </p:attrNameLst>
                                      </p:cBhvr>
                                      <p:to>
                                        <p:strVal val="(#ppt_y+0.4)"/>
                                      </p:to>
                                    </p:set>
                                    <p:anim from="(#ppt_y+0.4)" to="(#ppt_y)" calcmode="lin" valueType="num">
                                      <p:cBhvr>
                                        <p:cTn id="47" dur="1230" accel="100000" fill="hold">
                                          <p:stCondLst>
                                            <p:cond delay="770"/>
                                          </p:stCondLst>
                                        </p:cTn>
                                        <p:tgtEl>
                                          <p:spTgt spid="215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22529"/>
          <p:cNvGrpSpPr/>
          <p:nvPr/>
        </p:nvGrpSpPr>
        <p:grpSpPr>
          <a:xfrm>
            <a:off x="695325" y="1187451"/>
            <a:ext cx="9521825" cy="3111499"/>
            <a:chOff x="0" y="0"/>
            <a:chExt cx="5998" cy="1960"/>
          </a:xfrm>
        </p:grpSpPr>
        <p:sp>
          <p:nvSpPr>
            <p:cNvPr id="22531" name="文本框 22530"/>
            <p:cNvSpPr txBox="1"/>
            <p:nvPr/>
          </p:nvSpPr>
          <p:spPr>
            <a:xfrm>
              <a:off x="0" y="0"/>
              <a:ext cx="5998" cy="1900"/>
            </a:xfrm>
            <a:prstGeom prst="rect">
              <a:avLst/>
            </a:prstGeom>
            <a:noFill/>
            <a:ln w="9525" cap="flat" cmpd="sng">
              <a:solidFill>
                <a:srgbClr val="00FFFF"/>
              </a:solidFill>
              <a:prstDash val="solid"/>
              <a:miter/>
              <a:headEnd type="none" w="med" len="med"/>
              <a:tailEnd type="none" w="med" len="med"/>
            </a:ln>
          </p:spPr>
          <p:txBody>
            <a:bodyPr wrap="square">
              <a:spAutoFit/>
            </a:bodyPr>
            <a:lstStyle/>
            <a:p>
              <a:pPr>
                <a:lnSpc>
                  <a:spcPct val="200000"/>
                </a:lnSpc>
                <a:spcBef>
                  <a:spcPct val="50000"/>
                </a:spcBef>
              </a:pP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前提条件：</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f(x)</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在</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rgbClr val="0033CC"/>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连续</a:t>
              </a:r>
            </a:p>
            <a:p>
              <a:pPr>
                <a:lnSpc>
                  <a:spcPct val="200000"/>
                </a:lnSpc>
                <a:spcBef>
                  <a:spcPct val="50000"/>
                </a:spcBef>
              </a:pP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                        存在；</a:t>
              </a:r>
            </a:p>
            <a:p>
              <a:pPr>
                <a:lnSpc>
                  <a:spcPct val="200000"/>
                </a:lnSpc>
                <a:spcBef>
                  <a:spcPct val="50000"/>
                </a:spcBef>
              </a:pP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f(x)</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存在原函数</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200000"/>
                </a:lnSpc>
                <a:spcBef>
                  <a:spcPct val="50000"/>
                </a:spcBef>
              </a:pP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是它的原函数</a:t>
              </a:r>
            </a:p>
          </p:txBody>
        </p:sp>
        <p:graphicFrame>
          <p:nvGraphicFramePr>
            <p:cNvPr id="22532" name="对象 22531"/>
            <p:cNvGraphicFramePr>
              <a:graphicFrameLocks noChangeAspect="1"/>
            </p:cNvGraphicFramePr>
            <p:nvPr/>
          </p:nvGraphicFramePr>
          <p:xfrm>
            <a:off x="211" y="1447"/>
            <a:ext cx="864" cy="513"/>
          </p:xfrm>
          <a:graphic>
            <a:graphicData uri="http://schemas.openxmlformats.org/presentationml/2006/ole">
              <mc:AlternateContent xmlns:mc="http://schemas.openxmlformats.org/markup-compatibility/2006">
                <mc:Choice xmlns:v="urn:schemas-microsoft-com:vml" Requires="v">
                  <p:oleObj r:id="rId2" imgW="508000" imgH="330200" progId="Equation.DSMT4">
                    <p:embed/>
                  </p:oleObj>
                </mc:Choice>
                <mc:Fallback>
                  <p:oleObj r:id="rId2" imgW="508000" imgH="330200" progId="Equation.DSMT4">
                    <p:embed/>
                    <p:pic>
                      <p:nvPicPr>
                        <p:cNvPr id="0" name="对象 22531"/>
                        <p:cNvPicPr/>
                        <p:nvPr/>
                      </p:nvPicPr>
                      <p:blipFill>
                        <a:blip r:embed="rId3"/>
                        <a:stretch>
                          <a:fillRect/>
                        </a:stretch>
                      </p:blipFill>
                      <p:spPr>
                        <a:xfrm>
                          <a:off x="211" y="1447"/>
                          <a:ext cx="864" cy="513"/>
                        </a:xfrm>
                        <a:prstGeom prst="rect">
                          <a:avLst/>
                        </a:prstGeom>
                        <a:noFill/>
                        <a:ln w="38100">
                          <a:noFill/>
                          <a:miter/>
                        </a:ln>
                      </p:spPr>
                    </p:pic>
                  </p:oleObj>
                </mc:Fallback>
              </mc:AlternateContent>
            </a:graphicData>
          </a:graphic>
        </p:graphicFrame>
        <p:graphicFrame>
          <p:nvGraphicFramePr>
            <p:cNvPr id="22533" name="对象 22532"/>
            <p:cNvGraphicFramePr>
              <a:graphicFrameLocks noChangeAspect="1"/>
            </p:cNvGraphicFramePr>
            <p:nvPr/>
          </p:nvGraphicFramePr>
          <p:xfrm>
            <a:off x="576" y="482"/>
            <a:ext cx="868" cy="461"/>
          </p:xfrm>
          <a:graphic>
            <a:graphicData uri="http://schemas.openxmlformats.org/presentationml/2006/ole">
              <mc:AlternateContent xmlns:mc="http://schemas.openxmlformats.org/markup-compatibility/2006">
                <mc:Choice xmlns:v="urn:schemas-microsoft-com:vml" Requires="v">
                  <p:oleObj r:id="rId4" imgW="622300" imgH="330200" progId="Equation.DSMT4">
                    <p:embed/>
                  </p:oleObj>
                </mc:Choice>
                <mc:Fallback>
                  <p:oleObj r:id="rId4" imgW="622300" imgH="330200" progId="Equation.DSMT4">
                    <p:embed/>
                    <p:pic>
                      <p:nvPicPr>
                        <p:cNvPr id="0" name="对象 22532"/>
                        <p:cNvPicPr/>
                        <p:nvPr/>
                      </p:nvPicPr>
                      <p:blipFill>
                        <a:blip r:embed="rId5"/>
                        <a:stretch>
                          <a:fillRect/>
                        </a:stretch>
                      </p:blipFill>
                      <p:spPr>
                        <a:xfrm>
                          <a:off x="576" y="482"/>
                          <a:ext cx="868" cy="461"/>
                        </a:xfrm>
                        <a:prstGeom prst="rect">
                          <a:avLst/>
                        </a:prstGeom>
                        <a:noFill/>
                        <a:ln w="38100">
                          <a:noFill/>
                          <a:miter/>
                        </a:ln>
                      </p:spPr>
                    </p:pic>
                  </p:oleObj>
                </mc:Fallback>
              </mc:AlternateContent>
            </a:graphicData>
          </a:graphic>
        </p:graphicFrame>
      </p:grpSp>
      <p:sp>
        <p:nvSpPr>
          <p:cNvPr id="8"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strVal val="#ppt_w+.3"/>
                                          </p:val>
                                        </p:tav>
                                        <p:tav tm="100000">
                                          <p:val>
                                            <p:strVal val="#ppt_w"/>
                                          </p:val>
                                        </p:tav>
                                      </p:tavLst>
                                    </p:anim>
                                    <p:anim calcmode="lin" valueType="num">
                                      <p:cBhvr>
                                        <p:cTn id="8" dur="1000" fill="hold"/>
                                        <p:tgtEl>
                                          <p:spTgt spid="22530"/>
                                        </p:tgtEl>
                                        <p:attrNameLst>
                                          <p:attrName>ppt_h</p:attrName>
                                        </p:attrNameLst>
                                      </p:cBhvr>
                                      <p:tavLst>
                                        <p:tav tm="0">
                                          <p:val>
                                            <p:strVal val="#ppt_h"/>
                                          </p:val>
                                        </p:tav>
                                        <p:tav tm="100000">
                                          <p:val>
                                            <p:strVal val="#ppt_h"/>
                                          </p:val>
                                        </p:tav>
                                      </p:tavLst>
                                    </p:anim>
                                    <p:animEffect transition="in" filter="fade">
                                      <p:cBhvr>
                                        <p:cTn id="9"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23553"/>
          <p:cNvSpPr/>
          <p:nvPr/>
        </p:nvSpPr>
        <p:spPr>
          <a:xfrm>
            <a:off x="712808" y="1316453"/>
            <a:ext cx="2590800" cy="400110"/>
          </a:xfrm>
          <a:prstGeom prst="rect">
            <a:avLst/>
          </a:prstGeom>
          <a:solidFill>
            <a:srgbClr val="800080">
              <a:alpha val="40999"/>
            </a:srgbClr>
          </a:solidFill>
          <a:ln w="38100" cap="flat" cmpd="sng">
            <a:solidFill>
              <a:srgbClr val="FF9900"/>
            </a:solidFill>
            <a:prstDash val="solid"/>
            <a:miter/>
            <a:headEnd type="none" w="med" len="med"/>
            <a:tailEnd type="none" w="med" len="med"/>
          </a:ln>
        </p:spPr>
        <p:txBody>
          <a:bodyPr wrap="square">
            <a:spAutoFit/>
          </a:bodyPr>
          <a:lstStyle/>
          <a:p>
            <a:r>
              <a:rPr lang="zh-CN" altLang="en-US" sz="2000" kern="0">
                <a:solidFill>
                  <a:srgbClr val="00FFCC"/>
                </a:solidFill>
                <a:latin typeface="Arial" panose="020B0604020202020204" pitchFamily="34" charset="0"/>
                <a:ea typeface="思源黑体 CN Medium" panose="020B0600000000000000" pitchFamily="34" charset="-122"/>
                <a:sym typeface="Arial" panose="020B0604020202020204" pitchFamily="34" charset="0"/>
              </a:rPr>
              <a:t>微积分基本公式表明：</a:t>
            </a:r>
          </a:p>
        </p:txBody>
      </p:sp>
      <p:sp>
        <p:nvSpPr>
          <p:cNvPr id="23555" name="文本框 23554"/>
          <p:cNvSpPr txBox="1"/>
          <p:nvPr/>
        </p:nvSpPr>
        <p:spPr>
          <a:xfrm>
            <a:off x="712808" y="1977193"/>
            <a:ext cx="10806092" cy="1015663"/>
          </a:xfrm>
          <a:prstGeom prst="rect">
            <a:avLst/>
          </a:prstGeom>
          <a:solidFill>
            <a:srgbClr val="CCFFFF"/>
          </a:solidFill>
          <a:ln w="38100" cap="flat" cmpd="sng">
            <a:solidFill>
              <a:srgbClr val="FFCC99"/>
            </a:solidFill>
            <a:prstDash val="solid"/>
            <a:miter/>
            <a:headEnd type="none" w="med" len="med"/>
            <a:tailEnd type="none" w="med" len="med"/>
          </a:ln>
        </p:spPr>
        <p:txBody>
          <a:bodyPr wrap="square">
            <a:spAutoFit/>
          </a:bodyPr>
          <a:lstStyle/>
          <a:p>
            <a:pPr>
              <a:lnSpc>
                <a:spcPct val="15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一个连续函数在区间</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rgbClr val="0000FF"/>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上的定积分等于它的任意一个原函数在区间</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rgbClr val="0000FF"/>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上的增量，求定积分问题转化为求原函数的问题</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3556" name="文本框 23555"/>
          <p:cNvSpPr txBox="1"/>
          <p:nvPr/>
        </p:nvSpPr>
        <p:spPr>
          <a:xfrm>
            <a:off x="712808" y="3272003"/>
            <a:ext cx="7817734" cy="461665"/>
          </a:xfrm>
          <a:prstGeom prst="rect">
            <a:avLst/>
          </a:prstGeom>
          <a:noFill/>
          <a:ln w="38100" cap="flat" cmpd="sng">
            <a:noFill/>
            <a:prstDash val="solid"/>
            <a:miter/>
            <a:headEnd type="none" w="med" len="med"/>
            <a:tailEnd type="none" w="med" len="med"/>
          </a:ln>
        </p:spPr>
        <p:txBody>
          <a:bodyPr wrap="square">
            <a:spAutoFit/>
          </a:bodyPr>
          <a:lstStyle/>
          <a:p>
            <a:pPr>
              <a:lnSpc>
                <a:spcPct val="12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注意：当</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a&gt;b</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时，                                        成立</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3557" name="对象 23556"/>
          <p:cNvGraphicFramePr>
            <a:graphicFrameLocks noChangeAspect="1"/>
          </p:cNvGraphicFramePr>
          <p:nvPr/>
        </p:nvGraphicFramePr>
        <p:xfrm>
          <a:off x="2747739" y="3256041"/>
          <a:ext cx="2650604" cy="552209"/>
        </p:xfrm>
        <a:graphic>
          <a:graphicData uri="http://schemas.openxmlformats.org/presentationml/2006/ole">
            <mc:AlternateContent xmlns:mc="http://schemas.openxmlformats.org/markup-compatibility/2006">
              <mc:Choice xmlns:v="urn:schemas-microsoft-com:vml" Requires="v">
                <p:oleObj r:id="rId2" imgW="1459865" imgH="330200" progId="Equation.DSMT4">
                  <p:embed/>
                </p:oleObj>
              </mc:Choice>
              <mc:Fallback>
                <p:oleObj r:id="rId2" imgW="1459865" imgH="330200" progId="Equation.DSMT4">
                  <p:embed/>
                  <p:pic>
                    <p:nvPicPr>
                      <p:cNvPr id="0" name="对象 23556"/>
                      <p:cNvPicPr/>
                      <p:nvPr/>
                    </p:nvPicPr>
                    <p:blipFill>
                      <a:blip r:embed="rId3"/>
                      <a:stretch>
                        <a:fillRect/>
                      </a:stretch>
                    </p:blipFill>
                    <p:spPr>
                      <a:xfrm>
                        <a:off x="2747739" y="3256041"/>
                        <a:ext cx="2650604" cy="552209"/>
                      </a:xfrm>
                      <a:prstGeom prst="rect">
                        <a:avLst/>
                      </a:prstGeom>
                      <a:solidFill>
                        <a:srgbClr val="CCFFFF"/>
                      </a:solidFill>
                      <a:ln w="38100">
                        <a:noFill/>
                        <a:miter/>
                      </a:ln>
                    </p:spPr>
                  </p:pic>
                </p:oleObj>
              </mc:Fallback>
            </mc:AlternateContent>
          </a:graphicData>
        </a:graphic>
      </p:graphicFrame>
      <p:sp>
        <p:nvSpPr>
          <p:cNvPr id="8"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80">
                                          <p:stCondLst>
                                            <p:cond delay="0"/>
                                          </p:stCondLst>
                                        </p:cTn>
                                        <p:tgtEl>
                                          <p:spTgt spid="23554"/>
                                        </p:tgtEl>
                                      </p:cBhvr>
                                    </p:animEffect>
                                    <p:anim calcmode="lin" valueType="num">
                                      <p:cBhvr>
                                        <p:cTn id="8" dur="1822" tmFilter="0,0; 0.14,0.36; 0.43,0.73; 0.71,0.91; 1.0,1.0">
                                          <p:stCondLst>
                                            <p:cond delay="0"/>
                                          </p:stCondLst>
                                        </p:cTn>
                                        <p:tgtEl>
                                          <p:spTgt spid="235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4"/>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4"/>
                                        </p:tgtEl>
                                      </p:cBhvr>
                                      <p:to x="100000" y="60000"/>
                                    </p:animScale>
                                    <p:animScale>
                                      <p:cBhvr>
                                        <p:cTn id="14" dur="166" decel="50000">
                                          <p:stCondLst>
                                            <p:cond delay="676"/>
                                          </p:stCondLst>
                                        </p:cTn>
                                        <p:tgtEl>
                                          <p:spTgt spid="23554"/>
                                        </p:tgtEl>
                                      </p:cBhvr>
                                      <p:to x="100000" y="100000"/>
                                    </p:animScale>
                                    <p:animScale>
                                      <p:cBhvr>
                                        <p:cTn id="15" dur="26">
                                          <p:stCondLst>
                                            <p:cond delay="1312"/>
                                          </p:stCondLst>
                                        </p:cTn>
                                        <p:tgtEl>
                                          <p:spTgt spid="23554"/>
                                        </p:tgtEl>
                                      </p:cBhvr>
                                      <p:to x="100000" y="80000"/>
                                    </p:animScale>
                                    <p:animScale>
                                      <p:cBhvr>
                                        <p:cTn id="16" dur="166" decel="50000">
                                          <p:stCondLst>
                                            <p:cond delay="1338"/>
                                          </p:stCondLst>
                                        </p:cTn>
                                        <p:tgtEl>
                                          <p:spTgt spid="23554"/>
                                        </p:tgtEl>
                                      </p:cBhvr>
                                      <p:to x="100000" y="100000"/>
                                    </p:animScale>
                                    <p:animScale>
                                      <p:cBhvr>
                                        <p:cTn id="17" dur="26">
                                          <p:stCondLst>
                                            <p:cond delay="1642"/>
                                          </p:stCondLst>
                                        </p:cTn>
                                        <p:tgtEl>
                                          <p:spTgt spid="23554"/>
                                        </p:tgtEl>
                                      </p:cBhvr>
                                      <p:to x="100000" y="90000"/>
                                    </p:animScale>
                                    <p:animScale>
                                      <p:cBhvr>
                                        <p:cTn id="18" dur="166" decel="50000">
                                          <p:stCondLst>
                                            <p:cond delay="1668"/>
                                          </p:stCondLst>
                                        </p:cTn>
                                        <p:tgtEl>
                                          <p:spTgt spid="23554"/>
                                        </p:tgtEl>
                                      </p:cBhvr>
                                      <p:to x="100000" y="100000"/>
                                    </p:animScale>
                                    <p:animScale>
                                      <p:cBhvr>
                                        <p:cTn id="19" dur="26">
                                          <p:stCondLst>
                                            <p:cond delay="1808"/>
                                          </p:stCondLst>
                                        </p:cTn>
                                        <p:tgtEl>
                                          <p:spTgt spid="23554"/>
                                        </p:tgtEl>
                                      </p:cBhvr>
                                      <p:to x="100000" y="95000"/>
                                    </p:animScale>
                                    <p:animScale>
                                      <p:cBhvr>
                                        <p:cTn id="20" dur="166" decel="50000">
                                          <p:stCondLst>
                                            <p:cond delay="1834"/>
                                          </p:stCondLst>
                                        </p:cTn>
                                        <p:tgtEl>
                                          <p:spTgt spid="235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3555"/>
                                        </p:tgtEl>
                                        <p:attrNameLst>
                                          <p:attrName>style.visibility</p:attrName>
                                        </p:attrNameLst>
                                      </p:cBhvr>
                                      <p:to>
                                        <p:strVal val="visible"/>
                                      </p:to>
                                    </p:set>
                                    <p:anim calcmode="lin" valueType="num">
                                      <p:cBhvr>
                                        <p:cTn id="25" dur="500" fill="hold"/>
                                        <p:tgtEl>
                                          <p:spTgt spid="23555"/>
                                        </p:tgtEl>
                                        <p:attrNameLst>
                                          <p:attrName>ppt_w</p:attrName>
                                        </p:attrNameLst>
                                      </p:cBhvr>
                                      <p:tavLst>
                                        <p:tav tm="0">
                                          <p:val>
                                            <p:strVal val="#ppt_w*0.05"/>
                                          </p:val>
                                        </p:tav>
                                        <p:tav tm="100000">
                                          <p:val>
                                            <p:strVal val="#ppt_w"/>
                                          </p:val>
                                        </p:tav>
                                      </p:tavLst>
                                    </p:anim>
                                    <p:anim calcmode="lin" valueType="num">
                                      <p:cBhvr>
                                        <p:cTn id="26" dur="500" fill="hold"/>
                                        <p:tgtEl>
                                          <p:spTgt spid="23555"/>
                                        </p:tgtEl>
                                        <p:attrNameLst>
                                          <p:attrName>ppt_h</p:attrName>
                                        </p:attrNameLst>
                                      </p:cBhvr>
                                      <p:tavLst>
                                        <p:tav tm="0">
                                          <p:val>
                                            <p:strVal val="#ppt_h"/>
                                          </p:val>
                                        </p:tav>
                                        <p:tav tm="100000">
                                          <p:val>
                                            <p:strVal val="#ppt_h"/>
                                          </p:val>
                                        </p:tav>
                                      </p:tavLst>
                                    </p:anim>
                                    <p:anim calcmode="lin" valueType="num">
                                      <p:cBhvr>
                                        <p:cTn id="27" dur="500" fill="hold"/>
                                        <p:tgtEl>
                                          <p:spTgt spid="23555"/>
                                        </p:tgtEl>
                                        <p:attrNameLst>
                                          <p:attrName>ppt_x</p:attrName>
                                        </p:attrNameLst>
                                      </p:cBhvr>
                                      <p:tavLst>
                                        <p:tav tm="0">
                                          <p:val>
                                            <p:strVal val="#ppt_x-.2"/>
                                          </p:val>
                                        </p:tav>
                                        <p:tav tm="100000">
                                          <p:val>
                                            <p:strVal val="#ppt_x"/>
                                          </p:val>
                                        </p:tav>
                                      </p:tavLst>
                                    </p:anim>
                                    <p:anim calcmode="lin" valueType="num">
                                      <p:cBhvr>
                                        <p:cTn id="28" dur="500" fill="hold"/>
                                        <p:tgtEl>
                                          <p:spTgt spid="23555"/>
                                        </p:tgtEl>
                                        <p:attrNameLst>
                                          <p:attrName>ppt_y</p:attrName>
                                        </p:attrNameLst>
                                      </p:cBhvr>
                                      <p:tavLst>
                                        <p:tav tm="0">
                                          <p:val>
                                            <p:strVal val="#ppt_y"/>
                                          </p:val>
                                        </p:tav>
                                        <p:tav tm="100000">
                                          <p:val>
                                            <p:strVal val="#ppt_y"/>
                                          </p:val>
                                        </p:tav>
                                      </p:tavLst>
                                    </p:anim>
                                    <p:animEffect transition="in" filter="fade">
                                      <p:cBhvr>
                                        <p:cTn id="29" dur="500"/>
                                        <p:tgtEl>
                                          <p:spTgt spid="2355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3557"/>
                                        </p:tgtEl>
                                        <p:attrNameLst>
                                          <p:attrName>style.visibility</p:attrName>
                                        </p:attrNameLst>
                                      </p:cBhvr>
                                      <p:to>
                                        <p:strVal val="visible"/>
                                      </p:to>
                                    </p:set>
                                    <p:animEffect transition="in" filter="blinds(horizontal)">
                                      <p:cBhvr>
                                        <p:cTn id="34" dur="500"/>
                                        <p:tgtEl>
                                          <p:spTgt spid="2355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3556"/>
                                        </p:tgtEl>
                                        <p:attrNameLst>
                                          <p:attrName>style.visibility</p:attrName>
                                        </p:attrNameLst>
                                      </p:cBhvr>
                                      <p:to>
                                        <p:strVal val="visible"/>
                                      </p:to>
                                    </p:set>
                                    <p:animEffect transition="in" filter="blinds(horizontal)">
                                      <p:cBhvr>
                                        <p:cTn id="3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24577"/>
          <p:cNvGrpSpPr/>
          <p:nvPr/>
        </p:nvGrpSpPr>
        <p:grpSpPr>
          <a:xfrm>
            <a:off x="695225" y="1667256"/>
            <a:ext cx="11631613" cy="4554538"/>
            <a:chOff x="-1157" y="-473"/>
            <a:chExt cx="7327" cy="2869"/>
          </a:xfrm>
        </p:grpSpPr>
        <p:sp>
          <p:nvSpPr>
            <p:cNvPr id="24579" name="文本框 24578"/>
            <p:cNvSpPr txBox="1"/>
            <p:nvPr/>
          </p:nvSpPr>
          <p:spPr>
            <a:xfrm>
              <a:off x="-1157" y="-473"/>
              <a:ext cx="7327" cy="2869"/>
            </a:xfrm>
            <a:prstGeom prst="rect">
              <a:avLst/>
            </a:prstGeom>
            <a:noFill/>
            <a:ln w="9525" cap="flat" cmpd="sng">
              <a:solidFill>
                <a:srgbClr val="00FFFF"/>
              </a:solidFill>
              <a:prstDash val="solid"/>
              <a:miter/>
              <a:headEnd type="none" w="med" len="med"/>
              <a:tailEnd type="none" w="med" len="med"/>
            </a:ln>
          </p:spPr>
          <p:txBody>
            <a:bodyPr wrap="square">
              <a:spAutoFit/>
            </a:bodyPr>
            <a:lstStyle/>
            <a:p>
              <a:pPr>
                <a:lnSpc>
                  <a:spcPct val="20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因为</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f(x)</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在</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rgbClr val="0000FF"/>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内连续</a:t>
              </a:r>
            </a:p>
            <a:p>
              <a:pPr>
                <a:lnSpc>
                  <a:spcPct val="20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是</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f(x)</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的一个原函数</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20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又</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F(x)</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是</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f(x)</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的原函数，</a:t>
              </a:r>
            </a:p>
            <a:p>
              <a:pPr>
                <a:lnSpc>
                  <a:spcPct val="200000"/>
                </a:lnSpc>
                <a:spcBef>
                  <a:spcPct val="50000"/>
                </a:spcBef>
              </a:pP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∴F(x)=                         +C.</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在上式中令</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x=a,</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则由                                  得到</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C=F(a)</a:t>
              </a:r>
            </a:p>
            <a:p>
              <a:pPr>
                <a:lnSpc>
                  <a:spcPct val="20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移项得</a:t>
              </a:r>
            </a:p>
            <a:p>
              <a:pPr>
                <a:lnSpc>
                  <a:spcPct val="20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令                    即得</a:t>
              </a:r>
            </a:p>
          </p:txBody>
        </p:sp>
        <p:graphicFrame>
          <p:nvGraphicFramePr>
            <p:cNvPr id="24580" name="对象 24579"/>
            <p:cNvGraphicFramePr>
              <a:graphicFrameLocks noChangeAspect="1"/>
            </p:cNvGraphicFramePr>
            <p:nvPr/>
          </p:nvGraphicFramePr>
          <p:xfrm>
            <a:off x="-862" y="-40"/>
            <a:ext cx="965" cy="513"/>
          </p:xfrm>
          <a:graphic>
            <a:graphicData uri="http://schemas.openxmlformats.org/presentationml/2006/ole">
              <mc:AlternateContent xmlns:mc="http://schemas.openxmlformats.org/markup-compatibility/2006">
                <mc:Choice xmlns:v="urn:schemas-microsoft-com:vml" Requires="v">
                  <p:oleObj r:id="rId2" imgW="533400" imgH="330200" progId="Equation.DSMT4">
                    <p:embed/>
                  </p:oleObj>
                </mc:Choice>
                <mc:Fallback>
                  <p:oleObj r:id="rId2" imgW="533400" imgH="330200" progId="Equation.DSMT4">
                    <p:embed/>
                    <p:pic>
                      <p:nvPicPr>
                        <p:cNvPr id="0" name="对象 24579"/>
                        <p:cNvPicPr/>
                        <p:nvPr/>
                      </p:nvPicPr>
                      <p:blipFill>
                        <a:blip r:embed="rId3"/>
                        <a:stretch>
                          <a:fillRect/>
                        </a:stretch>
                      </p:blipFill>
                      <p:spPr>
                        <a:xfrm>
                          <a:off x="-862" y="-40"/>
                          <a:ext cx="965" cy="513"/>
                        </a:xfrm>
                        <a:prstGeom prst="rect">
                          <a:avLst/>
                        </a:prstGeom>
                        <a:noFill/>
                        <a:ln w="38100">
                          <a:noFill/>
                          <a:miter/>
                        </a:ln>
                      </p:spPr>
                    </p:pic>
                  </p:oleObj>
                </mc:Fallback>
              </mc:AlternateContent>
            </a:graphicData>
          </a:graphic>
        </p:graphicFrame>
        <p:graphicFrame>
          <p:nvGraphicFramePr>
            <p:cNvPr id="24581" name="对象 24580"/>
            <p:cNvGraphicFramePr>
              <a:graphicFrameLocks noChangeAspect="1"/>
            </p:cNvGraphicFramePr>
            <p:nvPr/>
          </p:nvGraphicFramePr>
          <p:xfrm>
            <a:off x="-567" y="950"/>
            <a:ext cx="965" cy="513"/>
          </p:xfrm>
          <a:graphic>
            <a:graphicData uri="http://schemas.openxmlformats.org/presentationml/2006/ole">
              <mc:AlternateContent xmlns:mc="http://schemas.openxmlformats.org/markup-compatibility/2006">
                <mc:Choice xmlns:v="urn:schemas-microsoft-com:vml" Requires="v">
                  <p:oleObj r:id="rId4" imgW="533400" imgH="330200" progId="Equation.DSMT4">
                    <p:embed/>
                  </p:oleObj>
                </mc:Choice>
                <mc:Fallback>
                  <p:oleObj r:id="rId4" imgW="533400" imgH="330200" progId="Equation.DSMT4">
                    <p:embed/>
                    <p:pic>
                      <p:nvPicPr>
                        <p:cNvPr id="0" name="对象 24580"/>
                        <p:cNvPicPr/>
                        <p:nvPr/>
                      </p:nvPicPr>
                      <p:blipFill>
                        <a:blip r:embed="rId5"/>
                        <a:stretch>
                          <a:fillRect/>
                        </a:stretch>
                      </p:blipFill>
                      <p:spPr>
                        <a:xfrm>
                          <a:off x="-567" y="950"/>
                          <a:ext cx="965" cy="513"/>
                        </a:xfrm>
                        <a:prstGeom prst="rect">
                          <a:avLst/>
                        </a:prstGeom>
                        <a:noFill/>
                        <a:ln w="38100">
                          <a:noFill/>
                          <a:miter/>
                        </a:ln>
                      </p:spPr>
                    </p:pic>
                  </p:oleObj>
                </mc:Fallback>
              </mc:AlternateContent>
            </a:graphicData>
          </a:graphic>
        </p:graphicFrame>
        <p:graphicFrame>
          <p:nvGraphicFramePr>
            <p:cNvPr id="24582" name="对象 24581"/>
            <p:cNvGraphicFramePr>
              <a:graphicFrameLocks noChangeAspect="1"/>
            </p:cNvGraphicFramePr>
            <p:nvPr/>
          </p:nvGraphicFramePr>
          <p:xfrm>
            <a:off x="2206" y="903"/>
            <a:ext cx="1351" cy="560"/>
          </p:xfrm>
          <a:graphic>
            <a:graphicData uri="http://schemas.openxmlformats.org/presentationml/2006/ole">
              <mc:AlternateContent xmlns:mc="http://schemas.openxmlformats.org/markup-compatibility/2006">
                <mc:Choice xmlns:v="urn:schemas-microsoft-com:vml" Requires="v">
                  <p:oleObj r:id="rId6" imgW="749300" imgH="330200" progId="Equation.DSMT4">
                    <p:embed/>
                  </p:oleObj>
                </mc:Choice>
                <mc:Fallback>
                  <p:oleObj r:id="rId6" imgW="749300" imgH="330200" progId="Equation.DSMT4">
                    <p:embed/>
                    <p:pic>
                      <p:nvPicPr>
                        <p:cNvPr id="0" name="对象 24581"/>
                        <p:cNvPicPr/>
                        <p:nvPr/>
                      </p:nvPicPr>
                      <p:blipFill>
                        <a:blip r:embed="rId7"/>
                        <a:stretch>
                          <a:fillRect/>
                        </a:stretch>
                      </p:blipFill>
                      <p:spPr>
                        <a:xfrm>
                          <a:off x="2206" y="903"/>
                          <a:ext cx="1351" cy="560"/>
                        </a:xfrm>
                        <a:prstGeom prst="rect">
                          <a:avLst/>
                        </a:prstGeom>
                        <a:noFill/>
                        <a:ln w="38100">
                          <a:noFill/>
                          <a:miter/>
                        </a:ln>
                      </p:spPr>
                    </p:pic>
                  </p:oleObj>
                </mc:Fallback>
              </mc:AlternateContent>
            </a:graphicData>
          </a:graphic>
        </p:graphicFrame>
        <p:graphicFrame>
          <p:nvGraphicFramePr>
            <p:cNvPr id="24583" name="对象 24582"/>
            <p:cNvGraphicFramePr>
              <a:graphicFrameLocks noChangeAspect="1"/>
            </p:cNvGraphicFramePr>
            <p:nvPr/>
          </p:nvGraphicFramePr>
          <p:xfrm>
            <a:off x="-422" y="1390"/>
            <a:ext cx="1893" cy="504"/>
          </p:xfrm>
          <a:graphic>
            <a:graphicData uri="http://schemas.openxmlformats.org/presentationml/2006/ole">
              <mc:AlternateContent xmlns:mc="http://schemas.openxmlformats.org/markup-compatibility/2006">
                <mc:Choice xmlns:v="urn:schemas-microsoft-com:vml" Requires="v">
                  <p:oleObj r:id="rId8" imgW="1358900" imgH="330200" progId="Equation.DSMT4">
                    <p:embed/>
                  </p:oleObj>
                </mc:Choice>
                <mc:Fallback>
                  <p:oleObj r:id="rId8" imgW="1358900" imgH="330200" progId="Equation.DSMT4">
                    <p:embed/>
                    <p:pic>
                      <p:nvPicPr>
                        <p:cNvPr id="0" name="对象 24582"/>
                        <p:cNvPicPr/>
                        <p:nvPr/>
                      </p:nvPicPr>
                      <p:blipFill>
                        <a:blip r:embed="rId9"/>
                        <a:stretch>
                          <a:fillRect/>
                        </a:stretch>
                      </p:blipFill>
                      <p:spPr>
                        <a:xfrm>
                          <a:off x="-422" y="1390"/>
                          <a:ext cx="1893" cy="504"/>
                        </a:xfrm>
                        <a:prstGeom prst="rect">
                          <a:avLst/>
                        </a:prstGeom>
                        <a:noFill/>
                        <a:ln w="38100">
                          <a:noFill/>
                          <a:miter/>
                        </a:ln>
                      </p:spPr>
                    </p:pic>
                  </p:oleObj>
                </mc:Fallback>
              </mc:AlternateContent>
            </a:graphicData>
          </a:graphic>
        </p:graphicFrame>
        <p:graphicFrame>
          <p:nvGraphicFramePr>
            <p:cNvPr id="24584" name="对象 24583"/>
            <p:cNvGraphicFramePr>
              <a:graphicFrameLocks noChangeAspect="1"/>
            </p:cNvGraphicFramePr>
            <p:nvPr/>
          </p:nvGraphicFramePr>
          <p:xfrm>
            <a:off x="-715" y="1931"/>
            <a:ext cx="3371" cy="465"/>
          </p:xfrm>
          <a:graphic>
            <a:graphicData uri="http://schemas.openxmlformats.org/presentationml/2006/ole">
              <mc:AlternateContent xmlns:mc="http://schemas.openxmlformats.org/markup-compatibility/2006">
                <mc:Choice xmlns:v="urn:schemas-microsoft-com:vml" Requires="v">
                  <p:oleObj r:id="rId10" imgW="2246630" imgH="330200" progId="Equation.DSMT4">
                    <p:embed/>
                  </p:oleObj>
                </mc:Choice>
                <mc:Fallback>
                  <p:oleObj r:id="rId10" imgW="2246630" imgH="330200" progId="Equation.DSMT4">
                    <p:embed/>
                    <p:pic>
                      <p:nvPicPr>
                        <p:cNvPr id="0" name="对象 24583"/>
                        <p:cNvPicPr/>
                        <p:nvPr/>
                      </p:nvPicPr>
                      <p:blipFill>
                        <a:blip r:embed="rId11"/>
                        <a:stretch>
                          <a:fillRect/>
                        </a:stretch>
                      </p:blipFill>
                      <p:spPr>
                        <a:xfrm>
                          <a:off x="-715" y="1931"/>
                          <a:ext cx="3371" cy="465"/>
                        </a:xfrm>
                        <a:prstGeom prst="rect">
                          <a:avLst/>
                        </a:prstGeom>
                        <a:noFill/>
                        <a:ln w="38100">
                          <a:noFill/>
                          <a:miter/>
                        </a:ln>
                      </p:spPr>
                    </p:pic>
                  </p:oleObj>
                </mc:Fallback>
              </mc:AlternateContent>
            </a:graphicData>
          </a:graphic>
        </p:graphicFrame>
      </p:grpSp>
      <p:sp>
        <p:nvSpPr>
          <p:cNvPr id="24585" name="文本框 24584"/>
          <p:cNvSpPr txBox="1"/>
          <p:nvPr/>
        </p:nvSpPr>
        <p:spPr>
          <a:xfrm>
            <a:off x="695325" y="1224073"/>
            <a:ext cx="936705" cy="400110"/>
          </a:xfrm>
          <a:prstGeom prst="rect">
            <a:avLst/>
          </a:prstGeom>
          <a:solidFill>
            <a:srgbClr val="CC99FF"/>
          </a:solidFill>
          <a:ln w="38100" cap="flat" cmpd="sng">
            <a:solidFill>
              <a:srgbClr val="00FF00"/>
            </a:solidFill>
            <a:prstDash val="solid"/>
            <a:miter/>
            <a:headEnd type="none" w="med" len="med"/>
            <a:tailEnd type="none" w="med" len="med"/>
          </a:ln>
        </p:spPr>
        <p:txBody>
          <a:bodyPr wrap="square">
            <a:spAutoFit/>
          </a:bodyPr>
          <a:lstStyle/>
          <a:p>
            <a:pPr algn="ctr">
              <a:spcBef>
                <a:spcPct val="50000"/>
              </a:spcBef>
            </a:pPr>
            <a:r>
              <a:rPr lang="zh-CN" altLang="en-US" sz="2000" kern="0">
                <a:solidFill>
                  <a:srgbClr val="00FFCC"/>
                </a:solidFill>
                <a:latin typeface="Arial" panose="020B0604020202020204" pitchFamily="34" charset="0"/>
                <a:ea typeface="思源黑体 CN Medium" panose="020B0600000000000000" pitchFamily="34" charset="-122"/>
                <a:sym typeface="Arial" panose="020B0604020202020204" pitchFamily="34" charset="0"/>
              </a:rPr>
              <a:t>证明：</a:t>
            </a:r>
          </a:p>
        </p:txBody>
      </p:sp>
      <p:sp>
        <p:nvSpPr>
          <p:cNvPr id="1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wipe(down)">
                                      <p:cBhvr>
                                        <p:cTn id="7" dur="580">
                                          <p:stCondLst>
                                            <p:cond delay="0"/>
                                          </p:stCondLst>
                                        </p:cTn>
                                        <p:tgtEl>
                                          <p:spTgt spid="24585"/>
                                        </p:tgtEl>
                                      </p:cBhvr>
                                    </p:animEffect>
                                    <p:anim calcmode="lin" valueType="num">
                                      <p:cBhvr>
                                        <p:cTn id="8" dur="1822" tmFilter="0,0; 0.14,0.36; 0.43,0.73; 0.71,0.91; 1.0,1.0">
                                          <p:stCondLst>
                                            <p:cond delay="0"/>
                                          </p:stCondLst>
                                        </p:cTn>
                                        <p:tgtEl>
                                          <p:spTgt spid="2458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8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8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8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85"/>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85"/>
                                        </p:tgtEl>
                                      </p:cBhvr>
                                      <p:to x="100000" y="60000"/>
                                    </p:animScale>
                                    <p:animScale>
                                      <p:cBhvr>
                                        <p:cTn id="14" dur="166" decel="50000">
                                          <p:stCondLst>
                                            <p:cond delay="676"/>
                                          </p:stCondLst>
                                        </p:cTn>
                                        <p:tgtEl>
                                          <p:spTgt spid="24585"/>
                                        </p:tgtEl>
                                      </p:cBhvr>
                                      <p:to x="100000" y="100000"/>
                                    </p:animScale>
                                    <p:animScale>
                                      <p:cBhvr>
                                        <p:cTn id="15" dur="26">
                                          <p:stCondLst>
                                            <p:cond delay="1312"/>
                                          </p:stCondLst>
                                        </p:cTn>
                                        <p:tgtEl>
                                          <p:spTgt spid="24585"/>
                                        </p:tgtEl>
                                      </p:cBhvr>
                                      <p:to x="100000" y="80000"/>
                                    </p:animScale>
                                    <p:animScale>
                                      <p:cBhvr>
                                        <p:cTn id="16" dur="166" decel="50000">
                                          <p:stCondLst>
                                            <p:cond delay="1338"/>
                                          </p:stCondLst>
                                        </p:cTn>
                                        <p:tgtEl>
                                          <p:spTgt spid="24585"/>
                                        </p:tgtEl>
                                      </p:cBhvr>
                                      <p:to x="100000" y="100000"/>
                                    </p:animScale>
                                    <p:animScale>
                                      <p:cBhvr>
                                        <p:cTn id="17" dur="26">
                                          <p:stCondLst>
                                            <p:cond delay="1642"/>
                                          </p:stCondLst>
                                        </p:cTn>
                                        <p:tgtEl>
                                          <p:spTgt spid="24585"/>
                                        </p:tgtEl>
                                      </p:cBhvr>
                                      <p:to x="100000" y="90000"/>
                                    </p:animScale>
                                    <p:animScale>
                                      <p:cBhvr>
                                        <p:cTn id="18" dur="166" decel="50000">
                                          <p:stCondLst>
                                            <p:cond delay="1668"/>
                                          </p:stCondLst>
                                        </p:cTn>
                                        <p:tgtEl>
                                          <p:spTgt spid="24585"/>
                                        </p:tgtEl>
                                      </p:cBhvr>
                                      <p:to x="100000" y="100000"/>
                                    </p:animScale>
                                    <p:animScale>
                                      <p:cBhvr>
                                        <p:cTn id="19" dur="26">
                                          <p:stCondLst>
                                            <p:cond delay="1808"/>
                                          </p:stCondLst>
                                        </p:cTn>
                                        <p:tgtEl>
                                          <p:spTgt spid="24585"/>
                                        </p:tgtEl>
                                      </p:cBhvr>
                                      <p:to x="100000" y="95000"/>
                                    </p:animScale>
                                    <p:animScale>
                                      <p:cBhvr>
                                        <p:cTn id="20" dur="166" decel="50000">
                                          <p:stCondLst>
                                            <p:cond delay="1834"/>
                                          </p:stCondLst>
                                        </p:cTn>
                                        <p:tgtEl>
                                          <p:spTgt spid="2458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24578"/>
                                        </p:tgtEl>
                                        <p:attrNameLst>
                                          <p:attrName>style.visibility</p:attrName>
                                        </p:attrNameLst>
                                      </p:cBhvr>
                                      <p:to>
                                        <p:strVal val="visible"/>
                                      </p:to>
                                    </p:set>
                                    <p:anim calcmode="lin" valueType="num">
                                      <p:cBhvr>
                                        <p:cTn id="25" dur="1000" fill="hold"/>
                                        <p:tgtEl>
                                          <p:spTgt spid="24578"/>
                                        </p:tgtEl>
                                        <p:attrNameLst>
                                          <p:attrName>ppt_w</p:attrName>
                                        </p:attrNameLst>
                                      </p:cBhvr>
                                      <p:tavLst>
                                        <p:tav tm="0">
                                          <p:val>
                                            <p:fltVal val="0"/>
                                          </p:val>
                                        </p:tav>
                                        <p:tav tm="100000">
                                          <p:val>
                                            <p:strVal val="#ppt_w"/>
                                          </p:val>
                                        </p:tav>
                                      </p:tavLst>
                                    </p:anim>
                                    <p:anim calcmode="lin" valueType="num">
                                      <p:cBhvr>
                                        <p:cTn id="26" dur="1000" fill="hold"/>
                                        <p:tgtEl>
                                          <p:spTgt spid="24578"/>
                                        </p:tgtEl>
                                        <p:attrNameLst>
                                          <p:attrName>ppt_h</p:attrName>
                                        </p:attrNameLst>
                                      </p:cBhvr>
                                      <p:tavLst>
                                        <p:tav tm="0">
                                          <p:val>
                                            <p:fltVal val="0"/>
                                          </p:val>
                                        </p:tav>
                                        <p:tav tm="100000">
                                          <p:val>
                                            <p:strVal val="#ppt_h"/>
                                          </p:val>
                                        </p:tav>
                                      </p:tavLst>
                                    </p:anim>
                                    <p:anim calcmode="lin" valueType="num">
                                      <p:cBhvr>
                                        <p:cTn id="27" dur="1000" fill="hold"/>
                                        <p:tgtEl>
                                          <p:spTgt spid="2457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5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25601"/>
          <p:cNvSpPr txBox="1"/>
          <p:nvPr/>
        </p:nvSpPr>
        <p:spPr>
          <a:xfrm>
            <a:off x="695325" y="2051613"/>
            <a:ext cx="6772275" cy="400110"/>
          </a:xfrm>
          <a:prstGeom prst="rect">
            <a:avLst/>
          </a:prstGeom>
          <a:solidFill>
            <a:srgbClr val="FF6600">
              <a:alpha val="60999"/>
            </a:srgbClr>
          </a:solidFill>
          <a:ln w="41275" cap="flat" cmpd="sng">
            <a:solidFill>
              <a:srgbClr val="800080"/>
            </a:solidFill>
            <a:prstDash val="solid"/>
            <a:miter/>
            <a:headEnd type="none" w="med" len="med"/>
            <a:tailEnd type="none" w="med" len="med"/>
          </a:ln>
        </p:spPr>
        <p:txBody>
          <a:bodyPr wrap="square">
            <a:spAutoFit/>
          </a:bodyPr>
          <a:lstStyle/>
          <a:p>
            <a:pPr algn="ctr">
              <a:spcBef>
                <a:spcPct val="50000"/>
              </a:spcBef>
            </a:pP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定积分的基本公式</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又称牛顿</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莱布尼兹公式</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常表示为</a:t>
            </a:r>
          </a:p>
        </p:txBody>
      </p:sp>
      <p:graphicFrame>
        <p:nvGraphicFramePr>
          <p:cNvPr id="25603" name="对象 25602"/>
          <p:cNvGraphicFramePr>
            <a:graphicFrameLocks noChangeAspect="1"/>
          </p:cNvGraphicFramePr>
          <p:nvPr/>
        </p:nvGraphicFramePr>
        <p:xfrm>
          <a:off x="3634449" y="2937087"/>
          <a:ext cx="4669541" cy="736026"/>
        </p:xfrm>
        <a:graphic>
          <a:graphicData uri="http://schemas.openxmlformats.org/presentationml/2006/ole">
            <mc:AlternateContent xmlns:mc="http://schemas.openxmlformats.org/markup-compatibility/2006">
              <mc:Choice xmlns:v="urn:schemas-microsoft-com:vml" Requires="v">
                <p:oleObj r:id="rId2" imgW="2094865" imgH="330200" progId="Equation.DSMT4">
                  <p:embed/>
                </p:oleObj>
              </mc:Choice>
              <mc:Fallback>
                <p:oleObj r:id="rId2" imgW="2094865" imgH="330200" progId="Equation.DSMT4">
                  <p:embed/>
                  <p:pic>
                    <p:nvPicPr>
                      <p:cNvPr id="0" name="对象 25602"/>
                      <p:cNvPicPr/>
                      <p:nvPr/>
                    </p:nvPicPr>
                    <p:blipFill>
                      <a:blip r:embed="rId3"/>
                      <a:stretch>
                        <a:fillRect/>
                      </a:stretch>
                    </p:blipFill>
                    <p:spPr>
                      <a:xfrm>
                        <a:off x="3634449" y="2937087"/>
                        <a:ext cx="4669541" cy="736026"/>
                      </a:xfrm>
                      <a:prstGeom prst="rect">
                        <a:avLst/>
                      </a:prstGeom>
                      <a:noFill/>
                      <a:ln w="38100">
                        <a:noFill/>
                        <a:miter/>
                      </a:ln>
                    </p:spPr>
                  </p:pic>
                </p:oleObj>
              </mc:Fallback>
            </mc:AlternateContent>
          </a:graphicData>
        </a:graphic>
      </p:graphicFrame>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
        <p:nvSpPr>
          <p:cNvPr id="2" name="矩形 1"/>
          <p:cNvSpPr/>
          <p:nvPr/>
        </p:nvSpPr>
        <p:spPr>
          <a:xfrm>
            <a:off x="660400" y="1370553"/>
            <a:ext cx="2749471" cy="400110"/>
          </a:xfrm>
          <a:prstGeom prst="rect">
            <a:avLst/>
          </a:prstGeom>
        </p:spPr>
        <p:txBody>
          <a:bodyPr wrap="none">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接下来让我们练一练吧</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anim calcmode="lin" valueType="num">
                                      <p:cBhvr>
                                        <p:cTn id="8" dur="2000" fill="hold"/>
                                        <p:tgtEl>
                                          <p:spTgt spid="25602"/>
                                        </p:tgtEl>
                                        <p:attrNameLst>
                                          <p:attrName>style.rotation</p:attrName>
                                        </p:attrNameLst>
                                      </p:cBhvr>
                                      <p:tavLst>
                                        <p:tav tm="0">
                                          <p:val>
                                            <p:fltVal val="720"/>
                                          </p:val>
                                        </p:tav>
                                        <p:tav tm="100000">
                                          <p:val>
                                            <p:fltVal val="0"/>
                                          </p:val>
                                        </p:tav>
                                      </p:tavLst>
                                    </p:anim>
                                    <p:anim calcmode="lin" valueType="num">
                                      <p:cBhvr>
                                        <p:cTn id="9" dur="2000" fill="hold"/>
                                        <p:tgtEl>
                                          <p:spTgt spid="25602"/>
                                        </p:tgtEl>
                                        <p:attrNameLst>
                                          <p:attrName>ppt_h</p:attrName>
                                        </p:attrNameLst>
                                      </p:cBhvr>
                                      <p:tavLst>
                                        <p:tav tm="0">
                                          <p:val>
                                            <p:fltVal val="0"/>
                                          </p:val>
                                        </p:tav>
                                        <p:tav tm="100000">
                                          <p:val>
                                            <p:strVal val="#ppt_h"/>
                                          </p:val>
                                        </p:tav>
                                      </p:tavLst>
                                    </p:anim>
                                    <p:anim calcmode="lin" valueType="num">
                                      <p:cBhvr>
                                        <p:cTn id="10" dur="2000" fill="hold"/>
                                        <p:tgtEl>
                                          <p:spTgt spid="2560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5603"/>
                                        </p:tgtEl>
                                        <p:attrNameLst>
                                          <p:attrName>style.visibility</p:attrName>
                                        </p:attrNameLst>
                                      </p:cBhvr>
                                      <p:to>
                                        <p:strVal val="visible"/>
                                      </p:to>
                                    </p:set>
                                    <p:animEffect transition="in" filter="fade">
                                      <p:cBhvr>
                                        <p:cTn id="13" dur="2000"/>
                                        <p:tgtEl>
                                          <p:spTgt spid="25603"/>
                                        </p:tgtEl>
                                      </p:cBhvr>
                                    </p:animEffect>
                                    <p:anim calcmode="lin" valueType="num">
                                      <p:cBhvr>
                                        <p:cTn id="14" dur="2000" fill="hold"/>
                                        <p:tgtEl>
                                          <p:spTgt spid="25603"/>
                                        </p:tgtEl>
                                        <p:attrNameLst>
                                          <p:attrName>style.rotation</p:attrName>
                                        </p:attrNameLst>
                                      </p:cBhvr>
                                      <p:tavLst>
                                        <p:tav tm="0">
                                          <p:val>
                                            <p:fltVal val="720"/>
                                          </p:val>
                                        </p:tav>
                                        <p:tav tm="100000">
                                          <p:val>
                                            <p:fltVal val="0"/>
                                          </p:val>
                                        </p:tav>
                                      </p:tavLst>
                                    </p:anim>
                                    <p:anim calcmode="lin" valueType="num">
                                      <p:cBhvr>
                                        <p:cTn id="15" dur="2000" fill="hold"/>
                                        <p:tgtEl>
                                          <p:spTgt spid="25603"/>
                                        </p:tgtEl>
                                        <p:attrNameLst>
                                          <p:attrName>ppt_h</p:attrName>
                                        </p:attrNameLst>
                                      </p:cBhvr>
                                      <p:tavLst>
                                        <p:tav tm="0">
                                          <p:val>
                                            <p:fltVal val="0"/>
                                          </p:val>
                                        </p:tav>
                                        <p:tav tm="100000">
                                          <p:val>
                                            <p:strVal val="#ppt_h"/>
                                          </p:val>
                                        </p:tav>
                                      </p:tavLst>
                                    </p:anim>
                                    <p:anim calcmode="lin" valueType="num">
                                      <p:cBhvr>
                                        <p:cTn id="16" dur="2000" fill="hold"/>
                                        <p:tgtEl>
                                          <p:spTgt spid="2560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26625"/>
          <p:cNvSpPr/>
          <p:nvPr/>
        </p:nvSpPr>
        <p:spPr>
          <a:xfrm>
            <a:off x="660400" y="1249845"/>
            <a:ext cx="1981200" cy="6858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algn="l"/>
            <a:r>
              <a:rPr lang="zh-CN" altLang="en-US" sz="2000" dirty="0">
                <a:solidFill>
                  <a:srgbClr val="0000FF"/>
                </a:solidFill>
                <a:ea typeface="思源黑体 CN Medium" panose="020B0600000000000000" pitchFamily="34" charset="-122"/>
                <a:sym typeface="Arial" panose="020B0604020202020204" pitchFamily="34" charset="0"/>
              </a:rPr>
              <a:t>例</a:t>
            </a:r>
            <a:r>
              <a:rPr lang="en-US" altLang="zh-CN" sz="2000" dirty="0">
                <a:solidFill>
                  <a:srgbClr val="0000FF"/>
                </a:solidFill>
                <a:ea typeface="思源黑体 CN Medium" panose="020B0600000000000000" pitchFamily="34" charset="-122"/>
                <a:sym typeface="Arial" panose="020B0604020202020204" pitchFamily="34" charset="0"/>
              </a:rPr>
              <a:t>1. </a:t>
            </a:r>
            <a:r>
              <a:rPr lang="zh-CN" altLang="en-US" sz="2000" dirty="0">
                <a:solidFill>
                  <a:srgbClr val="0000FF"/>
                </a:solidFill>
                <a:ea typeface="思源黑体 CN Medium" panose="020B0600000000000000" pitchFamily="34" charset="-122"/>
                <a:sym typeface="Arial" panose="020B0604020202020204" pitchFamily="34" charset="0"/>
              </a:rPr>
              <a:t>计算</a:t>
            </a:r>
          </a:p>
        </p:txBody>
      </p:sp>
      <p:sp>
        <p:nvSpPr>
          <p:cNvPr id="26627" name="文本框 26626"/>
          <p:cNvSpPr txBox="1"/>
          <p:nvPr/>
        </p:nvSpPr>
        <p:spPr>
          <a:xfrm>
            <a:off x="695325" y="2217631"/>
            <a:ext cx="914400" cy="400110"/>
          </a:xfrm>
          <a:prstGeom prst="rect">
            <a:avLst/>
          </a:prstGeom>
          <a:noFill/>
          <a:ln w="9525">
            <a:noFill/>
          </a:ln>
        </p:spPr>
        <p:txBody>
          <a:bodyPr>
            <a:spAutoFit/>
          </a:bodyPr>
          <a:lstStyle/>
          <a:p>
            <a:pPr>
              <a:spcBef>
                <a:spcPct val="50000"/>
              </a:spcBef>
            </a:pPr>
            <a:r>
              <a:rPr lang="zh-CN" altLang="en-US" sz="2000" kern="0" dirty="0">
                <a:solidFill>
                  <a:schemeClr val="hlink"/>
                </a:solidFill>
                <a:latin typeface="Arial" panose="020B0604020202020204" pitchFamily="34" charset="0"/>
                <a:ea typeface="思源黑体 CN Medium" panose="020B0600000000000000" pitchFamily="34" charset="-122"/>
                <a:sym typeface="Arial" panose="020B0604020202020204" pitchFamily="34" charset="0"/>
              </a:rPr>
              <a:t>解</a:t>
            </a:r>
            <a:r>
              <a:rPr lang="en-US" altLang="zh-CN" sz="2000" kern="0" dirty="0">
                <a:solidFill>
                  <a:schemeClr val="hlink"/>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6628" name="对象 26627"/>
          <p:cNvGraphicFramePr>
            <a:graphicFrameLocks noChangeAspect="1"/>
          </p:cNvGraphicFramePr>
          <p:nvPr/>
        </p:nvGraphicFramePr>
        <p:xfrm>
          <a:off x="2921000" y="3492803"/>
          <a:ext cx="3370368" cy="2431641"/>
        </p:xfrm>
        <a:graphic>
          <a:graphicData uri="http://schemas.openxmlformats.org/presentationml/2006/ole">
            <mc:AlternateContent xmlns:mc="http://schemas.openxmlformats.org/markup-compatibility/2006">
              <mc:Choice xmlns:v="urn:schemas-microsoft-com:vml" Requires="v">
                <p:oleObj r:id="rId2" imgW="1549400" imgH="1117600" progId="Equation.DSMT4">
                  <p:embed/>
                </p:oleObj>
              </mc:Choice>
              <mc:Fallback>
                <p:oleObj r:id="rId2" imgW="1549400" imgH="1117600" progId="Equation.DSMT4">
                  <p:embed/>
                  <p:pic>
                    <p:nvPicPr>
                      <p:cNvPr id="0" name="对象 26627"/>
                      <p:cNvPicPr/>
                      <p:nvPr/>
                    </p:nvPicPr>
                    <p:blipFill>
                      <a:blip r:embed="rId3"/>
                      <a:stretch>
                        <a:fillRect/>
                      </a:stretch>
                    </p:blipFill>
                    <p:spPr>
                      <a:xfrm>
                        <a:off x="2921000" y="3492803"/>
                        <a:ext cx="3370368" cy="2431641"/>
                      </a:xfrm>
                      <a:prstGeom prst="rect">
                        <a:avLst/>
                      </a:prstGeom>
                      <a:noFill/>
                      <a:ln w="38100">
                        <a:noFill/>
                        <a:miter/>
                      </a:ln>
                    </p:spPr>
                  </p:pic>
                </p:oleObj>
              </mc:Fallback>
            </mc:AlternateContent>
          </a:graphicData>
        </a:graphic>
      </p:graphicFrame>
      <p:sp>
        <p:nvSpPr>
          <p:cNvPr id="26629" name="文本框 26628"/>
          <p:cNvSpPr txBox="1"/>
          <p:nvPr/>
        </p:nvSpPr>
        <p:spPr>
          <a:xfrm>
            <a:off x="1100138" y="2217631"/>
            <a:ext cx="1143000" cy="400110"/>
          </a:xfrm>
          <a:prstGeom prst="rect">
            <a:avLst/>
          </a:prstGeom>
          <a:noFill/>
          <a:ln w="9525">
            <a:noFill/>
          </a:ln>
        </p:spPr>
        <p:txBody>
          <a:bodyPr>
            <a:spAutoFit/>
          </a:bodyPr>
          <a:lstStyle/>
          <a:p>
            <a:pPr>
              <a:spcBef>
                <a:spcPct val="50000"/>
              </a:spcBef>
            </a:pPr>
            <a:r>
              <a:rPr lang="zh-CN" altLang="en-US"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因为</a:t>
            </a:r>
          </a:p>
        </p:txBody>
      </p:sp>
      <p:graphicFrame>
        <p:nvGraphicFramePr>
          <p:cNvPr id="26630" name="对象 26629"/>
          <p:cNvGraphicFramePr>
            <a:graphicFrameLocks noChangeAspect="1"/>
          </p:cNvGraphicFramePr>
          <p:nvPr/>
        </p:nvGraphicFramePr>
        <p:xfrm>
          <a:off x="1944689" y="2003319"/>
          <a:ext cx="2867025" cy="925512"/>
        </p:xfrm>
        <a:graphic>
          <a:graphicData uri="http://schemas.openxmlformats.org/presentationml/2006/ole">
            <mc:AlternateContent xmlns:mc="http://schemas.openxmlformats.org/markup-compatibility/2006">
              <mc:Choice xmlns:v="urn:schemas-microsoft-com:vml" Requires="v">
                <p:oleObj r:id="rId4" imgW="1219200" imgH="393700" progId="Equation.DSMT4">
                  <p:embed/>
                </p:oleObj>
              </mc:Choice>
              <mc:Fallback>
                <p:oleObj r:id="rId4" imgW="1219200" imgH="393700" progId="Equation.DSMT4">
                  <p:embed/>
                  <p:pic>
                    <p:nvPicPr>
                      <p:cNvPr id="0" name="对象 26629"/>
                      <p:cNvPicPr/>
                      <p:nvPr/>
                    </p:nvPicPr>
                    <p:blipFill>
                      <a:blip r:embed="rId5"/>
                      <a:stretch>
                        <a:fillRect/>
                      </a:stretch>
                    </p:blipFill>
                    <p:spPr>
                      <a:xfrm>
                        <a:off x="1944689" y="2003319"/>
                        <a:ext cx="2867025" cy="925512"/>
                      </a:xfrm>
                      <a:prstGeom prst="rect">
                        <a:avLst/>
                      </a:prstGeom>
                      <a:noFill/>
                      <a:ln w="38100">
                        <a:noFill/>
                        <a:miter/>
                      </a:ln>
                    </p:spPr>
                  </p:pic>
                </p:oleObj>
              </mc:Fallback>
            </mc:AlternateContent>
          </a:graphicData>
        </a:graphic>
      </p:graphicFrame>
      <p:sp>
        <p:nvSpPr>
          <p:cNvPr id="26631" name="文本框 26630"/>
          <p:cNvSpPr txBox="1"/>
          <p:nvPr/>
        </p:nvSpPr>
        <p:spPr>
          <a:xfrm>
            <a:off x="660400" y="3010762"/>
            <a:ext cx="5410200" cy="400110"/>
          </a:xfrm>
          <a:prstGeom prst="rect">
            <a:avLst/>
          </a:prstGeom>
          <a:noFill/>
          <a:ln w="9525">
            <a:noFill/>
          </a:ln>
        </p:spPr>
        <p:txBody>
          <a:bodyPr>
            <a:spAutoFit/>
          </a:bodyPr>
          <a:lstStyle/>
          <a:p>
            <a:pPr>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由微积分基本定理得：</a:t>
            </a:r>
          </a:p>
        </p:txBody>
      </p:sp>
      <p:graphicFrame>
        <p:nvGraphicFramePr>
          <p:cNvPr id="26632" name="对象 26631"/>
          <p:cNvGraphicFramePr>
            <a:graphicFrameLocks noChangeAspect="1"/>
          </p:cNvGraphicFramePr>
          <p:nvPr/>
        </p:nvGraphicFramePr>
        <p:xfrm>
          <a:off x="2084509" y="1182171"/>
          <a:ext cx="1672982" cy="821149"/>
        </p:xfrm>
        <a:graphic>
          <a:graphicData uri="http://schemas.openxmlformats.org/presentationml/2006/ole">
            <mc:AlternateContent xmlns:mc="http://schemas.openxmlformats.org/markup-compatibility/2006">
              <mc:Choice xmlns:v="urn:schemas-microsoft-com:vml" Requires="v">
                <p:oleObj r:id="rId6" imgW="698500" imgH="393700" progId="Equation.DSMT4">
                  <p:embed/>
                </p:oleObj>
              </mc:Choice>
              <mc:Fallback>
                <p:oleObj r:id="rId6" imgW="698500" imgH="393700" progId="Equation.DSMT4">
                  <p:embed/>
                  <p:pic>
                    <p:nvPicPr>
                      <p:cNvPr id="0" name="对象 26631"/>
                      <p:cNvPicPr/>
                      <p:nvPr/>
                    </p:nvPicPr>
                    <p:blipFill>
                      <a:blip r:embed="rId7"/>
                      <a:stretch>
                        <a:fillRect/>
                      </a:stretch>
                    </p:blipFill>
                    <p:spPr>
                      <a:xfrm>
                        <a:off x="2084509" y="1182171"/>
                        <a:ext cx="1672982" cy="821149"/>
                      </a:xfrm>
                      <a:prstGeom prst="rect">
                        <a:avLst/>
                      </a:prstGeom>
                      <a:noFill/>
                      <a:ln w="38100">
                        <a:noFill/>
                        <a:miter/>
                      </a:ln>
                    </p:spPr>
                  </p:pic>
                </p:oleObj>
              </mc:Fallback>
            </mc:AlternateContent>
          </a:graphicData>
        </a:graphic>
      </p:graphicFrame>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p:cTn id="7" dur="500" fill="hold"/>
                                        <p:tgtEl>
                                          <p:spTgt spid="26632"/>
                                        </p:tgtEl>
                                        <p:attrNameLst>
                                          <p:attrName>ppt_w</p:attrName>
                                        </p:attrNameLst>
                                      </p:cBhvr>
                                      <p:tavLst>
                                        <p:tav tm="0">
                                          <p:val>
                                            <p:fltVal val="0"/>
                                          </p:val>
                                        </p:tav>
                                        <p:tav tm="100000">
                                          <p:val>
                                            <p:strVal val="#ppt_w"/>
                                          </p:val>
                                        </p:tav>
                                      </p:tavLst>
                                    </p:anim>
                                    <p:anim calcmode="lin" valueType="num">
                                      <p:cBhvr>
                                        <p:cTn id="8" dur="500" fill="hold"/>
                                        <p:tgtEl>
                                          <p:spTgt spid="26632"/>
                                        </p:tgtEl>
                                        <p:attrNameLst>
                                          <p:attrName>ppt_h</p:attrName>
                                        </p:attrNameLst>
                                      </p:cBhvr>
                                      <p:tavLst>
                                        <p:tav tm="0">
                                          <p:val>
                                            <p:fltVal val="0"/>
                                          </p:val>
                                        </p:tav>
                                        <p:tav tm="100000">
                                          <p:val>
                                            <p:strVal val="#ppt_h"/>
                                          </p:val>
                                        </p:tav>
                                      </p:tavLst>
                                    </p:anim>
                                    <p:anim calcmode="lin" valueType="num">
                                      <p:cBhvr>
                                        <p:cTn id="9" dur="500" fill="hold"/>
                                        <p:tgtEl>
                                          <p:spTgt spid="26632"/>
                                        </p:tgtEl>
                                        <p:attrNameLst>
                                          <p:attrName>style.rotation</p:attrName>
                                        </p:attrNameLst>
                                      </p:cBhvr>
                                      <p:tavLst>
                                        <p:tav tm="0">
                                          <p:val>
                                            <p:fltVal val="360"/>
                                          </p:val>
                                        </p:tav>
                                        <p:tav tm="100000">
                                          <p:val>
                                            <p:fltVal val="0"/>
                                          </p:val>
                                        </p:tav>
                                      </p:tavLst>
                                    </p:anim>
                                    <p:animEffect transition="in" filter="fade">
                                      <p:cBhvr>
                                        <p:cTn id="10" dur="500"/>
                                        <p:tgtEl>
                                          <p:spTgt spid="2663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p:cTn id="13" dur="500" fill="hold"/>
                                        <p:tgtEl>
                                          <p:spTgt spid="26626"/>
                                        </p:tgtEl>
                                        <p:attrNameLst>
                                          <p:attrName>ppt_w</p:attrName>
                                        </p:attrNameLst>
                                      </p:cBhvr>
                                      <p:tavLst>
                                        <p:tav tm="0">
                                          <p:val>
                                            <p:fltVal val="0"/>
                                          </p:val>
                                        </p:tav>
                                        <p:tav tm="100000">
                                          <p:val>
                                            <p:strVal val="#ppt_w"/>
                                          </p:val>
                                        </p:tav>
                                      </p:tavLst>
                                    </p:anim>
                                    <p:anim calcmode="lin" valueType="num">
                                      <p:cBhvr>
                                        <p:cTn id="14" dur="500" fill="hold"/>
                                        <p:tgtEl>
                                          <p:spTgt spid="26626"/>
                                        </p:tgtEl>
                                        <p:attrNameLst>
                                          <p:attrName>ppt_h</p:attrName>
                                        </p:attrNameLst>
                                      </p:cBhvr>
                                      <p:tavLst>
                                        <p:tav tm="0">
                                          <p:val>
                                            <p:fltVal val="0"/>
                                          </p:val>
                                        </p:tav>
                                        <p:tav tm="100000">
                                          <p:val>
                                            <p:strVal val="#ppt_h"/>
                                          </p:val>
                                        </p:tav>
                                      </p:tavLst>
                                    </p:anim>
                                    <p:anim calcmode="lin" valueType="num">
                                      <p:cBhvr>
                                        <p:cTn id="15" dur="500" fill="hold"/>
                                        <p:tgtEl>
                                          <p:spTgt spid="26626"/>
                                        </p:tgtEl>
                                        <p:attrNameLst>
                                          <p:attrName>style.rotation</p:attrName>
                                        </p:attrNameLst>
                                      </p:cBhvr>
                                      <p:tavLst>
                                        <p:tav tm="0">
                                          <p:val>
                                            <p:fltVal val="360"/>
                                          </p:val>
                                        </p:tav>
                                        <p:tav tm="100000">
                                          <p:val>
                                            <p:fltVal val="0"/>
                                          </p:val>
                                        </p:tav>
                                      </p:tavLst>
                                    </p:anim>
                                    <p:animEffect transition="in" filter="fade">
                                      <p:cBhvr>
                                        <p:cTn id="16" dur="500"/>
                                        <p:tgtEl>
                                          <p:spTgt spid="266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630"/>
                                        </p:tgtEl>
                                        <p:attrNameLst>
                                          <p:attrName>style.visibility</p:attrName>
                                        </p:attrNameLst>
                                      </p:cBhvr>
                                      <p:to>
                                        <p:strVal val="visible"/>
                                      </p:to>
                                    </p:set>
                                    <p:animEffect transition="in" filter="fade">
                                      <p:cBhvr>
                                        <p:cTn id="21" dur="1000"/>
                                        <p:tgtEl>
                                          <p:spTgt spid="26630"/>
                                        </p:tgtEl>
                                      </p:cBhvr>
                                    </p:animEffect>
                                    <p:anim calcmode="lin" valueType="num">
                                      <p:cBhvr>
                                        <p:cTn id="22" dur="1000" fill="hold"/>
                                        <p:tgtEl>
                                          <p:spTgt spid="26630"/>
                                        </p:tgtEl>
                                        <p:attrNameLst>
                                          <p:attrName>ppt_x</p:attrName>
                                        </p:attrNameLst>
                                      </p:cBhvr>
                                      <p:tavLst>
                                        <p:tav tm="0">
                                          <p:val>
                                            <p:strVal val="#ppt_x"/>
                                          </p:val>
                                        </p:tav>
                                        <p:tav tm="100000">
                                          <p:val>
                                            <p:strVal val="#ppt_x"/>
                                          </p:val>
                                        </p:tav>
                                      </p:tavLst>
                                    </p:anim>
                                    <p:anim calcmode="lin" valueType="num">
                                      <p:cBhvr>
                                        <p:cTn id="23" dur="1000" fill="hold"/>
                                        <p:tgtEl>
                                          <p:spTgt spid="2663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6629"/>
                                        </p:tgtEl>
                                        <p:attrNameLst>
                                          <p:attrName>style.visibility</p:attrName>
                                        </p:attrNameLst>
                                      </p:cBhvr>
                                      <p:to>
                                        <p:strVal val="visible"/>
                                      </p:to>
                                    </p:set>
                                    <p:animEffect transition="in" filter="fade">
                                      <p:cBhvr>
                                        <p:cTn id="26" dur="1000"/>
                                        <p:tgtEl>
                                          <p:spTgt spid="26629"/>
                                        </p:tgtEl>
                                      </p:cBhvr>
                                    </p:animEffect>
                                    <p:anim calcmode="lin" valueType="num">
                                      <p:cBhvr>
                                        <p:cTn id="27" dur="1000" fill="hold"/>
                                        <p:tgtEl>
                                          <p:spTgt spid="26629"/>
                                        </p:tgtEl>
                                        <p:attrNameLst>
                                          <p:attrName>ppt_x</p:attrName>
                                        </p:attrNameLst>
                                      </p:cBhvr>
                                      <p:tavLst>
                                        <p:tav tm="0">
                                          <p:val>
                                            <p:strVal val="#ppt_x"/>
                                          </p:val>
                                        </p:tav>
                                        <p:tav tm="100000">
                                          <p:val>
                                            <p:strVal val="#ppt_x"/>
                                          </p:val>
                                        </p:tav>
                                      </p:tavLst>
                                    </p:anim>
                                    <p:anim calcmode="lin" valueType="num">
                                      <p:cBhvr>
                                        <p:cTn id="28" dur="1000" fill="hold"/>
                                        <p:tgtEl>
                                          <p:spTgt spid="2662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627"/>
                                        </p:tgtEl>
                                        <p:attrNameLst>
                                          <p:attrName>style.visibility</p:attrName>
                                        </p:attrNameLst>
                                      </p:cBhvr>
                                      <p:to>
                                        <p:strVal val="visible"/>
                                      </p:to>
                                    </p:set>
                                    <p:animEffect transition="in" filter="fade">
                                      <p:cBhvr>
                                        <p:cTn id="31" dur="1000"/>
                                        <p:tgtEl>
                                          <p:spTgt spid="26627"/>
                                        </p:tgtEl>
                                      </p:cBhvr>
                                    </p:animEffect>
                                    <p:anim calcmode="lin" valueType="num">
                                      <p:cBhvr>
                                        <p:cTn id="32" dur="1000" fill="hold"/>
                                        <p:tgtEl>
                                          <p:spTgt spid="26627"/>
                                        </p:tgtEl>
                                        <p:attrNameLst>
                                          <p:attrName>ppt_x</p:attrName>
                                        </p:attrNameLst>
                                      </p:cBhvr>
                                      <p:tavLst>
                                        <p:tav tm="0">
                                          <p:val>
                                            <p:strVal val="#ppt_x"/>
                                          </p:val>
                                        </p:tav>
                                        <p:tav tm="100000">
                                          <p:val>
                                            <p:strVal val="#ppt_x"/>
                                          </p:val>
                                        </p:tav>
                                      </p:tavLst>
                                    </p:anim>
                                    <p:anim calcmode="lin" valueType="num">
                                      <p:cBhvr>
                                        <p:cTn id="33"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6631"/>
                                        </p:tgtEl>
                                        <p:attrNameLst>
                                          <p:attrName>style.visibility</p:attrName>
                                        </p:attrNameLst>
                                      </p:cBhvr>
                                      <p:to>
                                        <p:strVal val="visible"/>
                                      </p:to>
                                    </p:set>
                                    <p:animEffect transition="in" filter="fade">
                                      <p:cBhvr>
                                        <p:cTn id="38" dur="1000"/>
                                        <p:tgtEl>
                                          <p:spTgt spid="26631"/>
                                        </p:tgtEl>
                                      </p:cBhvr>
                                    </p:animEffect>
                                    <p:anim calcmode="lin" valueType="num">
                                      <p:cBhvr>
                                        <p:cTn id="39" dur="1000" fill="hold"/>
                                        <p:tgtEl>
                                          <p:spTgt spid="26631"/>
                                        </p:tgtEl>
                                        <p:attrNameLst>
                                          <p:attrName>ppt_x</p:attrName>
                                        </p:attrNameLst>
                                      </p:cBhvr>
                                      <p:tavLst>
                                        <p:tav tm="0">
                                          <p:val>
                                            <p:strVal val="#ppt_x"/>
                                          </p:val>
                                        </p:tav>
                                        <p:tav tm="100000">
                                          <p:val>
                                            <p:strVal val="#ppt_x"/>
                                          </p:val>
                                        </p:tav>
                                      </p:tavLst>
                                    </p:anim>
                                    <p:anim calcmode="lin" valueType="num">
                                      <p:cBhvr>
                                        <p:cTn id="40" dur="1000" fill="hold"/>
                                        <p:tgtEl>
                                          <p:spTgt spid="2663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6628"/>
                                        </p:tgtEl>
                                        <p:attrNameLst>
                                          <p:attrName>style.visibility</p:attrName>
                                        </p:attrNameLst>
                                      </p:cBhvr>
                                      <p:to>
                                        <p:strVal val="visible"/>
                                      </p:to>
                                    </p:set>
                                    <p:animEffect transition="in" filter="fade">
                                      <p:cBhvr>
                                        <p:cTn id="45" dur="1000"/>
                                        <p:tgtEl>
                                          <p:spTgt spid="26628"/>
                                        </p:tgtEl>
                                      </p:cBhvr>
                                    </p:animEffect>
                                    <p:anim calcmode="lin" valueType="num">
                                      <p:cBhvr>
                                        <p:cTn id="46" dur="1000" fill="hold"/>
                                        <p:tgtEl>
                                          <p:spTgt spid="26628"/>
                                        </p:tgtEl>
                                        <p:attrNameLst>
                                          <p:attrName>ppt_x</p:attrName>
                                        </p:attrNameLst>
                                      </p:cBhvr>
                                      <p:tavLst>
                                        <p:tav tm="0">
                                          <p:val>
                                            <p:strVal val="#ppt_x"/>
                                          </p:val>
                                        </p:tav>
                                        <p:tav tm="100000">
                                          <p:val>
                                            <p:strVal val="#ppt_x"/>
                                          </p:val>
                                        </p:tav>
                                      </p:tavLst>
                                    </p:anim>
                                    <p:anim calcmode="lin" valueType="num">
                                      <p:cBhvr>
                                        <p:cTn id="47"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26629" grpId="0"/>
      <p:bldP spid="266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27649"/>
          <p:cNvSpPr/>
          <p:nvPr/>
        </p:nvSpPr>
        <p:spPr>
          <a:xfrm>
            <a:off x="703162" y="1192173"/>
            <a:ext cx="1981200" cy="6858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algn="l"/>
            <a:r>
              <a:rPr lang="zh-CN" altLang="en-US" sz="2000">
                <a:solidFill>
                  <a:srgbClr val="0000FF"/>
                </a:solidFill>
                <a:ea typeface="思源黑体 CN Medium" panose="020B0600000000000000" pitchFamily="34" charset="-122"/>
                <a:sym typeface="Arial" panose="020B0604020202020204" pitchFamily="34" charset="0"/>
              </a:rPr>
              <a:t>例</a:t>
            </a:r>
            <a:r>
              <a:rPr lang="en-US" altLang="zh-CN" sz="2000">
                <a:solidFill>
                  <a:srgbClr val="0000FF"/>
                </a:solidFill>
                <a:ea typeface="思源黑体 CN Medium" panose="020B0600000000000000" pitchFamily="34" charset="-122"/>
                <a:sym typeface="Arial" panose="020B0604020202020204" pitchFamily="34" charset="0"/>
              </a:rPr>
              <a:t>2. </a:t>
            </a:r>
            <a:r>
              <a:rPr lang="zh-CN" altLang="en-US" sz="2000">
                <a:solidFill>
                  <a:srgbClr val="0000FF"/>
                </a:solidFill>
                <a:ea typeface="思源黑体 CN Medium" panose="020B0600000000000000" pitchFamily="34" charset="-122"/>
                <a:sym typeface="Arial" panose="020B0604020202020204" pitchFamily="34" charset="0"/>
              </a:rPr>
              <a:t>计算</a:t>
            </a:r>
          </a:p>
        </p:txBody>
      </p:sp>
      <p:graphicFrame>
        <p:nvGraphicFramePr>
          <p:cNvPr id="27651" name="对象 27650"/>
          <p:cNvGraphicFramePr>
            <a:graphicFrameLocks noChangeAspect="1"/>
          </p:cNvGraphicFramePr>
          <p:nvPr/>
        </p:nvGraphicFramePr>
        <p:xfrm>
          <a:off x="1971575" y="1125396"/>
          <a:ext cx="1892300" cy="895350"/>
        </p:xfrm>
        <a:graphic>
          <a:graphicData uri="http://schemas.openxmlformats.org/presentationml/2006/ole">
            <mc:AlternateContent xmlns:mc="http://schemas.openxmlformats.org/markup-compatibility/2006">
              <mc:Choice xmlns:v="urn:schemas-microsoft-com:vml" Requires="v">
                <p:oleObj r:id="rId2" imgW="965835" imgH="457200" progId="Equation.DSMT4">
                  <p:embed/>
                </p:oleObj>
              </mc:Choice>
              <mc:Fallback>
                <p:oleObj r:id="rId2" imgW="965835" imgH="457200" progId="Equation.DSMT4">
                  <p:embed/>
                  <p:pic>
                    <p:nvPicPr>
                      <p:cNvPr id="0" name="对象 27650"/>
                      <p:cNvPicPr/>
                      <p:nvPr/>
                    </p:nvPicPr>
                    <p:blipFill>
                      <a:blip r:embed="rId3"/>
                      <a:stretch>
                        <a:fillRect/>
                      </a:stretch>
                    </p:blipFill>
                    <p:spPr>
                      <a:xfrm>
                        <a:off x="1971575" y="1125396"/>
                        <a:ext cx="1892300" cy="895350"/>
                      </a:xfrm>
                      <a:prstGeom prst="rect">
                        <a:avLst/>
                      </a:prstGeom>
                      <a:noFill/>
                      <a:ln w="38100">
                        <a:noFill/>
                        <a:miter/>
                      </a:ln>
                    </p:spPr>
                  </p:pic>
                </p:oleObj>
              </mc:Fallback>
            </mc:AlternateContent>
          </a:graphicData>
        </a:graphic>
      </p:graphicFrame>
      <p:sp>
        <p:nvSpPr>
          <p:cNvPr id="27652" name="文本框 27651"/>
          <p:cNvSpPr txBox="1"/>
          <p:nvPr/>
        </p:nvSpPr>
        <p:spPr>
          <a:xfrm>
            <a:off x="655898" y="2469618"/>
            <a:ext cx="914400" cy="400110"/>
          </a:xfrm>
          <a:prstGeom prst="rect">
            <a:avLst/>
          </a:prstGeom>
          <a:noFill/>
          <a:ln w="9525">
            <a:noFill/>
          </a:ln>
        </p:spPr>
        <p:txBody>
          <a:bodyPr>
            <a:spAutoFit/>
          </a:bodyPr>
          <a:lstStyle/>
          <a:p>
            <a:pPr>
              <a:spcBef>
                <a:spcPct val="50000"/>
              </a:spcBef>
            </a:pPr>
            <a:r>
              <a:rPr lang="zh-CN" altLang="en-US" sz="2000" kern="0">
                <a:solidFill>
                  <a:schemeClr val="hlink"/>
                </a:solidFill>
                <a:latin typeface="Arial" panose="020B0604020202020204" pitchFamily="34" charset="0"/>
                <a:ea typeface="思源黑体 CN Medium" panose="020B0600000000000000" pitchFamily="34" charset="-122"/>
                <a:sym typeface="Arial" panose="020B0604020202020204" pitchFamily="34" charset="0"/>
              </a:rPr>
              <a:t>解</a:t>
            </a:r>
            <a:r>
              <a:rPr lang="en-US" altLang="zh-CN" sz="2000" kern="0">
                <a:solidFill>
                  <a:schemeClr val="hlink"/>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7653" name="对象 27652"/>
          <p:cNvGraphicFramePr>
            <a:graphicFrameLocks noChangeAspect="1"/>
          </p:cNvGraphicFramePr>
          <p:nvPr/>
        </p:nvGraphicFramePr>
        <p:xfrm>
          <a:off x="2809441" y="3573747"/>
          <a:ext cx="4106954" cy="2554452"/>
        </p:xfrm>
        <a:graphic>
          <a:graphicData uri="http://schemas.openxmlformats.org/presentationml/2006/ole">
            <mc:AlternateContent xmlns:mc="http://schemas.openxmlformats.org/markup-compatibility/2006">
              <mc:Choice xmlns:v="urn:schemas-microsoft-com:vml" Requires="v">
                <p:oleObj r:id="rId4" imgW="2082800" imgH="1295400" progId="Equation.DSMT4">
                  <p:embed/>
                </p:oleObj>
              </mc:Choice>
              <mc:Fallback>
                <p:oleObj r:id="rId4" imgW="2082800" imgH="1295400" progId="Equation.DSMT4">
                  <p:embed/>
                  <p:pic>
                    <p:nvPicPr>
                      <p:cNvPr id="0" name="对象 27652"/>
                      <p:cNvPicPr/>
                      <p:nvPr/>
                    </p:nvPicPr>
                    <p:blipFill>
                      <a:blip r:embed="rId5"/>
                      <a:stretch>
                        <a:fillRect/>
                      </a:stretch>
                    </p:blipFill>
                    <p:spPr>
                      <a:xfrm>
                        <a:off x="2809441" y="3573747"/>
                        <a:ext cx="4106954" cy="2554452"/>
                      </a:xfrm>
                      <a:prstGeom prst="rect">
                        <a:avLst/>
                      </a:prstGeom>
                      <a:noFill/>
                      <a:ln w="38100">
                        <a:noFill/>
                        <a:miter/>
                      </a:ln>
                    </p:spPr>
                  </p:pic>
                </p:oleObj>
              </mc:Fallback>
            </mc:AlternateContent>
          </a:graphicData>
        </a:graphic>
      </p:graphicFrame>
      <p:sp>
        <p:nvSpPr>
          <p:cNvPr id="27654" name="文本框 27653"/>
          <p:cNvSpPr txBox="1"/>
          <p:nvPr/>
        </p:nvSpPr>
        <p:spPr>
          <a:xfrm>
            <a:off x="1113098" y="2463439"/>
            <a:ext cx="1143000" cy="400110"/>
          </a:xfrm>
          <a:prstGeom prst="rect">
            <a:avLst/>
          </a:prstGeom>
          <a:noFill/>
          <a:ln w="9525">
            <a:noFill/>
          </a:ln>
        </p:spPr>
        <p:txBody>
          <a:bodyPr>
            <a:spAutoFit/>
          </a:bodyPr>
          <a:lstStyle/>
          <a:p>
            <a:pPr>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因为</a:t>
            </a:r>
          </a:p>
        </p:txBody>
      </p:sp>
      <p:graphicFrame>
        <p:nvGraphicFramePr>
          <p:cNvPr id="27655" name="对象 27654"/>
          <p:cNvGraphicFramePr>
            <a:graphicFrameLocks noChangeAspect="1"/>
          </p:cNvGraphicFramePr>
          <p:nvPr/>
        </p:nvGraphicFramePr>
        <p:xfrm>
          <a:off x="1815977" y="2020746"/>
          <a:ext cx="3552825" cy="1135063"/>
        </p:xfrm>
        <a:graphic>
          <a:graphicData uri="http://schemas.openxmlformats.org/presentationml/2006/ole">
            <mc:AlternateContent xmlns:mc="http://schemas.openxmlformats.org/markup-compatibility/2006">
              <mc:Choice xmlns:v="urn:schemas-microsoft-com:vml" Requires="v">
                <p:oleObj r:id="rId6" imgW="1510665" imgH="482600" progId="Equation.DSMT4">
                  <p:embed/>
                </p:oleObj>
              </mc:Choice>
              <mc:Fallback>
                <p:oleObj r:id="rId6" imgW="1510665" imgH="482600" progId="Equation.DSMT4">
                  <p:embed/>
                  <p:pic>
                    <p:nvPicPr>
                      <p:cNvPr id="0" name="对象 27654"/>
                      <p:cNvPicPr/>
                      <p:nvPr/>
                    </p:nvPicPr>
                    <p:blipFill>
                      <a:blip r:embed="rId7"/>
                      <a:stretch>
                        <a:fillRect/>
                      </a:stretch>
                    </p:blipFill>
                    <p:spPr>
                      <a:xfrm>
                        <a:off x="1815977" y="2020746"/>
                        <a:ext cx="3552825" cy="1135063"/>
                      </a:xfrm>
                      <a:prstGeom prst="rect">
                        <a:avLst/>
                      </a:prstGeom>
                      <a:noFill/>
                      <a:ln w="38100">
                        <a:noFill/>
                        <a:miter/>
                      </a:ln>
                    </p:spPr>
                  </p:pic>
                </p:oleObj>
              </mc:Fallback>
            </mc:AlternateContent>
          </a:graphicData>
        </a:graphic>
      </p:graphicFrame>
      <p:sp>
        <p:nvSpPr>
          <p:cNvPr id="27656" name="文本框 27655"/>
          <p:cNvSpPr txBox="1"/>
          <p:nvPr/>
        </p:nvSpPr>
        <p:spPr>
          <a:xfrm>
            <a:off x="695325" y="3198392"/>
            <a:ext cx="5410200" cy="400110"/>
          </a:xfrm>
          <a:prstGeom prst="rect">
            <a:avLst/>
          </a:prstGeom>
          <a:noFill/>
          <a:ln w="9525">
            <a:noFill/>
          </a:ln>
        </p:spPr>
        <p:txBody>
          <a:bodyPr>
            <a:spAutoFit/>
          </a:bodyPr>
          <a:lstStyle/>
          <a:p>
            <a:pPr>
              <a:spcBef>
                <a:spcPct val="50000"/>
              </a:spcBef>
            </a:pPr>
            <a:r>
              <a:rPr lang="zh-CN" altLang="en-US"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由微积分基本定理得：</a:t>
            </a:r>
          </a:p>
        </p:txBody>
      </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circle(in)">
                                      <p:cBhvr>
                                        <p:cTn id="7" dur="2000"/>
                                        <p:tgtEl>
                                          <p:spTgt spid="2765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7650"/>
                                        </p:tgtEl>
                                        <p:attrNameLst>
                                          <p:attrName>style.visibility</p:attrName>
                                        </p:attrNameLst>
                                      </p:cBhvr>
                                      <p:to>
                                        <p:strVal val="visible"/>
                                      </p:to>
                                    </p:set>
                                    <p:animEffect transition="in" filter="circle(in)">
                                      <p:cBhvr>
                                        <p:cTn id="10" dur="2000"/>
                                        <p:tgtEl>
                                          <p:spTgt spid="2765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7652"/>
                                        </p:tgtEl>
                                        <p:attrNameLst>
                                          <p:attrName>style.visibility</p:attrName>
                                        </p:attrNameLst>
                                      </p:cBhvr>
                                      <p:to>
                                        <p:strVal val="visible"/>
                                      </p:to>
                                    </p:set>
                                    <p:animEffect transition="in" filter="fade">
                                      <p:cBhvr>
                                        <p:cTn id="15" dur="1000"/>
                                        <p:tgtEl>
                                          <p:spTgt spid="27652"/>
                                        </p:tgtEl>
                                      </p:cBhvr>
                                    </p:animEffect>
                                    <p:anim calcmode="lin" valueType="num">
                                      <p:cBhvr>
                                        <p:cTn id="16" dur="1000" fill="hold"/>
                                        <p:tgtEl>
                                          <p:spTgt spid="27652"/>
                                        </p:tgtEl>
                                        <p:attrNameLst>
                                          <p:attrName>ppt_x</p:attrName>
                                        </p:attrNameLst>
                                      </p:cBhvr>
                                      <p:tavLst>
                                        <p:tav tm="0">
                                          <p:val>
                                            <p:strVal val="#ppt_x"/>
                                          </p:val>
                                        </p:tav>
                                        <p:tav tm="100000">
                                          <p:val>
                                            <p:strVal val="#ppt_x"/>
                                          </p:val>
                                        </p:tav>
                                      </p:tavLst>
                                    </p:anim>
                                    <p:anim calcmode="lin" valueType="num">
                                      <p:cBhvr>
                                        <p:cTn id="17" dur="1000" fill="hold"/>
                                        <p:tgtEl>
                                          <p:spTgt spid="2765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7654"/>
                                        </p:tgtEl>
                                        <p:attrNameLst>
                                          <p:attrName>style.visibility</p:attrName>
                                        </p:attrNameLst>
                                      </p:cBhvr>
                                      <p:to>
                                        <p:strVal val="visible"/>
                                      </p:to>
                                    </p:set>
                                    <p:animEffect transition="in" filter="fade">
                                      <p:cBhvr>
                                        <p:cTn id="20" dur="1000"/>
                                        <p:tgtEl>
                                          <p:spTgt spid="27654"/>
                                        </p:tgtEl>
                                      </p:cBhvr>
                                    </p:animEffect>
                                    <p:anim calcmode="lin" valueType="num">
                                      <p:cBhvr>
                                        <p:cTn id="21" dur="1000" fill="hold"/>
                                        <p:tgtEl>
                                          <p:spTgt spid="27654"/>
                                        </p:tgtEl>
                                        <p:attrNameLst>
                                          <p:attrName>ppt_x</p:attrName>
                                        </p:attrNameLst>
                                      </p:cBhvr>
                                      <p:tavLst>
                                        <p:tav tm="0">
                                          <p:val>
                                            <p:strVal val="#ppt_x"/>
                                          </p:val>
                                        </p:tav>
                                        <p:tav tm="100000">
                                          <p:val>
                                            <p:strVal val="#ppt_x"/>
                                          </p:val>
                                        </p:tav>
                                      </p:tavLst>
                                    </p:anim>
                                    <p:anim calcmode="lin" valueType="num">
                                      <p:cBhvr>
                                        <p:cTn id="22" dur="1000" fill="hold"/>
                                        <p:tgtEl>
                                          <p:spTgt spid="2765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655"/>
                                        </p:tgtEl>
                                        <p:attrNameLst>
                                          <p:attrName>style.visibility</p:attrName>
                                        </p:attrNameLst>
                                      </p:cBhvr>
                                      <p:to>
                                        <p:strVal val="visible"/>
                                      </p:to>
                                    </p:set>
                                    <p:animEffect transition="in" filter="fade">
                                      <p:cBhvr>
                                        <p:cTn id="25" dur="1000"/>
                                        <p:tgtEl>
                                          <p:spTgt spid="27655"/>
                                        </p:tgtEl>
                                      </p:cBhvr>
                                    </p:animEffect>
                                    <p:anim calcmode="lin" valueType="num">
                                      <p:cBhvr>
                                        <p:cTn id="26" dur="1000" fill="hold"/>
                                        <p:tgtEl>
                                          <p:spTgt spid="27655"/>
                                        </p:tgtEl>
                                        <p:attrNameLst>
                                          <p:attrName>ppt_x</p:attrName>
                                        </p:attrNameLst>
                                      </p:cBhvr>
                                      <p:tavLst>
                                        <p:tav tm="0">
                                          <p:val>
                                            <p:strVal val="#ppt_x"/>
                                          </p:val>
                                        </p:tav>
                                        <p:tav tm="100000">
                                          <p:val>
                                            <p:strVal val="#ppt_x"/>
                                          </p:val>
                                        </p:tav>
                                      </p:tavLst>
                                    </p:anim>
                                    <p:anim calcmode="lin" valueType="num">
                                      <p:cBhvr>
                                        <p:cTn id="27" dur="1000" fill="hold"/>
                                        <p:tgtEl>
                                          <p:spTgt spid="2765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7656"/>
                                        </p:tgtEl>
                                        <p:attrNameLst>
                                          <p:attrName>style.visibility</p:attrName>
                                        </p:attrNameLst>
                                      </p:cBhvr>
                                      <p:to>
                                        <p:strVal val="visible"/>
                                      </p:to>
                                    </p:set>
                                    <p:animEffect transition="in" filter="fade">
                                      <p:cBhvr>
                                        <p:cTn id="32" dur="1000"/>
                                        <p:tgtEl>
                                          <p:spTgt spid="27656"/>
                                        </p:tgtEl>
                                      </p:cBhvr>
                                    </p:animEffect>
                                    <p:anim calcmode="lin" valueType="num">
                                      <p:cBhvr>
                                        <p:cTn id="33" dur="1000" fill="hold"/>
                                        <p:tgtEl>
                                          <p:spTgt spid="27656"/>
                                        </p:tgtEl>
                                        <p:attrNameLst>
                                          <p:attrName>ppt_x</p:attrName>
                                        </p:attrNameLst>
                                      </p:cBhvr>
                                      <p:tavLst>
                                        <p:tav tm="0">
                                          <p:val>
                                            <p:strVal val="#ppt_x"/>
                                          </p:val>
                                        </p:tav>
                                        <p:tav tm="100000">
                                          <p:val>
                                            <p:strVal val="#ppt_x"/>
                                          </p:val>
                                        </p:tav>
                                      </p:tavLst>
                                    </p:anim>
                                    <p:anim calcmode="lin" valueType="num">
                                      <p:cBhvr>
                                        <p:cTn id="34" dur="1000" fill="hold"/>
                                        <p:tgtEl>
                                          <p:spTgt spid="2765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7653"/>
                                        </p:tgtEl>
                                        <p:attrNameLst>
                                          <p:attrName>style.visibility</p:attrName>
                                        </p:attrNameLst>
                                      </p:cBhvr>
                                      <p:to>
                                        <p:strVal val="visible"/>
                                      </p:to>
                                    </p:set>
                                    <p:animEffect transition="in" filter="fade">
                                      <p:cBhvr>
                                        <p:cTn id="39" dur="1000"/>
                                        <p:tgtEl>
                                          <p:spTgt spid="27653"/>
                                        </p:tgtEl>
                                      </p:cBhvr>
                                    </p:animEffect>
                                    <p:anim calcmode="lin" valueType="num">
                                      <p:cBhvr>
                                        <p:cTn id="40" dur="1000" fill="hold"/>
                                        <p:tgtEl>
                                          <p:spTgt spid="27653"/>
                                        </p:tgtEl>
                                        <p:attrNameLst>
                                          <p:attrName>ppt_x</p:attrName>
                                        </p:attrNameLst>
                                      </p:cBhvr>
                                      <p:tavLst>
                                        <p:tav tm="0">
                                          <p:val>
                                            <p:strVal val="#ppt_x"/>
                                          </p:val>
                                        </p:tav>
                                        <p:tav tm="100000">
                                          <p:val>
                                            <p:strVal val="#ppt_x"/>
                                          </p:val>
                                        </p:tav>
                                      </p:tavLst>
                                    </p:anim>
                                    <p:anim calcmode="lin" valueType="num">
                                      <p:cBhvr>
                                        <p:cTn id="41" dur="1000" fill="hold"/>
                                        <p:tgtEl>
                                          <p:spTgt spid="276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p:bldP spid="27654" grpId="0"/>
      <p:bldP spid="276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对象 28673"/>
          <p:cNvGraphicFramePr>
            <a:graphicFrameLocks noChangeAspect="1"/>
          </p:cNvGraphicFramePr>
          <p:nvPr/>
        </p:nvGraphicFramePr>
        <p:xfrm>
          <a:off x="3292935" y="2259829"/>
          <a:ext cx="3356811" cy="1352355"/>
        </p:xfrm>
        <a:graphic>
          <a:graphicData uri="http://schemas.openxmlformats.org/presentationml/2006/ole">
            <mc:AlternateContent xmlns:mc="http://schemas.openxmlformats.org/markup-compatibility/2006">
              <mc:Choice xmlns:v="urn:schemas-microsoft-com:vml" Requires="v">
                <p:oleObj r:id="rId2" imgW="1536700" imgH="609600" progId="Equation.DSMT4">
                  <p:embed/>
                </p:oleObj>
              </mc:Choice>
              <mc:Fallback>
                <p:oleObj r:id="rId2" imgW="1536700" imgH="609600" progId="Equation.DSMT4">
                  <p:embed/>
                  <p:pic>
                    <p:nvPicPr>
                      <p:cNvPr id="0" name="对象 28673"/>
                      <p:cNvPicPr/>
                      <p:nvPr/>
                    </p:nvPicPr>
                    <p:blipFill>
                      <a:blip r:embed="rId3"/>
                      <a:stretch>
                        <a:fillRect/>
                      </a:stretch>
                    </p:blipFill>
                    <p:spPr>
                      <a:xfrm>
                        <a:off x="3292935" y="2259829"/>
                        <a:ext cx="3356811" cy="1352355"/>
                      </a:xfrm>
                      <a:prstGeom prst="rect">
                        <a:avLst/>
                      </a:prstGeom>
                      <a:noFill/>
                      <a:ln w="38100">
                        <a:noFill/>
                        <a:miter/>
                      </a:ln>
                    </p:spPr>
                  </p:pic>
                </p:oleObj>
              </mc:Fallback>
            </mc:AlternateContent>
          </a:graphicData>
        </a:graphic>
      </p:graphicFrame>
      <p:grpSp>
        <p:nvGrpSpPr>
          <p:cNvPr id="28675" name="组合 28674"/>
          <p:cNvGrpSpPr/>
          <p:nvPr/>
        </p:nvGrpSpPr>
        <p:grpSpPr>
          <a:xfrm>
            <a:off x="7718867" y="3006140"/>
            <a:ext cx="3289300" cy="1636712"/>
            <a:chOff x="0" y="0"/>
            <a:chExt cx="2072" cy="1031"/>
          </a:xfrm>
        </p:grpSpPr>
        <p:grpSp>
          <p:nvGrpSpPr>
            <p:cNvPr id="28676" name="组合 28675"/>
            <p:cNvGrpSpPr/>
            <p:nvPr/>
          </p:nvGrpSpPr>
          <p:grpSpPr>
            <a:xfrm>
              <a:off x="0" y="0"/>
              <a:ext cx="2072" cy="1021"/>
              <a:chOff x="0" y="0"/>
              <a:chExt cx="2072" cy="1021"/>
            </a:xfrm>
          </p:grpSpPr>
          <p:sp>
            <p:nvSpPr>
              <p:cNvPr id="28677" name="直接连接符 28676"/>
              <p:cNvSpPr/>
              <p:nvPr/>
            </p:nvSpPr>
            <p:spPr>
              <a:xfrm>
                <a:off x="200" y="816"/>
                <a:ext cx="1824" cy="0"/>
              </a:xfrm>
              <a:prstGeom prst="line">
                <a:avLst/>
              </a:prstGeom>
              <a:ln w="9525" cap="flat" cmpd="sng">
                <a:solidFill>
                  <a:schemeClr val="tx1"/>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8678" name="直接连接符 28677"/>
              <p:cNvSpPr/>
              <p:nvPr/>
            </p:nvSpPr>
            <p:spPr>
              <a:xfrm flipV="1">
                <a:off x="200" y="0"/>
                <a:ext cx="0" cy="816"/>
              </a:xfrm>
              <a:prstGeom prst="line">
                <a:avLst/>
              </a:prstGeom>
              <a:ln w="9525" cap="flat" cmpd="sng">
                <a:solidFill>
                  <a:schemeClr val="tx1"/>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8679" name="对象 28678"/>
              <p:cNvGraphicFramePr>
                <a:graphicFrameLocks noChangeAspect="1"/>
              </p:cNvGraphicFramePr>
              <p:nvPr/>
            </p:nvGraphicFramePr>
            <p:xfrm>
              <a:off x="0" y="0"/>
              <a:ext cx="152" cy="200"/>
            </p:xfrm>
            <a:graphic>
              <a:graphicData uri="http://schemas.openxmlformats.org/presentationml/2006/ole">
                <mc:AlternateContent xmlns:mc="http://schemas.openxmlformats.org/markup-compatibility/2006">
                  <mc:Choice xmlns:v="urn:schemas-microsoft-com:vml" Requires="v">
                    <p:oleObj r:id="rId4" imgW="241300" imgH="317500" progId="Equation.3">
                      <p:embed/>
                    </p:oleObj>
                  </mc:Choice>
                  <mc:Fallback>
                    <p:oleObj r:id="rId4" imgW="241300" imgH="317500" progId="Equation.3">
                      <p:embed/>
                      <p:pic>
                        <p:nvPicPr>
                          <p:cNvPr id="0" name="对象 28678"/>
                          <p:cNvPicPr/>
                          <p:nvPr/>
                        </p:nvPicPr>
                        <p:blipFill>
                          <a:blip r:embed="rId5"/>
                          <a:stretch>
                            <a:fillRect/>
                          </a:stretch>
                        </p:blipFill>
                        <p:spPr>
                          <a:xfrm>
                            <a:off x="0" y="0"/>
                            <a:ext cx="152" cy="200"/>
                          </a:xfrm>
                          <a:prstGeom prst="rect">
                            <a:avLst/>
                          </a:prstGeom>
                          <a:noFill/>
                          <a:ln w="38100">
                            <a:noFill/>
                            <a:miter/>
                          </a:ln>
                        </p:spPr>
                      </p:pic>
                    </p:oleObj>
                  </mc:Fallback>
                </mc:AlternateContent>
              </a:graphicData>
            </a:graphic>
          </p:graphicFrame>
          <p:graphicFrame>
            <p:nvGraphicFramePr>
              <p:cNvPr id="28680" name="对象 28679"/>
              <p:cNvGraphicFramePr>
                <a:graphicFrameLocks noChangeAspect="1"/>
              </p:cNvGraphicFramePr>
              <p:nvPr/>
            </p:nvGraphicFramePr>
            <p:xfrm>
              <a:off x="177" y="869"/>
              <a:ext cx="136" cy="152"/>
            </p:xfrm>
            <a:graphic>
              <a:graphicData uri="http://schemas.openxmlformats.org/presentationml/2006/ole">
                <mc:AlternateContent xmlns:mc="http://schemas.openxmlformats.org/markup-compatibility/2006">
                  <mc:Choice xmlns:v="urn:schemas-microsoft-com:vml" Requires="v">
                    <p:oleObj r:id="rId6" imgW="215900" imgH="241300" progId="Equation.3">
                      <p:embed/>
                    </p:oleObj>
                  </mc:Choice>
                  <mc:Fallback>
                    <p:oleObj r:id="rId6" imgW="215900" imgH="241300" progId="Equation.3">
                      <p:embed/>
                      <p:pic>
                        <p:nvPicPr>
                          <p:cNvPr id="0" name="对象 28679"/>
                          <p:cNvPicPr/>
                          <p:nvPr/>
                        </p:nvPicPr>
                        <p:blipFill>
                          <a:blip r:embed="rId7"/>
                          <a:stretch>
                            <a:fillRect/>
                          </a:stretch>
                        </p:blipFill>
                        <p:spPr>
                          <a:xfrm>
                            <a:off x="177" y="869"/>
                            <a:ext cx="136" cy="152"/>
                          </a:xfrm>
                          <a:prstGeom prst="rect">
                            <a:avLst/>
                          </a:prstGeom>
                          <a:noFill/>
                          <a:ln w="38100">
                            <a:noFill/>
                            <a:miter/>
                          </a:ln>
                        </p:spPr>
                      </p:pic>
                    </p:oleObj>
                  </mc:Fallback>
                </mc:AlternateContent>
              </a:graphicData>
            </a:graphic>
          </p:graphicFrame>
          <p:graphicFrame>
            <p:nvGraphicFramePr>
              <p:cNvPr id="28681" name="对象 28680"/>
              <p:cNvGraphicFramePr>
                <a:graphicFrameLocks noChangeAspect="1"/>
              </p:cNvGraphicFramePr>
              <p:nvPr/>
            </p:nvGraphicFramePr>
            <p:xfrm>
              <a:off x="1928" y="864"/>
              <a:ext cx="144" cy="152"/>
            </p:xfrm>
            <a:graphic>
              <a:graphicData uri="http://schemas.openxmlformats.org/presentationml/2006/ole">
                <mc:AlternateContent xmlns:mc="http://schemas.openxmlformats.org/markup-compatibility/2006">
                  <mc:Choice xmlns:v="urn:schemas-microsoft-com:vml" Requires="v">
                    <p:oleObj r:id="rId8" imgW="228600" imgH="241300" progId="Equation.3">
                      <p:embed/>
                    </p:oleObj>
                  </mc:Choice>
                  <mc:Fallback>
                    <p:oleObj r:id="rId8" imgW="228600" imgH="241300" progId="Equation.3">
                      <p:embed/>
                      <p:pic>
                        <p:nvPicPr>
                          <p:cNvPr id="0" name="对象 28680"/>
                          <p:cNvPicPr/>
                          <p:nvPr/>
                        </p:nvPicPr>
                        <p:blipFill>
                          <a:blip r:embed="rId9"/>
                          <a:stretch>
                            <a:fillRect/>
                          </a:stretch>
                        </p:blipFill>
                        <p:spPr>
                          <a:xfrm>
                            <a:off x="1928" y="864"/>
                            <a:ext cx="144" cy="152"/>
                          </a:xfrm>
                          <a:prstGeom prst="rect">
                            <a:avLst/>
                          </a:prstGeom>
                          <a:noFill/>
                          <a:ln w="38100">
                            <a:noFill/>
                            <a:miter/>
                          </a:ln>
                        </p:spPr>
                      </p:pic>
                    </p:oleObj>
                  </mc:Fallback>
                </mc:AlternateContent>
              </a:graphicData>
            </a:graphic>
          </p:graphicFrame>
        </p:grpSp>
        <p:grpSp>
          <p:nvGrpSpPr>
            <p:cNvPr id="28682" name="组合 28681"/>
            <p:cNvGrpSpPr/>
            <p:nvPr/>
          </p:nvGrpSpPr>
          <p:grpSpPr>
            <a:xfrm>
              <a:off x="215" y="21"/>
              <a:ext cx="1606" cy="1010"/>
              <a:chOff x="0" y="0"/>
              <a:chExt cx="1606" cy="1010"/>
            </a:xfrm>
          </p:grpSpPr>
          <p:graphicFrame>
            <p:nvGraphicFramePr>
              <p:cNvPr id="28683" name="对象 28682"/>
              <p:cNvGraphicFramePr>
                <a:graphicFrameLocks noChangeAspect="1"/>
              </p:cNvGraphicFramePr>
              <p:nvPr/>
            </p:nvGraphicFramePr>
            <p:xfrm>
              <a:off x="169" y="0"/>
              <a:ext cx="800" cy="256"/>
            </p:xfrm>
            <a:graphic>
              <a:graphicData uri="http://schemas.openxmlformats.org/presentationml/2006/ole">
                <mc:AlternateContent xmlns:mc="http://schemas.openxmlformats.org/markup-compatibility/2006">
                  <mc:Choice xmlns:v="urn:schemas-microsoft-com:vml" Requires="v">
                    <p:oleObj r:id="rId10" imgW="1269365" imgH="406400" progId="Equation.3">
                      <p:embed/>
                    </p:oleObj>
                  </mc:Choice>
                  <mc:Fallback>
                    <p:oleObj r:id="rId10" imgW="1269365" imgH="406400" progId="Equation.3">
                      <p:embed/>
                      <p:pic>
                        <p:nvPicPr>
                          <p:cNvPr id="0" name="对象 28682"/>
                          <p:cNvPicPr/>
                          <p:nvPr/>
                        </p:nvPicPr>
                        <p:blipFill>
                          <a:blip r:embed="rId11"/>
                          <a:stretch>
                            <a:fillRect/>
                          </a:stretch>
                        </p:blipFill>
                        <p:spPr>
                          <a:xfrm>
                            <a:off x="169" y="0"/>
                            <a:ext cx="800" cy="256"/>
                          </a:xfrm>
                          <a:prstGeom prst="rect">
                            <a:avLst/>
                          </a:prstGeom>
                          <a:noFill/>
                          <a:ln w="38100">
                            <a:noFill/>
                            <a:miter/>
                          </a:ln>
                        </p:spPr>
                      </p:pic>
                    </p:oleObj>
                  </mc:Fallback>
                </mc:AlternateContent>
              </a:graphicData>
            </a:graphic>
          </p:graphicFrame>
          <p:graphicFrame>
            <p:nvGraphicFramePr>
              <p:cNvPr id="28684" name="对象 28683"/>
              <p:cNvGraphicFramePr>
                <a:graphicFrameLocks noChangeAspect="1"/>
              </p:cNvGraphicFramePr>
              <p:nvPr/>
            </p:nvGraphicFramePr>
            <p:xfrm>
              <a:off x="1438" y="858"/>
              <a:ext cx="168" cy="152"/>
            </p:xfrm>
            <a:graphic>
              <a:graphicData uri="http://schemas.openxmlformats.org/presentationml/2006/ole">
                <mc:AlternateContent xmlns:mc="http://schemas.openxmlformats.org/markup-compatibility/2006">
                  <mc:Choice xmlns:v="urn:schemas-microsoft-com:vml" Requires="v">
                    <p:oleObj r:id="rId12" imgW="266700" imgH="241300" progId="Equation.3">
                      <p:embed/>
                    </p:oleObj>
                  </mc:Choice>
                  <mc:Fallback>
                    <p:oleObj r:id="rId12" imgW="266700" imgH="241300" progId="Equation.3">
                      <p:embed/>
                      <p:pic>
                        <p:nvPicPr>
                          <p:cNvPr id="0" name="对象 28683"/>
                          <p:cNvPicPr/>
                          <p:nvPr/>
                        </p:nvPicPr>
                        <p:blipFill>
                          <a:blip r:embed="rId13"/>
                          <a:stretch>
                            <a:fillRect/>
                          </a:stretch>
                        </p:blipFill>
                        <p:spPr>
                          <a:xfrm>
                            <a:off x="1438" y="858"/>
                            <a:ext cx="168" cy="152"/>
                          </a:xfrm>
                          <a:prstGeom prst="rect">
                            <a:avLst/>
                          </a:prstGeom>
                          <a:noFill/>
                          <a:ln w="38100">
                            <a:noFill/>
                            <a:miter/>
                          </a:ln>
                        </p:spPr>
                      </p:pic>
                    </p:oleObj>
                  </mc:Fallback>
                </mc:AlternateContent>
              </a:graphicData>
            </a:graphic>
          </p:graphicFrame>
          <p:sp>
            <p:nvSpPr>
              <p:cNvPr id="28685" name="未知"/>
              <p:cNvSpPr/>
              <p:nvPr/>
            </p:nvSpPr>
            <p:spPr>
              <a:xfrm>
                <a:off x="0" y="267"/>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noFill/>
              <a:ln w="12700" cap="flat" cmpd="sng">
                <a:solidFill>
                  <a:schemeClr val="accent2"/>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grpSp>
        <p:nvGrpSpPr>
          <p:cNvPr id="28686" name="组合 28685"/>
          <p:cNvGrpSpPr/>
          <p:nvPr/>
        </p:nvGrpSpPr>
        <p:grpSpPr>
          <a:xfrm>
            <a:off x="660842" y="1291883"/>
            <a:ext cx="8702675" cy="461963"/>
            <a:chOff x="-966" y="-481"/>
            <a:chExt cx="5482" cy="291"/>
          </a:xfrm>
        </p:grpSpPr>
        <p:sp>
          <p:nvSpPr>
            <p:cNvPr id="28687" name="文本框 28686"/>
            <p:cNvSpPr txBox="1"/>
            <p:nvPr/>
          </p:nvSpPr>
          <p:spPr>
            <a:xfrm>
              <a:off x="-966" y="-481"/>
              <a:ext cx="5482" cy="291"/>
            </a:xfrm>
            <a:prstGeom prst="rect">
              <a:avLst/>
            </a:prstGeom>
            <a:noFill/>
            <a:ln w="9525">
              <a:noFill/>
            </a:ln>
          </p:spPr>
          <p:txBody>
            <a:bodyPr wrap="square">
              <a:spAutoFit/>
            </a:bodyPr>
            <a:lstStyle/>
            <a:p>
              <a:pPr>
                <a:lnSpc>
                  <a:spcPct val="12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例</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3.  </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计算正弦曲线                                      上与</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轴所围成的面积</a:t>
              </a:r>
            </a:p>
          </p:txBody>
        </p:sp>
        <p:graphicFrame>
          <p:nvGraphicFramePr>
            <p:cNvPr id="28688" name="对象 28687"/>
            <p:cNvGraphicFramePr>
              <a:graphicFrameLocks noChangeAspect="1"/>
            </p:cNvGraphicFramePr>
            <p:nvPr/>
          </p:nvGraphicFramePr>
          <p:xfrm>
            <a:off x="652" y="-475"/>
            <a:ext cx="1282" cy="279"/>
          </p:xfrm>
          <a:graphic>
            <a:graphicData uri="http://schemas.openxmlformats.org/presentationml/2006/ole">
              <mc:AlternateContent xmlns:mc="http://schemas.openxmlformats.org/markup-compatibility/2006">
                <mc:Choice xmlns:v="urn:schemas-microsoft-com:vml" Requires="v">
                  <p:oleObj r:id="rId14" imgW="1167130" imgH="215900" progId="Equation.DSMT4">
                    <p:embed/>
                  </p:oleObj>
                </mc:Choice>
                <mc:Fallback>
                  <p:oleObj r:id="rId14" imgW="1167130" imgH="215900" progId="Equation.DSMT4">
                    <p:embed/>
                    <p:pic>
                      <p:nvPicPr>
                        <p:cNvPr id="0" name="对象 28687"/>
                        <p:cNvPicPr/>
                        <p:nvPr/>
                      </p:nvPicPr>
                      <p:blipFill>
                        <a:blip r:embed="rId15"/>
                        <a:stretch>
                          <a:fillRect/>
                        </a:stretch>
                      </p:blipFill>
                      <p:spPr>
                        <a:xfrm>
                          <a:off x="652" y="-475"/>
                          <a:ext cx="1282" cy="279"/>
                        </a:xfrm>
                        <a:prstGeom prst="rect">
                          <a:avLst/>
                        </a:prstGeom>
                        <a:noFill/>
                        <a:ln w="38100">
                          <a:noFill/>
                          <a:miter/>
                        </a:ln>
                      </p:spPr>
                    </p:pic>
                  </p:oleObj>
                </mc:Fallback>
              </mc:AlternateContent>
            </a:graphicData>
          </a:graphic>
        </p:graphicFrame>
      </p:grpSp>
      <p:sp>
        <p:nvSpPr>
          <p:cNvPr id="28689" name="文本框 28688"/>
          <p:cNvSpPr txBox="1"/>
          <p:nvPr/>
        </p:nvSpPr>
        <p:spPr>
          <a:xfrm>
            <a:off x="602449" y="1909421"/>
            <a:ext cx="914400" cy="400110"/>
          </a:xfrm>
          <a:prstGeom prst="rect">
            <a:avLst/>
          </a:prstGeom>
          <a:noFill/>
          <a:ln w="9525">
            <a:noFill/>
          </a:ln>
        </p:spPr>
        <p:txBody>
          <a:bodyPr>
            <a:spAutoFit/>
          </a:bodyPr>
          <a:lstStyle/>
          <a:p>
            <a:pPr>
              <a:spcBef>
                <a:spcPct val="50000"/>
              </a:spcBef>
            </a:pPr>
            <a:r>
              <a:rPr lang="zh-CN" altLang="en-US" sz="2000" kern="0">
                <a:solidFill>
                  <a:schemeClr val="hlink"/>
                </a:solidFill>
                <a:latin typeface="Arial" panose="020B0604020202020204" pitchFamily="34" charset="0"/>
                <a:ea typeface="思源黑体 CN Medium" panose="020B0600000000000000" pitchFamily="34" charset="-122"/>
                <a:sym typeface="Arial" panose="020B0604020202020204" pitchFamily="34" charset="0"/>
              </a:rPr>
              <a:t>解</a:t>
            </a:r>
            <a:r>
              <a:rPr lang="en-US" altLang="zh-CN" sz="2000" kern="0">
                <a:solidFill>
                  <a:schemeClr val="hlink"/>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8690" name="文本框 28689"/>
          <p:cNvSpPr txBox="1"/>
          <p:nvPr/>
        </p:nvSpPr>
        <p:spPr>
          <a:xfrm>
            <a:off x="1065999" y="1909421"/>
            <a:ext cx="1143000" cy="400110"/>
          </a:xfrm>
          <a:prstGeom prst="rect">
            <a:avLst/>
          </a:prstGeom>
          <a:noFill/>
          <a:ln w="9525">
            <a:noFill/>
          </a:ln>
        </p:spPr>
        <p:txBody>
          <a:bodyPr wrap="square">
            <a:spAutoFit/>
          </a:bodyPr>
          <a:lstStyle/>
          <a:p>
            <a:pPr>
              <a:spcBef>
                <a:spcPct val="50000"/>
              </a:spcBef>
            </a:pPr>
            <a:r>
              <a:rPr lang="zh-CN" altLang="en-US"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因为</a:t>
            </a:r>
          </a:p>
        </p:txBody>
      </p:sp>
      <p:graphicFrame>
        <p:nvGraphicFramePr>
          <p:cNvPr id="28691" name="对象 28690"/>
          <p:cNvGraphicFramePr>
            <a:graphicFrameLocks noChangeAspect="1"/>
          </p:cNvGraphicFramePr>
          <p:nvPr/>
        </p:nvGraphicFramePr>
        <p:xfrm>
          <a:off x="1659445" y="1776694"/>
          <a:ext cx="2086661" cy="608434"/>
        </p:xfrm>
        <a:graphic>
          <a:graphicData uri="http://schemas.openxmlformats.org/presentationml/2006/ole">
            <mc:AlternateContent xmlns:mc="http://schemas.openxmlformats.org/markup-compatibility/2006">
              <mc:Choice xmlns:v="urn:schemas-microsoft-com:vml" Requires="v">
                <p:oleObj r:id="rId16" imgW="1003300" imgH="292100" progId="Equation.DSMT4">
                  <p:embed/>
                </p:oleObj>
              </mc:Choice>
              <mc:Fallback>
                <p:oleObj r:id="rId16" imgW="1003300" imgH="292100" progId="Equation.DSMT4">
                  <p:embed/>
                  <p:pic>
                    <p:nvPicPr>
                      <p:cNvPr id="0" name="对象 28690"/>
                      <p:cNvPicPr/>
                      <p:nvPr/>
                    </p:nvPicPr>
                    <p:blipFill>
                      <a:blip r:embed="rId17"/>
                      <a:stretch>
                        <a:fillRect/>
                      </a:stretch>
                    </p:blipFill>
                    <p:spPr>
                      <a:xfrm>
                        <a:off x="1659445" y="1776694"/>
                        <a:ext cx="2086661" cy="608434"/>
                      </a:xfrm>
                      <a:prstGeom prst="rect">
                        <a:avLst/>
                      </a:prstGeom>
                      <a:noFill/>
                      <a:ln w="38100">
                        <a:noFill/>
                        <a:miter/>
                      </a:ln>
                    </p:spPr>
                  </p:pic>
                </p:oleObj>
              </mc:Fallback>
            </mc:AlternateContent>
          </a:graphicData>
        </a:graphic>
      </p:graphicFrame>
      <p:sp>
        <p:nvSpPr>
          <p:cNvPr id="28692" name="文本框 28691"/>
          <p:cNvSpPr txBox="1"/>
          <p:nvPr/>
        </p:nvSpPr>
        <p:spPr>
          <a:xfrm>
            <a:off x="646100" y="2483272"/>
            <a:ext cx="5410200" cy="400110"/>
          </a:xfrm>
          <a:prstGeom prst="rect">
            <a:avLst/>
          </a:prstGeom>
          <a:noFill/>
          <a:ln w="9525">
            <a:noFill/>
          </a:ln>
        </p:spPr>
        <p:txBody>
          <a:bodyPr>
            <a:spAutoFit/>
          </a:bodyPr>
          <a:lstStyle/>
          <a:p>
            <a:pPr>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由微积分基本定理得：</a:t>
            </a:r>
          </a:p>
        </p:txBody>
      </p:sp>
      <p:grpSp>
        <p:nvGrpSpPr>
          <p:cNvPr id="28693" name="组合 28692"/>
          <p:cNvGrpSpPr/>
          <p:nvPr/>
        </p:nvGrpSpPr>
        <p:grpSpPr>
          <a:xfrm>
            <a:off x="8060181" y="3460166"/>
            <a:ext cx="2490787" cy="860425"/>
            <a:chOff x="0" y="0"/>
            <a:chExt cx="1569" cy="542"/>
          </a:xfrm>
        </p:grpSpPr>
        <p:sp>
          <p:nvSpPr>
            <p:cNvPr id="28694" name="未知"/>
            <p:cNvSpPr/>
            <p:nvPr/>
          </p:nvSpPr>
          <p:spPr>
            <a:xfrm>
              <a:off x="0" y="0"/>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solidFill>
              <a:srgbClr val="0066CC"/>
            </a:solid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8695" name="文本框 28694"/>
            <p:cNvSpPr txBox="1"/>
            <p:nvPr/>
          </p:nvSpPr>
          <p:spPr>
            <a:xfrm>
              <a:off x="649" y="121"/>
              <a:ext cx="240" cy="252"/>
            </a:xfrm>
            <a:prstGeom prst="rect">
              <a:avLst/>
            </a:prstGeom>
            <a:noFill/>
            <a:ln w="9525">
              <a:noFill/>
            </a:ln>
          </p:spPr>
          <p:txBody>
            <a:bodyPr>
              <a:spAutoFit/>
            </a:bodyPr>
            <a:lstStyle/>
            <a:p>
              <a:pPr>
                <a:spcBef>
                  <a:spcPct val="50000"/>
                </a:spcBef>
              </a:pPr>
              <a:r>
                <a:rPr lang="en-US" altLang="zh-CN"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A</a:t>
              </a:r>
            </a:p>
          </p:txBody>
        </p:sp>
      </p:grpSp>
      <p:sp>
        <p:nvSpPr>
          <p:cNvPr id="2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anim from="(-#ppt_w/2)" to="(#ppt_x)" calcmode="lin" valueType="num">
                                      <p:cBhvr>
                                        <p:cTn id="7" dur="600" fill="hold">
                                          <p:stCondLst>
                                            <p:cond delay="0"/>
                                          </p:stCondLst>
                                        </p:cTn>
                                        <p:tgtEl>
                                          <p:spTgt spid="28686"/>
                                        </p:tgtEl>
                                        <p:attrNameLst>
                                          <p:attrName>ppt_x</p:attrName>
                                        </p:attrNameLst>
                                      </p:cBhvr>
                                    </p:anim>
                                    <p:anim from="0" to="-1.0" calcmode="lin" valueType="num">
                                      <p:cBhvr>
                                        <p:cTn id="8" dur="200" decel="50000" autoRev="1" fill="hold">
                                          <p:stCondLst>
                                            <p:cond delay="600"/>
                                          </p:stCondLst>
                                        </p:cTn>
                                        <p:tgtEl>
                                          <p:spTgt spid="28686"/>
                                        </p:tgtEl>
                                        <p:attrNameLst>
                                          <p:attrName>xshear</p:attrName>
                                        </p:attrNameLst>
                                      </p:cBhvr>
                                    </p:anim>
                                    <p:animScale>
                                      <p:cBhvr>
                                        <p:cTn id="9" dur="200" decel="100000" autoRev="1" fill="hold">
                                          <p:stCondLst>
                                            <p:cond delay="600"/>
                                          </p:stCondLst>
                                        </p:cTn>
                                        <p:tgtEl>
                                          <p:spTgt spid="28686"/>
                                        </p:tgtEl>
                                      </p:cBhvr>
                                      <p:from x="100000" y="100000"/>
                                      <p:to x="80000" y="100000"/>
                                    </p:animScale>
                                    <p:anim by="(#ppt_h/3+#ppt_w*0.1)" calcmode="lin" valueType="num">
                                      <p:cBhvr additive="sum">
                                        <p:cTn id="10" dur="200" decel="100000" autoRev="1" fill="hold">
                                          <p:stCondLst>
                                            <p:cond delay="600"/>
                                          </p:stCondLst>
                                        </p:cTn>
                                        <p:tgtEl>
                                          <p:spTgt spid="2868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8675"/>
                                        </p:tgtEl>
                                        <p:attrNameLst>
                                          <p:attrName>style.visibility</p:attrName>
                                        </p:attrNameLst>
                                      </p:cBhvr>
                                      <p:to>
                                        <p:strVal val="visible"/>
                                      </p:to>
                                    </p:set>
                                    <p:animEffect transition="in" filter="wipe(left)">
                                      <p:cBhvr>
                                        <p:cTn id="15" dur="500"/>
                                        <p:tgtEl>
                                          <p:spTgt spid="286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8693"/>
                                        </p:tgtEl>
                                        <p:attrNameLst>
                                          <p:attrName>style.visibility</p:attrName>
                                        </p:attrNameLst>
                                      </p:cBhvr>
                                      <p:to>
                                        <p:strVal val="visible"/>
                                      </p:to>
                                    </p:set>
                                    <p:animEffect transition="in" filter="wipe(down)">
                                      <p:cBhvr>
                                        <p:cTn id="20" dur="500"/>
                                        <p:tgtEl>
                                          <p:spTgt spid="2869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689"/>
                                        </p:tgtEl>
                                        <p:attrNameLst>
                                          <p:attrName>style.visibility</p:attrName>
                                        </p:attrNameLst>
                                      </p:cBhvr>
                                      <p:to>
                                        <p:strVal val="visible"/>
                                      </p:to>
                                    </p:set>
                                    <p:animEffect transition="in" filter="wipe(left)">
                                      <p:cBhvr>
                                        <p:cTn id="25" dur="500"/>
                                        <p:tgtEl>
                                          <p:spTgt spid="2868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8690"/>
                                        </p:tgtEl>
                                        <p:attrNameLst>
                                          <p:attrName>style.visibility</p:attrName>
                                        </p:attrNameLst>
                                      </p:cBhvr>
                                      <p:to>
                                        <p:strVal val="visible"/>
                                      </p:to>
                                    </p:set>
                                    <p:animEffect transition="in" filter="fade">
                                      <p:cBhvr>
                                        <p:cTn id="30" dur="1000"/>
                                        <p:tgtEl>
                                          <p:spTgt spid="28690"/>
                                        </p:tgtEl>
                                      </p:cBhvr>
                                    </p:animEffect>
                                    <p:anim calcmode="lin" valueType="num">
                                      <p:cBhvr>
                                        <p:cTn id="31" dur="1000" fill="hold"/>
                                        <p:tgtEl>
                                          <p:spTgt spid="28690"/>
                                        </p:tgtEl>
                                        <p:attrNameLst>
                                          <p:attrName>ppt_x</p:attrName>
                                        </p:attrNameLst>
                                      </p:cBhvr>
                                      <p:tavLst>
                                        <p:tav tm="0">
                                          <p:val>
                                            <p:strVal val="#ppt_x"/>
                                          </p:val>
                                        </p:tav>
                                        <p:tav tm="100000">
                                          <p:val>
                                            <p:strVal val="#ppt_x"/>
                                          </p:val>
                                        </p:tav>
                                      </p:tavLst>
                                    </p:anim>
                                    <p:anim calcmode="lin" valueType="num">
                                      <p:cBhvr>
                                        <p:cTn id="32" dur="1000" fill="hold"/>
                                        <p:tgtEl>
                                          <p:spTgt spid="2869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691"/>
                                        </p:tgtEl>
                                        <p:attrNameLst>
                                          <p:attrName>style.visibility</p:attrName>
                                        </p:attrNameLst>
                                      </p:cBhvr>
                                      <p:to>
                                        <p:strVal val="visible"/>
                                      </p:to>
                                    </p:set>
                                    <p:animEffect transition="in" filter="fade">
                                      <p:cBhvr>
                                        <p:cTn id="35" dur="1000"/>
                                        <p:tgtEl>
                                          <p:spTgt spid="28691"/>
                                        </p:tgtEl>
                                      </p:cBhvr>
                                    </p:animEffect>
                                    <p:anim calcmode="lin" valueType="num">
                                      <p:cBhvr>
                                        <p:cTn id="36" dur="1000" fill="hold"/>
                                        <p:tgtEl>
                                          <p:spTgt spid="28691"/>
                                        </p:tgtEl>
                                        <p:attrNameLst>
                                          <p:attrName>ppt_x</p:attrName>
                                        </p:attrNameLst>
                                      </p:cBhvr>
                                      <p:tavLst>
                                        <p:tav tm="0">
                                          <p:val>
                                            <p:strVal val="#ppt_x"/>
                                          </p:val>
                                        </p:tav>
                                        <p:tav tm="100000">
                                          <p:val>
                                            <p:strVal val="#ppt_x"/>
                                          </p:val>
                                        </p:tav>
                                      </p:tavLst>
                                    </p:anim>
                                    <p:anim calcmode="lin" valueType="num">
                                      <p:cBhvr>
                                        <p:cTn id="37" dur="1000" fill="hold"/>
                                        <p:tgtEl>
                                          <p:spTgt spid="2869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692"/>
                                        </p:tgtEl>
                                        <p:attrNameLst>
                                          <p:attrName>style.visibility</p:attrName>
                                        </p:attrNameLst>
                                      </p:cBhvr>
                                      <p:to>
                                        <p:strVal val="visible"/>
                                      </p:to>
                                    </p:set>
                                    <p:animEffect transition="in" filter="fade">
                                      <p:cBhvr>
                                        <p:cTn id="42" dur="1000"/>
                                        <p:tgtEl>
                                          <p:spTgt spid="28692"/>
                                        </p:tgtEl>
                                      </p:cBhvr>
                                    </p:animEffect>
                                    <p:anim calcmode="lin" valueType="num">
                                      <p:cBhvr>
                                        <p:cTn id="43" dur="1000" fill="hold"/>
                                        <p:tgtEl>
                                          <p:spTgt spid="28692"/>
                                        </p:tgtEl>
                                        <p:attrNameLst>
                                          <p:attrName>ppt_x</p:attrName>
                                        </p:attrNameLst>
                                      </p:cBhvr>
                                      <p:tavLst>
                                        <p:tav tm="0">
                                          <p:val>
                                            <p:strVal val="#ppt_x"/>
                                          </p:val>
                                        </p:tav>
                                        <p:tav tm="100000">
                                          <p:val>
                                            <p:strVal val="#ppt_x"/>
                                          </p:val>
                                        </p:tav>
                                      </p:tavLst>
                                    </p:anim>
                                    <p:anim calcmode="lin" valueType="num">
                                      <p:cBhvr>
                                        <p:cTn id="44" dur="1000" fill="hold"/>
                                        <p:tgtEl>
                                          <p:spTgt spid="2869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8674"/>
                                        </p:tgtEl>
                                        <p:attrNameLst>
                                          <p:attrName>style.visibility</p:attrName>
                                        </p:attrNameLst>
                                      </p:cBhvr>
                                      <p:to>
                                        <p:strVal val="visible"/>
                                      </p:to>
                                    </p:set>
                                    <p:animEffect transition="in" filter="fade">
                                      <p:cBhvr>
                                        <p:cTn id="49" dur="1000"/>
                                        <p:tgtEl>
                                          <p:spTgt spid="28674"/>
                                        </p:tgtEl>
                                      </p:cBhvr>
                                    </p:animEffect>
                                    <p:anim calcmode="lin" valueType="num">
                                      <p:cBhvr>
                                        <p:cTn id="50" dur="1000" fill="hold"/>
                                        <p:tgtEl>
                                          <p:spTgt spid="28674"/>
                                        </p:tgtEl>
                                        <p:attrNameLst>
                                          <p:attrName>ppt_x</p:attrName>
                                        </p:attrNameLst>
                                      </p:cBhvr>
                                      <p:tavLst>
                                        <p:tav tm="0">
                                          <p:val>
                                            <p:strVal val="#ppt_x"/>
                                          </p:val>
                                        </p:tav>
                                        <p:tav tm="100000">
                                          <p:val>
                                            <p:strVal val="#ppt_x"/>
                                          </p:val>
                                        </p:tav>
                                      </p:tavLst>
                                    </p:anim>
                                    <p:anim calcmode="lin" valueType="num">
                                      <p:cBhvr>
                                        <p:cTn id="51"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9" grpId="0"/>
      <p:bldP spid="28690" grpId="0"/>
      <p:bldP spid="286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4098"/>
          <p:cNvSpPr txBox="1"/>
          <p:nvPr/>
        </p:nvSpPr>
        <p:spPr>
          <a:xfrm>
            <a:off x="609434" y="1247136"/>
            <a:ext cx="11277766" cy="400110"/>
          </a:xfrm>
          <a:prstGeom prst="rect">
            <a:avLst/>
          </a:prstGeom>
          <a:noFill/>
          <a:ln w="9525">
            <a:noFill/>
          </a:ln>
        </p:spPr>
        <p:txBody>
          <a:bodyPr wrap="square">
            <a:spAutoFit/>
          </a:bodyPr>
          <a:lstStyle/>
          <a:p>
            <a:pPr>
              <a:spcBef>
                <a:spcPct val="50000"/>
              </a:spcBef>
            </a:pPr>
            <a:r>
              <a:rPr lang="zh-CN" altLang="en-US" sz="2000" kern="0" dirty="0">
                <a:solidFill>
                  <a:srgbClr val="003300"/>
                </a:solidFill>
                <a:latin typeface="Arial" panose="020B0604020202020204" pitchFamily="34" charset="0"/>
                <a:ea typeface="思源黑体 CN Medium" panose="020B0600000000000000" pitchFamily="34" charset="-122"/>
                <a:sym typeface="Arial" panose="020B0604020202020204" pitchFamily="34" charset="0"/>
              </a:rPr>
              <a:t>我们已经学习了微积分学中两个最基本和最重要的概念</a:t>
            </a:r>
            <a:r>
              <a:rPr lang="en-US" altLang="zh-CN" sz="2000" kern="0" dirty="0">
                <a:solidFill>
                  <a:srgbClr val="0033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u="sng" kern="0" dirty="0">
                <a:solidFill>
                  <a:srgbClr val="003300"/>
                </a:solidFill>
                <a:latin typeface="Arial" panose="020B0604020202020204" pitchFamily="34" charset="0"/>
                <a:ea typeface="思源黑体 CN Medium" panose="020B0600000000000000" pitchFamily="34" charset="-122"/>
                <a:sym typeface="Arial" panose="020B0604020202020204" pitchFamily="34" charset="0"/>
              </a:rPr>
              <a:t>导数和定积分</a:t>
            </a:r>
            <a:r>
              <a:rPr lang="zh-CN" altLang="en-US" sz="2000" kern="0" dirty="0">
                <a:solidFill>
                  <a:srgbClr val="003300"/>
                </a:solidFill>
                <a:latin typeface="Arial" panose="020B0604020202020204" pitchFamily="34" charset="0"/>
                <a:ea typeface="思源黑体 CN Medium" panose="020B0600000000000000" pitchFamily="34" charset="-122"/>
                <a:sym typeface="Arial" panose="020B0604020202020204" pitchFamily="34" charset="0"/>
              </a:rPr>
              <a:t>，先回顾一下</a:t>
            </a:r>
            <a:r>
              <a:rPr lang="en-US" altLang="zh-CN" sz="2000" kern="0" dirty="0">
                <a:solidFill>
                  <a:srgbClr val="0033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grpSp>
        <p:nvGrpSpPr>
          <p:cNvPr id="11" name="组合 10"/>
          <p:cNvGrpSpPr/>
          <p:nvPr/>
        </p:nvGrpSpPr>
        <p:grpSpPr>
          <a:xfrm>
            <a:off x="609216" y="1863533"/>
            <a:ext cx="10909300" cy="1617664"/>
            <a:chOff x="-850" y="-625"/>
            <a:chExt cx="6872" cy="1019"/>
          </a:xfrm>
        </p:grpSpPr>
        <p:sp>
          <p:nvSpPr>
            <p:cNvPr id="12" name="矩形 11"/>
            <p:cNvSpPr/>
            <p:nvPr/>
          </p:nvSpPr>
          <p:spPr>
            <a:xfrm>
              <a:off x="-850" y="-440"/>
              <a:ext cx="6872" cy="834"/>
            </a:xfrm>
            <a:prstGeom prst="rect">
              <a:avLst/>
            </a:prstGeom>
            <a:noFill/>
            <a:ln w="9525">
              <a:noFill/>
            </a:ln>
          </p:spPr>
          <p:txBody>
            <a:bodyPr wrap="square">
              <a:spAutoFit/>
            </a:bodyPr>
            <a:lstStyle/>
            <a:p>
              <a:pPr>
                <a:lnSpc>
                  <a:spcPct val="200000"/>
                </a:lnSpc>
                <a:spcBef>
                  <a:spcPct val="50000"/>
                </a:spcBef>
              </a:pPr>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是刻画函数变化快慢程度的一个一般概念，由于变量和函数在自然界和社会中有着几乎无处不在的实际背景，所以它是高等学校许多专业的一门重要基础课</a:t>
              </a:r>
              <a:r>
                <a:rPr lang="en-US" altLang="zh-CN"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3" name="文本框 12"/>
            <p:cNvSpPr txBox="1"/>
            <p:nvPr/>
          </p:nvSpPr>
          <p:spPr>
            <a:xfrm>
              <a:off x="-818" y="-625"/>
              <a:ext cx="540" cy="252"/>
            </a:xfrm>
            <a:prstGeom prst="rect">
              <a:avLst/>
            </a:prstGeom>
            <a:solidFill>
              <a:srgbClr val="CCFFFF"/>
            </a:solidFill>
            <a:ln w="12700" cap="flat" cmpd="sng">
              <a:solidFill>
                <a:schemeClr val="bg1"/>
              </a:solidFill>
              <a:prstDash val="solid"/>
              <a:miter/>
              <a:headEnd type="none" w="med" len="med"/>
              <a:tailEnd type="none" w="med" len="med"/>
            </a:ln>
          </p:spPr>
          <p:txBody>
            <a:bodyPr wrap="square">
              <a:spAutoFit/>
            </a:bodyPr>
            <a:lstStyle/>
            <a:p>
              <a:pPr algn="ctr">
                <a:spcBef>
                  <a:spcPct val="50000"/>
                </a:spcBef>
              </a:pPr>
              <a:r>
                <a:rPr lang="zh-CN" altLang="en-US" sz="2000" kern="0">
                  <a:solidFill>
                    <a:sysClr val="windowText" lastClr="000000"/>
                  </a:solidFill>
                  <a:effectLst>
                    <a:outerShdw blurRad="38100" dist="38100" dir="2700000">
                      <a:srgbClr val="FFFFFF"/>
                    </a:outerShdw>
                  </a:effectLst>
                  <a:latin typeface="Arial" panose="020B0604020202020204" pitchFamily="34" charset="0"/>
                  <a:ea typeface="思源黑体 CN Medium" panose="020B0600000000000000" pitchFamily="34" charset="-122"/>
                  <a:sym typeface="Arial" panose="020B0604020202020204" pitchFamily="34" charset="0"/>
                </a:rPr>
                <a:t>导数</a:t>
              </a:r>
            </a:p>
          </p:txBody>
        </p:sp>
      </p:grpSp>
      <p:grpSp>
        <p:nvGrpSpPr>
          <p:cNvPr id="14" name="组合 13"/>
          <p:cNvGrpSpPr/>
          <p:nvPr/>
        </p:nvGrpSpPr>
        <p:grpSpPr>
          <a:xfrm>
            <a:off x="609686" y="3555983"/>
            <a:ext cx="10909300" cy="1660525"/>
            <a:chOff x="-913" y="-755"/>
            <a:chExt cx="6872" cy="1046"/>
          </a:xfrm>
        </p:grpSpPr>
        <p:sp>
          <p:nvSpPr>
            <p:cNvPr id="15" name="文本框 14"/>
            <p:cNvSpPr txBox="1"/>
            <p:nvPr/>
          </p:nvSpPr>
          <p:spPr>
            <a:xfrm>
              <a:off x="-913" y="-543"/>
              <a:ext cx="6872" cy="834"/>
            </a:xfrm>
            <a:prstGeom prst="rect">
              <a:avLst/>
            </a:prstGeom>
            <a:noFill/>
            <a:ln w="9525">
              <a:noFill/>
            </a:ln>
          </p:spPr>
          <p:txBody>
            <a:bodyPr wrap="square">
              <a:spAutoFit/>
            </a:bodyPr>
            <a:lstStyle/>
            <a:p>
              <a:pPr>
                <a:lnSpc>
                  <a:spcPct val="200000"/>
                </a:lnSpc>
                <a:spcBef>
                  <a:spcPct val="50000"/>
                </a:spcBef>
              </a:pPr>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的最本质思想：在每个局部小范围内“以直代曲”，“以不变代变”和逼近的思想，这也是应用定积分解决实际问题的思想方法</a:t>
              </a:r>
              <a:r>
                <a:rPr lang="en-US" altLang="zh-CN"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6" name="文本框 15"/>
            <p:cNvSpPr txBox="1"/>
            <p:nvPr/>
          </p:nvSpPr>
          <p:spPr>
            <a:xfrm>
              <a:off x="-881" y="-755"/>
              <a:ext cx="628" cy="252"/>
            </a:xfrm>
            <a:prstGeom prst="rect">
              <a:avLst/>
            </a:prstGeom>
            <a:solidFill>
              <a:srgbClr val="CCFFFF"/>
            </a:solidFill>
            <a:ln w="12700" cap="flat" cmpd="sng">
              <a:solidFill>
                <a:schemeClr val="bg1"/>
              </a:solidFill>
              <a:prstDash val="solid"/>
              <a:miter/>
              <a:headEnd type="none" w="med" len="med"/>
              <a:tailEnd type="none" w="med" len="med"/>
            </a:ln>
          </p:spPr>
          <p:txBody>
            <a:bodyPr wrap="square">
              <a:spAutoFit/>
            </a:bodyPr>
            <a:lstStyle/>
            <a:p>
              <a:pPr algn="ctr">
                <a:spcBef>
                  <a:spcPct val="50000"/>
                </a:spcBef>
              </a:pPr>
              <a:r>
                <a:rPr lang="zh-CN" altLang="en-US" sz="2000" kern="0">
                  <a:solidFill>
                    <a:sysClr val="windowText" lastClr="000000"/>
                  </a:solidFill>
                  <a:effectLst>
                    <a:outerShdw blurRad="38100" dist="38100" dir="2700000">
                      <a:srgbClr val="FFFFFF"/>
                    </a:outerShdw>
                  </a:effectLst>
                  <a:latin typeface="Arial" panose="020B0604020202020204" pitchFamily="34" charset="0"/>
                  <a:ea typeface="思源黑体 CN Medium" panose="020B0600000000000000" pitchFamily="34" charset="-122"/>
                  <a:sym typeface="Arial" panose="020B0604020202020204" pitchFamily="34" charset="0"/>
                </a:rPr>
                <a:t>定积分</a:t>
              </a:r>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900" decel="100000" fill="hold"/>
                                        <p:tgtEl>
                                          <p:spTgt spid="409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组合 30721"/>
          <p:cNvGrpSpPr/>
          <p:nvPr/>
        </p:nvGrpSpPr>
        <p:grpSpPr>
          <a:xfrm>
            <a:off x="2765385" y="3685412"/>
            <a:ext cx="6096000" cy="1693863"/>
            <a:chOff x="0" y="0"/>
            <a:chExt cx="3840" cy="1067"/>
          </a:xfrm>
        </p:grpSpPr>
        <p:grpSp>
          <p:nvGrpSpPr>
            <p:cNvPr id="30723" name="组合 30722"/>
            <p:cNvGrpSpPr>
              <a:grpSpLocks noChangeAspect="1"/>
            </p:cNvGrpSpPr>
            <p:nvPr/>
          </p:nvGrpSpPr>
          <p:grpSpPr>
            <a:xfrm>
              <a:off x="96" y="0"/>
              <a:ext cx="3696" cy="1016"/>
              <a:chOff x="0" y="0"/>
              <a:chExt cx="3696" cy="1016"/>
            </a:xfrm>
          </p:grpSpPr>
          <p:graphicFrame>
            <p:nvGraphicFramePr>
              <p:cNvPr id="30724" name="对象 30723"/>
              <p:cNvGraphicFramePr>
                <a:graphicFrameLocks noChangeAspect="1"/>
              </p:cNvGraphicFramePr>
              <p:nvPr/>
            </p:nvGraphicFramePr>
            <p:xfrm>
              <a:off x="0" y="0"/>
              <a:ext cx="152" cy="200"/>
            </p:xfrm>
            <a:graphic>
              <a:graphicData uri="http://schemas.openxmlformats.org/presentationml/2006/ole">
                <mc:AlternateContent xmlns:mc="http://schemas.openxmlformats.org/markup-compatibility/2006">
                  <mc:Choice xmlns:v="urn:schemas-microsoft-com:vml" Requires="v">
                    <p:oleObj r:id="rId2" imgW="241300" imgH="317500" progId="Equation.3">
                      <p:embed/>
                    </p:oleObj>
                  </mc:Choice>
                  <mc:Fallback>
                    <p:oleObj r:id="rId2" imgW="241300" imgH="317500" progId="Equation.3">
                      <p:embed/>
                      <p:pic>
                        <p:nvPicPr>
                          <p:cNvPr id="0" name="对象 30723"/>
                          <p:cNvPicPr/>
                          <p:nvPr/>
                        </p:nvPicPr>
                        <p:blipFill>
                          <a:blip r:embed="rId3"/>
                          <a:stretch>
                            <a:fillRect/>
                          </a:stretch>
                        </p:blipFill>
                        <p:spPr>
                          <a:xfrm>
                            <a:off x="0" y="0"/>
                            <a:ext cx="152" cy="200"/>
                          </a:xfrm>
                          <a:prstGeom prst="rect">
                            <a:avLst/>
                          </a:prstGeom>
                          <a:noFill/>
                          <a:ln w="38100">
                            <a:noFill/>
                            <a:miter/>
                          </a:ln>
                        </p:spPr>
                      </p:pic>
                    </p:oleObj>
                  </mc:Fallback>
                </mc:AlternateContent>
              </a:graphicData>
            </a:graphic>
          </p:graphicFrame>
          <p:graphicFrame>
            <p:nvGraphicFramePr>
              <p:cNvPr id="30725" name="对象 30724"/>
              <p:cNvGraphicFramePr>
                <a:graphicFrameLocks noChangeAspect="1"/>
              </p:cNvGraphicFramePr>
              <p:nvPr/>
            </p:nvGraphicFramePr>
            <p:xfrm>
              <a:off x="3552" y="864"/>
              <a:ext cx="144" cy="152"/>
            </p:xfrm>
            <a:graphic>
              <a:graphicData uri="http://schemas.openxmlformats.org/presentationml/2006/ole">
                <mc:AlternateContent xmlns:mc="http://schemas.openxmlformats.org/markup-compatibility/2006">
                  <mc:Choice xmlns:v="urn:schemas-microsoft-com:vml" Requires="v">
                    <p:oleObj r:id="rId4" imgW="228600" imgH="241300" progId="Equation.DSMT4">
                      <p:embed/>
                    </p:oleObj>
                  </mc:Choice>
                  <mc:Fallback>
                    <p:oleObj r:id="rId4" imgW="228600" imgH="241300" progId="Equation.DSMT4">
                      <p:embed/>
                      <p:pic>
                        <p:nvPicPr>
                          <p:cNvPr id="0" name="对象 30724"/>
                          <p:cNvPicPr/>
                          <p:nvPr/>
                        </p:nvPicPr>
                        <p:blipFill>
                          <a:blip r:embed="rId5"/>
                          <a:stretch>
                            <a:fillRect/>
                          </a:stretch>
                        </p:blipFill>
                        <p:spPr>
                          <a:xfrm>
                            <a:off x="3552" y="864"/>
                            <a:ext cx="144" cy="152"/>
                          </a:xfrm>
                          <a:prstGeom prst="rect">
                            <a:avLst/>
                          </a:prstGeom>
                          <a:noFill/>
                          <a:ln w="38100">
                            <a:noFill/>
                            <a:miter/>
                          </a:ln>
                        </p:spPr>
                      </p:pic>
                    </p:oleObj>
                  </mc:Fallback>
                </mc:AlternateContent>
              </a:graphicData>
            </a:graphic>
          </p:graphicFrame>
        </p:grpSp>
        <p:sp>
          <p:nvSpPr>
            <p:cNvPr id="30726" name="直接连接符 30725"/>
            <p:cNvSpPr/>
            <p:nvPr/>
          </p:nvSpPr>
          <p:spPr>
            <a:xfrm>
              <a:off x="40" y="824"/>
              <a:ext cx="3800" cy="0"/>
            </a:xfrm>
            <a:prstGeom prst="line">
              <a:avLst/>
            </a:prstGeom>
            <a:ln w="9525" cap="flat" cmpd="sng">
              <a:solidFill>
                <a:schemeClr val="tx1"/>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sp>
          <p:nvSpPr>
            <p:cNvPr id="30727" name="直接连接符 30726"/>
            <p:cNvSpPr/>
            <p:nvPr/>
          </p:nvSpPr>
          <p:spPr>
            <a:xfrm flipV="1">
              <a:off x="48" y="8"/>
              <a:ext cx="0" cy="816"/>
            </a:xfrm>
            <a:prstGeom prst="line">
              <a:avLst/>
            </a:prstGeom>
            <a:ln w="9525" cap="flat" cmpd="sng">
              <a:solidFill>
                <a:schemeClr val="tx1"/>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0728" name="对象 30727"/>
            <p:cNvGraphicFramePr>
              <a:graphicFrameLocks noChangeAspect="1"/>
            </p:cNvGraphicFramePr>
            <p:nvPr/>
          </p:nvGraphicFramePr>
          <p:xfrm>
            <a:off x="0" y="824"/>
            <a:ext cx="136" cy="152"/>
          </p:xfrm>
          <a:graphic>
            <a:graphicData uri="http://schemas.openxmlformats.org/presentationml/2006/ole">
              <mc:AlternateContent xmlns:mc="http://schemas.openxmlformats.org/markup-compatibility/2006">
                <mc:Choice xmlns:v="urn:schemas-microsoft-com:vml" Requires="v">
                  <p:oleObj r:id="rId6" imgW="215900" imgH="241300" progId="Equation.3">
                    <p:embed/>
                  </p:oleObj>
                </mc:Choice>
                <mc:Fallback>
                  <p:oleObj r:id="rId6" imgW="215900" imgH="241300" progId="Equation.3">
                    <p:embed/>
                    <p:pic>
                      <p:nvPicPr>
                        <p:cNvPr id="0" name="对象 30727"/>
                        <p:cNvPicPr/>
                        <p:nvPr/>
                      </p:nvPicPr>
                      <p:blipFill>
                        <a:blip r:embed="rId7"/>
                        <a:stretch>
                          <a:fillRect/>
                        </a:stretch>
                      </p:blipFill>
                      <p:spPr>
                        <a:xfrm>
                          <a:off x="0" y="824"/>
                          <a:ext cx="136" cy="152"/>
                        </a:xfrm>
                        <a:prstGeom prst="rect">
                          <a:avLst/>
                        </a:prstGeom>
                        <a:noFill/>
                        <a:ln w="38100">
                          <a:noFill/>
                          <a:miter/>
                        </a:ln>
                      </p:spPr>
                    </p:pic>
                  </p:oleObj>
                </mc:Fallback>
              </mc:AlternateContent>
            </a:graphicData>
          </a:graphic>
        </p:graphicFrame>
        <p:graphicFrame>
          <p:nvGraphicFramePr>
            <p:cNvPr id="30729" name="对象 30728"/>
            <p:cNvGraphicFramePr>
              <a:graphicFrameLocks noChangeAspect="1"/>
            </p:cNvGraphicFramePr>
            <p:nvPr/>
          </p:nvGraphicFramePr>
          <p:xfrm>
            <a:off x="1534" y="866"/>
            <a:ext cx="168" cy="152"/>
          </p:xfrm>
          <a:graphic>
            <a:graphicData uri="http://schemas.openxmlformats.org/presentationml/2006/ole">
              <mc:AlternateContent xmlns:mc="http://schemas.openxmlformats.org/markup-compatibility/2006">
                <mc:Choice xmlns:v="urn:schemas-microsoft-com:vml" Requires="v">
                  <p:oleObj r:id="rId8" imgW="266700" imgH="241300" progId="Equation.3">
                    <p:embed/>
                  </p:oleObj>
                </mc:Choice>
                <mc:Fallback>
                  <p:oleObj r:id="rId8" imgW="266700" imgH="241300" progId="Equation.3">
                    <p:embed/>
                    <p:pic>
                      <p:nvPicPr>
                        <p:cNvPr id="0" name="对象 30728"/>
                        <p:cNvPicPr/>
                        <p:nvPr/>
                      </p:nvPicPr>
                      <p:blipFill>
                        <a:blip r:embed="rId9"/>
                        <a:stretch>
                          <a:fillRect/>
                        </a:stretch>
                      </p:blipFill>
                      <p:spPr>
                        <a:xfrm>
                          <a:off x="1534" y="866"/>
                          <a:ext cx="168" cy="152"/>
                        </a:xfrm>
                        <a:prstGeom prst="rect">
                          <a:avLst/>
                        </a:prstGeom>
                        <a:noFill/>
                        <a:ln w="38100">
                          <a:noFill/>
                          <a:miter/>
                        </a:ln>
                      </p:spPr>
                    </p:pic>
                  </p:oleObj>
                </mc:Fallback>
              </mc:AlternateContent>
            </a:graphicData>
          </a:graphic>
        </p:graphicFrame>
        <p:graphicFrame>
          <p:nvGraphicFramePr>
            <p:cNvPr id="30730" name="对象 30729"/>
            <p:cNvGraphicFramePr>
              <a:graphicFrameLocks noChangeAspect="1"/>
            </p:cNvGraphicFramePr>
            <p:nvPr/>
          </p:nvGraphicFramePr>
          <p:xfrm>
            <a:off x="3072" y="824"/>
            <a:ext cx="330" cy="243"/>
          </p:xfrm>
          <a:graphic>
            <a:graphicData uri="http://schemas.openxmlformats.org/presentationml/2006/ole">
              <mc:AlternateContent xmlns:mc="http://schemas.openxmlformats.org/markup-compatibility/2006">
                <mc:Choice xmlns:v="urn:schemas-microsoft-com:vml" Requires="v">
                  <p:oleObj r:id="rId10" imgW="241300" imgH="177800" progId="Equation.DSMT4">
                    <p:embed/>
                  </p:oleObj>
                </mc:Choice>
                <mc:Fallback>
                  <p:oleObj r:id="rId10" imgW="241300" imgH="177800" progId="Equation.DSMT4">
                    <p:embed/>
                    <p:pic>
                      <p:nvPicPr>
                        <p:cNvPr id="0" name="对象 30729"/>
                        <p:cNvPicPr/>
                        <p:nvPr/>
                      </p:nvPicPr>
                      <p:blipFill>
                        <a:blip r:embed="rId11"/>
                        <a:stretch>
                          <a:fillRect/>
                        </a:stretch>
                      </p:blipFill>
                      <p:spPr>
                        <a:xfrm>
                          <a:off x="3072" y="824"/>
                          <a:ext cx="330" cy="243"/>
                        </a:xfrm>
                        <a:prstGeom prst="rect">
                          <a:avLst/>
                        </a:prstGeom>
                        <a:noFill/>
                        <a:ln w="38100">
                          <a:noFill/>
                          <a:miter/>
                        </a:ln>
                      </p:spPr>
                    </p:pic>
                  </p:oleObj>
                </mc:Fallback>
              </mc:AlternateContent>
            </a:graphicData>
          </a:graphic>
        </p:graphicFrame>
      </p:grpSp>
      <p:grpSp>
        <p:nvGrpSpPr>
          <p:cNvPr id="30731" name="组合 30730"/>
          <p:cNvGrpSpPr/>
          <p:nvPr/>
        </p:nvGrpSpPr>
        <p:grpSpPr>
          <a:xfrm>
            <a:off x="2917785" y="3926711"/>
            <a:ext cx="4953000" cy="1905000"/>
            <a:chOff x="0" y="0"/>
            <a:chExt cx="3120" cy="1200"/>
          </a:xfrm>
        </p:grpSpPr>
        <p:graphicFrame>
          <p:nvGraphicFramePr>
            <p:cNvPr id="30732" name="对象 30731"/>
            <p:cNvGraphicFramePr>
              <a:graphicFrameLocks noChangeAspect="1"/>
            </p:cNvGraphicFramePr>
            <p:nvPr/>
          </p:nvGraphicFramePr>
          <p:xfrm>
            <a:off x="1248" y="0"/>
            <a:ext cx="800" cy="256"/>
          </p:xfrm>
          <a:graphic>
            <a:graphicData uri="http://schemas.openxmlformats.org/presentationml/2006/ole">
              <mc:AlternateContent xmlns:mc="http://schemas.openxmlformats.org/markup-compatibility/2006">
                <mc:Choice xmlns:v="urn:schemas-microsoft-com:vml" Requires="v">
                  <p:oleObj r:id="rId12" imgW="1269365" imgH="406400" progId="Equation.3">
                    <p:embed/>
                  </p:oleObj>
                </mc:Choice>
                <mc:Fallback>
                  <p:oleObj r:id="rId12" imgW="1269365" imgH="406400" progId="Equation.3">
                    <p:embed/>
                    <p:pic>
                      <p:nvPicPr>
                        <p:cNvPr id="0" name="对象 30731"/>
                        <p:cNvPicPr/>
                        <p:nvPr/>
                      </p:nvPicPr>
                      <p:blipFill>
                        <a:blip r:embed="rId13"/>
                        <a:stretch>
                          <a:fillRect/>
                        </a:stretch>
                      </p:blipFill>
                      <p:spPr>
                        <a:xfrm>
                          <a:off x="1248" y="0"/>
                          <a:ext cx="800" cy="256"/>
                        </a:xfrm>
                        <a:prstGeom prst="rect">
                          <a:avLst/>
                        </a:prstGeom>
                        <a:noFill/>
                        <a:ln w="38100">
                          <a:noFill/>
                          <a:miter/>
                        </a:ln>
                      </p:spPr>
                    </p:pic>
                  </p:oleObj>
                </mc:Fallback>
              </mc:AlternateContent>
            </a:graphicData>
          </a:graphic>
        </p:graphicFrame>
        <p:sp>
          <p:nvSpPr>
            <p:cNvPr id="30733" name="未知"/>
            <p:cNvSpPr/>
            <p:nvPr/>
          </p:nvSpPr>
          <p:spPr>
            <a:xfrm>
              <a:off x="0" y="123"/>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noFill/>
            <a:ln w="12700" cap="flat" cmpd="sng">
              <a:solidFill>
                <a:schemeClr val="accent2"/>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0734" name="未知"/>
            <p:cNvSpPr/>
            <p:nvPr/>
          </p:nvSpPr>
          <p:spPr>
            <a:xfrm rot="10800000">
              <a:off x="1551" y="658"/>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noFill/>
            <a:ln w="12700" cap="flat" cmpd="sng">
              <a:solidFill>
                <a:schemeClr val="accent2"/>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30735" name="文本框 30734"/>
          <p:cNvSpPr txBox="1"/>
          <p:nvPr/>
        </p:nvSpPr>
        <p:spPr>
          <a:xfrm>
            <a:off x="660399" y="1241254"/>
            <a:ext cx="11145777" cy="965521"/>
          </a:xfrm>
          <a:prstGeom prst="rect">
            <a:avLst/>
          </a:prstGeom>
          <a:noFill/>
          <a:ln w="9525">
            <a:noFill/>
          </a:ln>
        </p:spPr>
        <p:txBody>
          <a:bodyPr wrap="square">
            <a:spAutoFit/>
          </a:bodyPr>
          <a:lstStyle/>
          <a:p>
            <a:pPr>
              <a:lnSpc>
                <a:spcPct val="15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）当对应的区间为                          时，区域</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位于</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轴的正上方</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定积分取正值</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并等于区域</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的面积</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30736" name="对象 30735"/>
          <p:cNvGraphicFramePr>
            <a:graphicFrameLocks noChangeAspect="1"/>
          </p:cNvGraphicFramePr>
          <p:nvPr/>
        </p:nvGraphicFramePr>
        <p:xfrm>
          <a:off x="3353845" y="1230142"/>
          <a:ext cx="1545140" cy="609600"/>
        </p:xfrm>
        <a:graphic>
          <a:graphicData uri="http://schemas.openxmlformats.org/presentationml/2006/ole">
            <mc:AlternateContent xmlns:mc="http://schemas.openxmlformats.org/markup-compatibility/2006">
              <mc:Choice xmlns:v="urn:schemas-microsoft-com:vml" Requires="v">
                <p:oleObj r:id="rId14" imgW="381000" imgH="254000" progId="Equation.DSMT4">
                  <p:embed/>
                </p:oleObj>
              </mc:Choice>
              <mc:Fallback>
                <p:oleObj r:id="rId14" imgW="381000" imgH="254000" progId="Equation.DSMT4">
                  <p:embed/>
                  <p:pic>
                    <p:nvPicPr>
                      <p:cNvPr id="0" name="对象 30735"/>
                      <p:cNvPicPr/>
                      <p:nvPr/>
                    </p:nvPicPr>
                    <p:blipFill>
                      <a:blip r:embed="rId15"/>
                      <a:stretch>
                        <a:fillRect/>
                      </a:stretch>
                    </p:blipFill>
                    <p:spPr>
                      <a:xfrm>
                        <a:off x="3353845" y="1230142"/>
                        <a:ext cx="1545140" cy="609600"/>
                      </a:xfrm>
                      <a:prstGeom prst="rect">
                        <a:avLst/>
                      </a:prstGeom>
                      <a:noFill/>
                      <a:ln w="38100">
                        <a:noFill/>
                        <a:miter/>
                      </a:ln>
                    </p:spPr>
                  </p:pic>
                </p:oleObj>
              </mc:Fallback>
            </mc:AlternateContent>
          </a:graphicData>
        </a:graphic>
      </p:graphicFrame>
      <p:grpSp>
        <p:nvGrpSpPr>
          <p:cNvPr id="30737" name="组合 30736"/>
          <p:cNvGrpSpPr/>
          <p:nvPr/>
        </p:nvGrpSpPr>
        <p:grpSpPr>
          <a:xfrm>
            <a:off x="2917785" y="4002911"/>
            <a:ext cx="2490788" cy="990600"/>
            <a:chOff x="0" y="0"/>
            <a:chExt cx="1569" cy="624"/>
          </a:xfrm>
        </p:grpSpPr>
        <p:sp>
          <p:nvSpPr>
            <p:cNvPr id="30738" name="未知"/>
            <p:cNvSpPr/>
            <p:nvPr/>
          </p:nvSpPr>
          <p:spPr>
            <a:xfrm>
              <a:off x="0" y="82"/>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solidFill>
              <a:srgbClr val="0066CC"/>
            </a:solid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0739" name="文本框 30738"/>
            <p:cNvSpPr txBox="1"/>
            <p:nvPr/>
          </p:nvSpPr>
          <p:spPr>
            <a:xfrm>
              <a:off x="480" y="240"/>
              <a:ext cx="624" cy="252"/>
            </a:xfrm>
            <a:prstGeom prst="rect">
              <a:avLst/>
            </a:prstGeom>
            <a:noFill/>
            <a:ln w="9525">
              <a:noFill/>
            </a:ln>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0740" name="矩形 30739"/>
            <p:cNvSpPr/>
            <p:nvPr/>
          </p:nvSpPr>
          <p:spPr>
            <a:xfrm>
              <a:off x="624" y="0"/>
              <a:ext cx="224" cy="252"/>
            </a:xfrm>
            <a:prstGeom prst="rect">
              <a:avLst/>
            </a:prstGeom>
            <a:noFill/>
            <a:ln w="9525">
              <a:noFill/>
            </a:ln>
          </p:spPr>
          <p:txBody>
            <a:bodyPr wrap="none" anchor="t">
              <a:spAutoFit/>
            </a:bodyPr>
            <a:lstStyle/>
            <a:p>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p>
          </p:txBody>
        </p:sp>
      </p:grpSp>
      <p:graphicFrame>
        <p:nvGraphicFramePr>
          <p:cNvPr id="30741" name="对象 30740"/>
          <p:cNvGraphicFramePr>
            <a:graphicFrameLocks noChangeAspect="1"/>
          </p:cNvGraphicFramePr>
          <p:nvPr/>
        </p:nvGraphicFramePr>
        <p:xfrm>
          <a:off x="702218" y="2234444"/>
          <a:ext cx="2404882" cy="922420"/>
        </p:xfrm>
        <a:graphic>
          <a:graphicData uri="http://schemas.openxmlformats.org/presentationml/2006/ole">
            <mc:AlternateContent xmlns:mc="http://schemas.openxmlformats.org/markup-compatibility/2006">
              <mc:Choice xmlns:v="urn:schemas-microsoft-com:vml" Requires="v">
                <p:oleObj r:id="rId16" imgW="926465" imgH="355600" progId="Equation.DSMT4">
                  <p:embed/>
                </p:oleObj>
              </mc:Choice>
              <mc:Fallback>
                <p:oleObj r:id="rId16" imgW="926465" imgH="355600" progId="Equation.DSMT4">
                  <p:embed/>
                  <p:pic>
                    <p:nvPicPr>
                      <p:cNvPr id="0" name="对象 30740"/>
                      <p:cNvPicPr/>
                      <p:nvPr/>
                    </p:nvPicPr>
                    <p:blipFill>
                      <a:blip r:embed="rId17"/>
                      <a:stretch>
                        <a:fillRect/>
                      </a:stretch>
                    </p:blipFill>
                    <p:spPr>
                      <a:xfrm>
                        <a:off x="702218" y="2234444"/>
                        <a:ext cx="2404882" cy="922420"/>
                      </a:xfrm>
                      <a:prstGeom prst="rect">
                        <a:avLst/>
                      </a:prstGeom>
                      <a:noFill/>
                      <a:ln w="38100">
                        <a:noFill/>
                        <a:miter/>
                      </a:ln>
                    </p:spPr>
                  </p:pic>
                </p:oleObj>
              </mc:Fallback>
            </mc:AlternateContent>
          </a:graphicData>
        </a:graphic>
      </p:graphicFrame>
      <p:sp>
        <p:nvSpPr>
          <p:cNvPr id="2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0735"/>
                                        </p:tgtEl>
                                        <p:attrNameLst>
                                          <p:attrName>style.visibility</p:attrName>
                                        </p:attrNameLst>
                                      </p:cBhvr>
                                      <p:to>
                                        <p:strVal val="visible"/>
                                      </p:to>
                                    </p:set>
                                    <p:anim calcmode="lin" valueType="num">
                                      <p:cBhvr>
                                        <p:cTn id="7" dur="1000" fill="hold"/>
                                        <p:tgtEl>
                                          <p:spTgt spid="3073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073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0735"/>
                                        </p:tgtEl>
                                        <p:attrNameLst>
                                          <p:attrName>ppt_y</p:attrName>
                                        </p:attrNameLst>
                                      </p:cBhvr>
                                      <p:tavLst>
                                        <p:tav tm="0">
                                          <p:val>
                                            <p:strVal val="#ppt_y"/>
                                          </p:val>
                                        </p:tav>
                                        <p:tav tm="100000">
                                          <p:val>
                                            <p:strVal val="#ppt_y"/>
                                          </p:val>
                                        </p:tav>
                                      </p:tavLst>
                                    </p:anim>
                                    <p:animEffect transition="in" filter="fade">
                                      <p:cBhvr>
                                        <p:cTn id="10" dur="1000"/>
                                        <p:tgtEl>
                                          <p:spTgt spid="30735"/>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0736"/>
                                        </p:tgtEl>
                                        <p:attrNameLst>
                                          <p:attrName>style.visibility</p:attrName>
                                        </p:attrNameLst>
                                      </p:cBhvr>
                                      <p:to>
                                        <p:strVal val="visible"/>
                                      </p:to>
                                    </p:set>
                                    <p:anim calcmode="lin" valueType="num">
                                      <p:cBhvr>
                                        <p:cTn id="13" dur="1000" fill="hold"/>
                                        <p:tgtEl>
                                          <p:spTgt spid="307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0736"/>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0736"/>
                                        </p:tgtEl>
                                        <p:attrNameLst>
                                          <p:attrName>ppt_y</p:attrName>
                                        </p:attrNameLst>
                                      </p:cBhvr>
                                      <p:tavLst>
                                        <p:tav tm="0">
                                          <p:val>
                                            <p:strVal val="#ppt_y"/>
                                          </p:val>
                                        </p:tav>
                                        <p:tav tm="100000">
                                          <p:val>
                                            <p:strVal val="#ppt_y"/>
                                          </p:val>
                                        </p:tav>
                                      </p:tavLst>
                                    </p:anim>
                                    <p:animEffect transition="in" filter="fade">
                                      <p:cBhvr>
                                        <p:cTn id="16" dur="1000"/>
                                        <p:tgtEl>
                                          <p:spTgt spid="307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0722"/>
                                        </p:tgtEl>
                                        <p:attrNameLst>
                                          <p:attrName>style.visibility</p:attrName>
                                        </p:attrNameLst>
                                      </p:cBhvr>
                                      <p:to>
                                        <p:strVal val="visible"/>
                                      </p:to>
                                    </p:set>
                                    <p:animEffect transition="in" filter="wipe(down)">
                                      <p:cBhvr>
                                        <p:cTn id="21" dur="500"/>
                                        <p:tgtEl>
                                          <p:spTgt spid="3072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0731"/>
                                        </p:tgtEl>
                                        <p:attrNameLst>
                                          <p:attrName>style.visibility</p:attrName>
                                        </p:attrNameLst>
                                      </p:cBhvr>
                                      <p:to>
                                        <p:strVal val="visible"/>
                                      </p:to>
                                    </p:set>
                                    <p:animEffect transition="in" filter="randombar(horizontal)">
                                      <p:cBhvr>
                                        <p:cTn id="26" dur="500"/>
                                        <p:tgtEl>
                                          <p:spTgt spid="3073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0737"/>
                                        </p:tgtEl>
                                        <p:attrNameLst>
                                          <p:attrName>style.visibility</p:attrName>
                                        </p:attrNameLst>
                                      </p:cBhvr>
                                      <p:to>
                                        <p:strVal val="visible"/>
                                      </p:to>
                                    </p:set>
                                    <p:animEffect transition="in" filter="blinds(horizontal)">
                                      <p:cBhvr>
                                        <p:cTn id="31" dur="500"/>
                                        <p:tgtEl>
                                          <p:spTgt spid="30737"/>
                                        </p:tgtEl>
                                      </p:cBhvr>
                                    </p:animEffect>
                                  </p:childTnLst>
                                </p:cTn>
                              </p:par>
                            </p:childTnLst>
                          </p:cTn>
                        </p:par>
                      </p:childTnLst>
                    </p:cTn>
                  </p:par>
                  <p:par>
                    <p:cTn id="32" fill="hold">
                      <p:stCondLst>
                        <p:cond delay="indefinite"/>
                      </p:stCondLst>
                      <p:childTnLst>
                        <p:par>
                          <p:cTn id="33" fill="hold">
                            <p:stCondLst>
                              <p:cond delay="0"/>
                            </p:stCondLst>
                            <p:childTnLst>
                              <p:par>
                                <p:cTn id="34" presetID="48" presetClass="entr" presetSubtype="0" accel="50000" fill="hold" nodeType="clickEffect">
                                  <p:stCondLst>
                                    <p:cond delay="0"/>
                                  </p:stCondLst>
                                  <p:childTnLst>
                                    <p:set>
                                      <p:cBhvr>
                                        <p:cTn id="35" dur="1" fill="hold">
                                          <p:stCondLst>
                                            <p:cond delay="0"/>
                                          </p:stCondLst>
                                        </p:cTn>
                                        <p:tgtEl>
                                          <p:spTgt spid="30741"/>
                                        </p:tgtEl>
                                        <p:attrNameLst>
                                          <p:attrName>style.visibility</p:attrName>
                                        </p:attrNameLst>
                                      </p:cBhvr>
                                      <p:to>
                                        <p:strVal val="visible"/>
                                      </p:to>
                                    </p:set>
                                    <p:anim calcmode="lin" valueType="num">
                                      <p:cBhvr>
                                        <p:cTn id="36" dur="1000" fill="hold"/>
                                        <p:tgtEl>
                                          <p:spTgt spid="3074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30741"/>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30741"/>
                                        </p:tgtEl>
                                        <p:attrNameLst>
                                          <p:attrName>ppt_y</p:attrName>
                                        </p:attrNameLst>
                                      </p:cBhvr>
                                      <p:tavLst>
                                        <p:tav tm="0">
                                          <p:val>
                                            <p:strVal val="#ppt_y"/>
                                          </p:val>
                                        </p:tav>
                                        <p:tav tm="100000">
                                          <p:val>
                                            <p:strVal val="#ppt_y"/>
                                          </p:val>
                                        </p:tav>
                                      </p:tavLst>
                                    </p:anim>
                                    <p:animEffect transition="in" filter="fade">
                                      <p:cBhvr>
                                        <p:cTn id="39" dur="1000"/>
                                        <p:tgtEl>
                                          <p:spTgt spid="3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29697"/>
          <p:cNvGrpSpPr/>
          <p:nvPr/>
        </p:nvGrpSpPr>
        <p:grpSpPr>
          <a:xfrm>
            <a:off x="184351" y="2162877"/>
            <a:ext cx="12431713" cy="598488"/>
            <a:chOff x="-1830" y="-673"/>
            <a:chExt cx="7831" cy="377"/>
          </a:xfrm>
        </p:grpSpPr>
        <p:sp>
          <p:nvSpPr>
            <p:cNvPr id="29699" name="文本框 29698"/>
            <p:cNvSpPr txBox="1"/>
            <p:nvPr/>
          </p:nvSpPr>
          <p:spPr>
            <a:xfrm>
              <a:off x="-1830" y="-610"/>
              <a:ext cx="7831" cy="252"/>
            </a:xfrm>
            <a:prstGeom prst="rect">
              <a:avLst/>
            </a:prstGeom>
            <a:noFill/>
            <a:ln w="9525">
              <a:noFill/>
            </a:ln>
          </p:spPr>
          <p:txBody>
            <a:bodyPr wrap="square">
              <a:spAutoFit/>
            </a:bodyPr>
            <a:lstStyle/>
            <a:p>
              <a:pPr>
                <a:spcBef>
                  <a:spcPct val="50000"/>
                </a:spcBef>
              </a:pP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更改积分区间为                               ，自己动手计算一下你有什么结论</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9700" name="对象 29699"/>
            <p:cNvGraphicFramePr>
              <a:graphicFrameLocks noChangeAspect="1"/>
            </p:cNvGraphicFramePr>
            <p:nvPr/>
          </p:nvGraphicFramePr>
          <p:xfrm>
            <a:off x="-365" y="-673"/>
            <a:ext cx="1353" cy="377"/>
          </p:xfrm>
          <a:graphic>
            <a:graphicData uri="http://schemas.openxmlformats.org/presentationml/2006/ole">
              <mc:AlternateContent xmlns:mc="http://schemas.openxmlformats.org/markup-compatibility/2006">
                <mc:Choice xmlns:v="urn:schemas-microsoft-com:vml" Requires="v">
                  <p:oleObj r:id="rId2" imgW="913765" imgH="254000" progId="Equation.DSMT4">
                    <p:embed/>
                  </p:oleObj>
                </mc:Choice>
                <mc:Fallback>
                  <p:oleObj r:id="rId2" imgW="913765" imgH="254000" progId="Equation.DSMT4">
                    <p:embed/>
                    <p:pic>
                      <p:nvPicPr>
                        <p:cNvPr id="0" name="对象 29699"/>
                        <p:cNvPicPr/>
                        <p:nvPr/>
                      </p:nvPicPr>
                      <p:blipFill>
                        <a:blip r:embed="rId3"/>
                        <a:stretch>
                          <a:fillRect/>
                        </a:stretch>
                      </p:blipFill>
                      <p:spPr>
                        <a:xfrm>
                          <a:off x="-365" y="-673"/>
                          <a:ext cx="1353" cy="377"/>
                        </a:xfrm>
                        <a:prstGeom prst="rect">
                          <a:avLst/>
                        </a:prstGeom>
                        <a:noFill/>
                        <a:ln w="38100">
                          <a:noFill/>
                          <a:miter/>
                        </a:ln>
                      </p:spPr>
                    </p:pic>
                  </p:oleObj>
                </mc:Fallback>
              </mc:AlternateContent>
            </a:graphicData>
          </a:graphic>
        </p:graphicFrame>
      </p:grpSp>
      <p:sp>
        <p:nvSpPr>
          <p:cNvPr id="29701" name="爆炸形 2 29700"/>
          <p:cNvSpPr/>
          <p:nvPr/>
        </p:nvSpPr>
        <p:spPr>
          <a:xfrm>
            <a:off x="3085618" y="3468546"/>
            <a:ext cx="6324600" cy="1676400"/>
          </a:xfrm>
          <a:prstGeom prst="irregularSeal2">
            <a:avLst/>
          </a:prstGeom>
          <a:solidFill>
            <a:srgbClr val="FFFFCC"/>
          </a:solidFill>
          <a:ln w="0" cap="flat" cmpd="sng">
            <a:solidFill>
              <a:schemeClr val="tx1"/>
            </a:solidFill>
            <a:prstDash val="solid"/>
            <a:miter/>
            <a:headEnd type="none" w="med" len="med"/>
            <a:tailEnd type="none" w="med" len="med"/>
          </a:ln>
        </p:spPr>
        <p:txBody>
          <a:bodyPr wrap="none" anchor="ctr"/>
          <a:lstStyle/>
          <a:p>
            <a:r>
              <a:rPr lang="zh-CN" altLang="en-US" sz="2000" kern="0">
                <a:solidFill>
                  <a:srgbClr val="660066"/>
                </a:solidFill>
                <a:latin typeface="Arial" panose="020B0604020202020204" pitchFamily="34" charset="0"/>
                <a:ea typeface="思源黑体 CN Medium" panose="020B0600000000000000" pitchFamily="34" charset="-122"/>
                <a:sym typeface="Arial" panose="020B0604020202020204" pitchFamily="34" charset="0"/>
              </a:rPr>
              <a:t>运用数形结合的思想</a:t>
            </a:r>
          </a:p>
        </p:txBody>
      </p:sp>
      <p:sp>
        <p:nvSpPr>
          <p:cNvPr id="29702" name="文本框 29701"/>
          <p:cNvSpPr txBox="1"/>
          <p:nvPr/>
        </p:nvSpPr>
        <p:spPr>
          <a:xfrm>
            <a:off x="695325" y="1303116"/>
            <a:ext cx="1353394" cy="400110"/>
          </a:xfrm>
          <a:prstGeom prst="rect">
            <a:avLst/>
          </a:prstGeom>
          <a:solidFill>
            <a:srgbClr val="993366"/>
          </a:solidFill>
          <a:ln w="38100" cap="flat" cmpd="sng">
            <a:solidFill>
              <a:srgbClr val="FFFF00"/>
            </a:solidFill>
            <a:prstDash val="solid"/>
            <a:miter/>
            <a:headEnd type="none" w="med" len="med"/>
            <a:tailEnd type="none" w="med" len="med"/>
          </a:ln>
        </p:spPr>
        <p:txBody>
          <a:bodyPr wrap="square">
            <a:spAutoFit/>
          </a:bodyPr>
          <a:lstStyle/>
          <a:p>
            <a:pPr>
              <a:spcBef>
                <a:spcPct val="50000"/>
              </a:spcBef>
            </a:pPr>
            <a:r>
              <a:rPr lang="zh-CN" altLang="en-US" sz="2000" kern="0">
                <a:solidFill>
                  <a:srgbClr val="FFFF66"/>
                </a:solidFill>
                <a:latin typeface="Arial" panose="020B0604020202020204" pitchFamily="34" charset="0"/>
                <a:ea typeface="思源黑体 CN Medium" panose="020B0600000000000000" pitchFamily="34" charset="-122"/>
                <a:sym typeface="Arial" panose="020B0604020202020204" pitchFamily="34" charset="0"/>
              </a:rPr>
              <a:t>深入探究</a:t>
            </a:r>
          </a:p>
        </p:txBody>
      </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fade">
                                      <p:cBhvr>
                                        <p:cTn id="7" dur="770" decel="100000"/>
                                        <p:tgtEl>
                                          <p:spTgt spid="29702"/>
                                        </p:tgtEl>
                                      </p:cBhvr>
                                    </p:animEffect>
                                    <p:animScale>
                                      <p:cBhvr>
                                        <p:cTn id="8" dur="770" decel="100000"/>
                                        <p:tgtEl>
                                          <p:spTgt spid="29702"/>
                                        </p:tgtEl>
                                      </p:cBhvr>
                                      <p:from x="10000" y="10000"/>
                                      <p:to x="200000" y="450000"/>
                                    </p:animScale>
                                    <p:animScale>
                                      <p:cBhvr>
                                        <p:cTn id="9" dur="1230" accel="100000" fill="hold">
                                          <p:stCondLst>
                                            <p:cond delay="770"/>
                                          </p:stCondLst>
                                        </p:cTn>
                                        <p:tgtEl>
                                          <p:spTgt spid="29702"/>
                                        </p:tgtEl>
                                      </p:cBhvr>
                                      <p:from x="200000" y="450000"/>
                                      <p:to x="100000" y="100000"/>
                                    </p:animScale>
                                    <p:set>
                                      <p:cBhvr>
                                        <p:cTn id="10" dur="770" fill="hold"/>
                                        <p:tgtEl>
                                          <p:spTgt spid="29702"/>
                                        </p:tgtEl>
                                        <p:attrNameLst>
                                          <p:attrName>ppt_x</p:attrName>
                                        </p:attrNameLst>
                                      </p:cBhvr>
                                      <p:to>
                                        <p:strVal val="(0.5)"/>
                                      </p:to>
                                    </p:set>
                                    <p:anim from="(0.5)" to="(#ppt_x)" calcmode="lin" valueType="num">
                                      <p:cBhvr>
                                        <p:cTn id="11" dur="1230" accel="100000" fill="hold">
                                          <p:stCondLst>
                                            <p:cond delay="770"/>
                                          </p:stCondLst>
                                        </p:cTn>
                                        <p:tgtEl>
                                          <p:spTgt spid="29702"/>
                                        </p:tgtEl>
                                        <p:attrNameLst>
                                          <p:attrName>ppt_x</p:attrName>
                                        </p:attrNameLst>
                                      </p:cBhvr>
                                    </p:anim>
                                    <p:set>
                                      <p:cBhvr>
                                        <p:cTn id="12" dur="770" fill="hold"/>
                                        <p:tgtEl>
                                          <p:spTgt spid="29702"/>
                                        </p:tgtEl>
                                        <p:attrNameLst>
                                          <p:attrName>ppt_y</p:attrName>
                                        </p:attrNameLst>
                                      </p:cBhvr>
                                      <p:to>
                                        <p:strVal val="(#ppt_y+0.4)"/>
                                      </p:to>
                                    </p:set>
                                    <p:anim from="(#ppt_y+0.4)" to="(#ppt_y)" calcmode="lin" valueType="num">
                                      <p:cBhvr>
                                        <p:cTn id="13" dur="1230" accel="100000" fill="hold">
                                          <p:stCondLst>
                                            <p:cond delay="770"/>
                                          </p:stCondLst>
                                        </p:cTn>
                                        <p:tgtEl>
                                          <p:spTgt spid="2970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9698"/>
                                        </p:tgtEl>
                                        <p:attrNameLst>
                                          <p:attrName>style.visibility</p:attrName>
                                        </p:attrNameLst>
                                      </p:cBhvr>
                                      <p:to>
                                        <p:strVal val="visible"/>
                                      </p:to>
                                    </p:set>
                                    <p:animEffect transition="in" filter="slide(fromBottom)">
                                      <p:cBhvr>
                                        <p:cTn id="18" dur="500"/>
                                        <p:tgtEl>
                                          <p:spTgt spid="29698"/>
                                        </p:tgtEl>
                                      </p:cBhvr>
                                    </p:animEffect>
                                  </p:childTnLst>
                                </p:cTn>
                              </p:par>
                              <p:par>
                                <p:cTn id="19" presetID="34" presetClass="entr" presetSubtype="0" fill="hold" grpId="0" nodeType="withEffect">
                                  <p:stCondLst>
                                    <p:cond delay="0"/>
                                  </p:stCondLst>
                                  <p:childTnLst>
                                    <p:set>
                                      <p:cBhvr>
                                        <p:cTn id="20" dur="1" fill="hold">
                                          <p:stCondLst>
                                            <p:cond delay="0"/>
                                          </p:stCondLst>
                                        </p:cTn>
                                        <p:tgtEl>
                                          <p:spTgt spid="29701"/>
                                        </p:tgtEl>
                                        <p:attrNameLst>
                                          <p:attrName>style.visibility</p:attrName>
                                        </p:attrNameLst>
                                      </p:cBhvr>
                                      <p:to>
                                        <p:strVal val="visible"/>
                                      </p:to>
                                    </p:set>
                                    <p:anim from="(-#ppt_w/2)" to="(#ppt_x)" calcmode="lin" valueType="num">
                                      <p:cBhvr>
                                        <p:cTn id="21" dur="600" fill="hold">
                                          <p:stCondLst>
                                            <p:cond delay="0"/>
                                          </p:stCondLst>
                                        </p:cTn>
                                        <p:tgtEl>
                                          <p:spTgt spid="29701"/>
                                        </p:tgtEl>
                                        <p:attrNameLst>
                                          <p:attrName>ppt_x</p:attrName>
                                        </p:attrNameLst>
                                      </p:cBhvr>
                                    </p:anim>
                                    <p:anim from="0" to="-1.0" calcmode="lin" valueType="num">
                                      <p:cBhvr>
                                        <p:cTn id="22" dur="200" decel="50000" autoRev="1" fill="hold">
                                          <p:stCondLst>
                                            <p:cond delay="600"/>
                                          </p:stCondLst>
                                        </p:cTn>
                                        <p:tgtEl>
                                          <p:spTgt spid="29701"/>
                                        </p:tgtEl>
                                        <p:attrNameLst>
                                          <p:attrName>xshear</p:attrName>
                                        </p:attrNameLst>
                                      </p:cBhvr>
                                    </p:anim>
                                    <p:animScale>
                                      <p:cBhvr>
                                        <p:cTn id="23" dur="200" decel="100000" autoRev="1" fill="hold">
                                          <p:stCondLst>
                                            <p:cond delay="600"/>
                                          </p:stCondLst>
                                        </p:cTn>
                                        <p:tgtEl>
                                          <p:spTgt spid="29701"/>
                                        </p:tgtEl>
                                      </p:cBhvr>
                                      <p:from x="100000" y="100000"/>
                                      <p:to x="80000" y="100000"/>
                                    </p:animScale>
                                    <p:anim by="(#ppt_h/3+#ppt_w*0.1)" calcmode="lin" valueType="num">
                                      <p:cBhvr additive="sum">
                                        <p:cTn id="24" dur="200" decel="100000" autoRev="1" fill="hold">
                                          <p:stCondLst>
                                            <p:cond delay="600"/>
                                          </p:stCondLst>
                                        </p:cTn>
                                        <p:tgtEl>
                                          <p:spTgt spid="2970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31745"/>
          <p:cNvGrpSpPr/>
          <p:nvPr/>
        </p:nvGrpSpPr>
        <p:grpSpPr>
          <a:xfrm>
            <a:off x="3372091" y="3073080"/>
            <a:ext cx="6096000" cy="1757363"/>
            <a:chOff x="0" y="0"/>
            <a:chExt cx="3840" cy="1107"/>
          </a:xfrm>
        </p:grpSpPr>
        <p:sp>
          <p:nvSpPr>
            <p:cNvPr id="31747" name="直接连接符 31746"/>
            <p:cNvSpPr/>
            <p:nvPr/>
          </p:nvSpPr>
          <p:spPr>
            <a:xfrm>
              <a:off x="40" y="864"/>
              <a:ext cx="3800" cy="0"/>
            </a:xfrm>
            <a:prstGeom prst="line">
              <a:avLst/>
            </a:prstGeom>
            <a:ln w="9525" cap="flat" cmpd="sng">
              <a:solidFill>
                <a:schemeClr val="tx1"/>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sp>
          <p:nvSpPr>
            <p:cNvPr id="31748" name="直接连接符 31747"/>
            <p:cNvSpPr/>
            <p:nvPr/>
          </p:nvSpPr>
          <p:spPr>
            <a:xfrm flipV="1">
              <a:off x="48" y="48"/>
              <a:ext cx="0" cy="816"/>
            </a:xfrm>
            <a:prstGeom prst="line">
              <a:avLst/>
            </a:prstGeom>
            <a:ln w="9525" cap="flat" cmpd="sng">
              <a:solidFill>
                <a:schemeClr val="tx1"/>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1749" name="对象 31748"/>
            <p:cNvGraphicFramePr>
              <a:graphicFrameLocks noChangeAspect="1"/>
            </p:cNvGraphicFramePr>
            <p:nvPr/>
          </p:nvGraphicFramePr>
          <p:xfrm>
            <a:off x="96" y="0"/>
            <a:ext cx="152" cy="200"/>
          </p:xfrm>
          <a:graphic>
            <a:graphicData uri="http://schemas.openxmlformats.org/presentationml/2006/ole">
              <mc:AlternateContent xmlns:mc="http://schemas.openxmlformats.org/markup-compatibility/2006">
                <mc:Choice xmlns:v="urn:schemas-microsoft-com:vml" Requires="v">
                  <p:oleObj r:id="rId2" imgW="241300" imgH="317500" progId="Equation.3">
                    <p:embed/>
                  </p:oleObj>
                </mc:Choice>
                <mc:Fallback>
                  <p:oleObj r:id="rId2" imgW="241300" imgH="317500" progId="Equation.3">
                    <p:embed/>
                    <p:pic>
                      <p:nvPicPr>
                        <p:cNvPr id="0" name="对象 31748"/>
                        <p:cNvPicPr/>
                        <p:nvPr/>
                      </p:nvPicPr>
                      <p:blipFill>
                        <a:blip r:embed="rId3"/>
                        <a:stretch>
                          <a:fillRect/>
                        </a:stretch>
                      </p:blipFill>
                      <p:spPr>
                        <a:xfrm>
                          <a:off x="96" y="0"/>
                          <a:ext cx="152" cy="200"/>
                        </a:xfrm>
                        <a:prstGeom prst="rect">
                          <a:avLst/>
                        </a:prstGeom>
                        <a:noFill/>
                        <a:ln w="38100">
                          <a:noFill/>
                          <a:miter/>
                        </a:ln>
                      </p:spPr>
                    </p:pic>
                  </p:oleObj>
                </mc:Fallback>
              </mc:AlternateContent>
            </a:graphicData>
          </a:graphic>
        </p:graphicFrame>
        <p:graphicFrame>
          <p:nvGraphicFramePr>
            <p:cNvPr id="31750" name="对象 31749"/>
            <p:cNvGraphicFramePr>
              <a:graphicFrameLocks noChangeAspect="1"/>
            </p:cNvGraphicFramePr>
            <p:nvPr/>
          </p:nvGraphicFramePr>
          <p:xfrm>
            <a:off x="0" y="864"/>
            <a:ext cx="136" cy="152"/>
          </p:xfrm>
          <a:graphic>
            <a:graphicData uri="http://schemas.openxmlformats.org/presentationml/2006/ole">
              <mc:AlternateContent xmlns:mc="http://schemas.openxmlformats.org/markup-compatibility/2006">
                <mc:Choice xmlns:v="urn:schemas-microsoft-com:vml" Requires="v">
                  <p:oleObj r:id="rId4" imgW="215900" imgH="241300" progId="Equation.3">
                    <p:embed/>
                  </p:oleObj>
                </mc:Choice>
                <mc:Fallback>
                  <p:oleObj r:id="rId4" imgW="215900" imgH="241300" progId="Equation.3">
                    <p:embed/>
                    <p:pic>
                      <p:nvPicPr>
                        <p:cNvPr id="0" name="对象 31749"/>
                        <p:cNvPicPr/>
                        <p:nvPr/>
                      </p:nvPicPr>
                      <p:blipFill>
                        <a:blip r:embed="rId5"/>
                        <a:stretch>
                          <a:fillRect/>
                        </a:stretch>
                      </p:blipFill>
                      <p:spPr>
                        <a:xfrm>
                          <a:off x="0" y="864"/>
                          <a:ext cx="136" cy="152"/>
                        </a:xfrm>
                        <a:prstGeom prst="rect">
                          <a:avLst/>
                        </a:prstGeom>
                        <a:noFill/>
                        <a:ln w="38100">
                          <a:noFill/>
                          <a:miter/>
                        </a:ln>
                      </p:spPr>
                    </p:pic>
                  </p:oleObj>
                </mc:Fallback>
              </mc:AlternateContent>
            </a:graphicData>
          </a:graphic>
        </p:graphicFrame>
        <p:graphicFrame>
          <p:nvGraphicFramePr>
            <p:cNvPr id="31751" name="对象 31750"/>
            <p:cNvGraphicFramePr>
              <a:graphicFrameLocks noChangeAspect="1"/>
            </p:cNvGraphicFramePr>
            <p:nvPr/>
          </p:nvGraphicFramePr>
          <p:xfrm>
            <a:off x="3648" y="864"/>
            <a:ext cx="144" cy="152"/>
          </p:xfrm>
          <a:graphic>
            <a:graphicData uri="http://schemas.openxmlformats.org/presentationml/2006/ole">
              <mc:AlternateContent xmlns:mc="http://schemas.openxmlformats.org/markup-compatibility/2006">
                <mc:Choice xmlns:v="urn:schemas-microsoft-com:vml" Requires="v">
                  <p:oleObj r:id="rId6" imgW="228600" imgH="241300" progId="Equation.DSMT4">
                    <p:embed/>
                  </p:oleObj>
                </mc:Choice>
                <mc:Fallback>
                  <p:oleObj r:id="rId6" imgW="228600" imgH="241300" progId="Equation.DSMT4">
                    <p:embed/>
                    <p:pic>
                      <p:nvPicPr>
                        <p:cNvPr id="0" name="对象 31750"/>
                        <p:cNvPicPr/>
                        <p:nvPr/>
                      </p:nvPicPr>
                      <p:blipFill>
                        <a:blip r:embed="rId7"/>
                        <a:stretch>
                          <a:fillRect/>
                        </a:stretch>
                      </p:blipFill>
                      <p:spPr>
                        <a:xfrm>
                          <a:off x="3648" y="864"/>
                          <a:ext cx="144" cy="152"/>
                        </a:xfrm>
                        <a:prstGeom prst="rect">
                          <a:avLst/>
                        </a:prstGeom>
                        <a:noFill/>
                        <a:ln w="38100">
                          <a:noFill/>
                          <a:miter/>
                        </a:ln>
                      </p:spPr>
                    </p:pic>
                  </p:oleObj>
                </mc:Fallback>
              </mc:AlternateContent>
            </a:graphicData>
          </a:graphic>
        </p:graphicFrame>
        <p:graphicFrame>
          <p:nvGraphicFramePr>
            <p:cNvPr id="31752" name="对象 31751"/>
            <p:cNvGraphicFramePr>
              <a:graphicFrameLocks noChangeAspect="1"/>
            </p:cNvGraphicFramePr>
            <p:nvPr/>
          </p:nvGraphicFramePr>
          <p:xfrm>
            <a:off x="1534" y="906"/>
            <a:ext cx="168" cy="152"/>
          </p:xfrm>
          <a:graphic>
            <a:graphicData uri="http://schemas.openxmlformats.org/presentationml/2006/ole">
              <mc:AlternateContent xmlns:mc="http://schemas.openxmlformats.org/markup-compatibility/2006">
                <mc:Choice xmlns:v="urn:schemas-microsoft-com:vml" Requires="v">
                  <p:oleObj r:id="rId8" imgW="266700" imgH="241300" progId="Equation.3">
                    <p:embed/>
                  </p:oleObj>
                </mc:Choice>
                <mc:Fallback>
                  <p:oleObj r:id="rId8" imgW="266700" imgH="241300" progId="Equation.3">
                    <p:embed/>
                    <p:pic>
                      <p:nvPicPr>
                        <p:cNvPr id="0" name="对象 31751"/>
                        <p:cNvPicPr/>
                        <p:nvPr/>
                      </p:nvPicPr>
                      <p:blipFill>
                        <a:blip r:embed="rId9"/>
                        <a:stretch>
                          <a:fillRect/>
                        </a:stretch>
                      </p:blipFill>
                      <p:spPr>
                        <a:xfrm>
                          <a:off x="1534" y="906"/>
                          <a:ext cx="168" cy="152"/>
                        </a:xfrm>
                        <a:prstGeom prst="rect">
                          <a:avLst/>
                        </a:prstGeom>
                        <a:noFill/>
                        <a:ln w="38100">
                          <a:noFill/>
                          <a:miter/>
                        </a:ln>
                      </p:spPr>
                    </p:pic>
                  </p:oleObj>
                </mc:Fallback>
              </mc:AlternateContent>
            </a:graphicData>
          </a:graphic>
        </p:graphicFrame>
        <p:graphicFrame>
          <p:nvGraphicFramePr>
            <p:cNvPr id="31753" name="对象 31752"/>
            <p:cNvGraphicFramePr>
              <a:graphicFrameLocks noChangeAspect="1"/>
            </p:cNvGraphicFramePr>
            <p:nvPr/>
          </p:nvGraphicFramePr>
          <p:xfrm>
            <a:off x="3072" y="864"/>
            <a:ext cx="330" cy="243"/>
          </p:xfrm>
          <a:graphic>
            <a:graphicData uri="http://schemas.openxmlformats.org/presentationml/2006/ole">
              <mc:AlternateContent xmlns:mc="http://schemas.openxmlformats.org/markup-compatibility/2006">
                <mc:Choice xmlns:v="urn:schemas-microsoft-com:vml" Requires="v">
                  <p:oleObj r:id="rId10" imgW="241300" imgH="177800" progId="Equation.DSMT4">
                    <p:embed/>
                  </p:oleObj>
                </mc:Choice>
                <mc:Fallback>
                  <p:oleObj r:id="rId10" imgW="241300" imgH="177800" progId="Equation.DSMT4">
                    <p:embed/>
                    <p:pic>
                      <p:nvPicPr>
                        <p:cNvPr id="0" name="对象 31752"/>
                        <p:cNvPicPr/>
                        <p:nvPr/>
                      </p:nvPicPr>
                      <p:blipFill>
                        <a:blip r:embed="rId11"/>
                        <a:stretch>
                          <a:fillRect/>
                        </a:stretch>
                      </p:blipFill>
                      <p:spPr>
                        <a:xfrm>
                          <a:off x="3072" y="864"/>
                          <a:ext cx="330" cy="243"/>
                        </a:xfrm>
                        <a:prstGeom prst="rect">
                          <a:avLst/>
                        </a:prstGeom>
                        <a:noFill/>
                        <a:ln w="38100">
                          <a:noFill/>
                          <a:miter/>
                        </a:ln>
                      </p:spPr>
                    </p:pic>
                  </p:oleObj>
                </mc:Fallback>
              </mc:AlternateContent>
            </a:graphicData>
          </a:graphic>
        </p:graphicFrame>
      </p:grpSp>
      <p:grpSp>
        <p:nvGrpSpPr>
          <p:cNvPr id="31754" name="组合 31753"/>
          <p:cNvGrpSpPr/>
          <p:nvPr/>
        </p:nvGrpSpPr>
        <p:grpSpPr>
          <a:xfrm>
            <a:off x="3524491" y="3377879"/>
            <a:ext cx="4953000" cy="1905000"/>
            <a:chOff x="0" y="0"/>
            <a:chExt cx="3120" cy="1200"/>
          </a:xfrm>
        </p:grpSpPr>
        <p:graphicFrame>
          <p:nvGraphicFramePr>
            <p:cNvPr id="31755" name="对象 31754"/>
            <p:cNvGraphicFramePr>
              <a:graphicFrameLocks noChangeAspect="1"/>
            </p:cNvGraphicFramePr>
            <p:nvPr/>
          </p:nvGraphicFramePr>
          <p:xfrm>
            <a:off x="1248" y="0"/>
            <a:ext cx="800" cy="256"/>
          </p:xfrm>
          <a:graphic>
            <a:graphicData uri="http://schemas.openxmlformats.org/presentationml/2006/ole">
              <mc:AlternateContent xmlns:mc="http://schemas.openxmlformats.org/markup-compatibility/2006">
                <mc:Choice xmlns:v="urn:schemas-microsoft-com:vml" Requires="v">
                  <p:oleObj r:id="rId12" imgW="1269365" imgH="406400" progId="Equation.3">
                    <p:embed/>
                  </p:oleObj>
                </mc:Choice>
                <mc:Fallback>
                  <p:oleObj r:id="rId12" imgW="1269365" imgH="406400" progId="Equation.3">
                    <p:embed/>
                    <p:pic>
                      <p:nvPicPr>
                        <p:cNvPr id="0" name="对象 31754"/>
                        <p:cNvPicPr/>
                        <p:nvPr/>
                      </p:nvPicPr>
                      <p:blipFill>
                        <a:blip r:embed="rId13"/>
                        <a:stretch>
                          <a:fillRect/>
                        </a:stretch>
                      </p:blipFill>
                      <p:spPr>
                        <a:xfrm>
                          <a:off x="1248" y="0"/>
                          <a:ext cx="800" cy="256"/>
                        </a:xfrm>
                        <a:prstGeom prst="rect">
                          <a:avLst/>
                        </a:prstGeom>
                        <a:noFill/>
                        <a:ln w="38100">
                          <a:noFill/>
                          <a:miter/>
                        </a:ln>
                      </p:spPr>
                    </p:pic>
                  </p:oleObj>
                </mc:Fallback>
              </mc:AlternateContent>
            </a:graphicData>
          </a:graphic>
        </p:graphicFrame>
        <p:sp>
          <p:nvSpPr>
            <p:cNvPr id="31756" name="未知"/>
            <p:cNvSpPr/>
            <p:nvPr/>
          </p:nvSpPr>
          <p:spPr>
            <a:xfrm>
              <a:off x="0" y="123"/>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noFill/>
            <a:ln w="12700" cap="flat" cmpd="sng">
              <a:solidFill>
                <a:schemeClr val="accent2"/>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1757" name="未知"/>
            <p:cNvSpPr/>
            <p:nvPr/>
          </p:nvSpPr>
          <p:spPr>
            <a:xfrm rot="10800000">
              <a:off x="1551" y="658"/>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noFill/>
            <a:ln w="12700" cap="flat" cmpd="sng">
              <a:solidFill>
                <a:schemeClr val="accent2"/>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1758" name="组合 31757"/>
          <p:cNvGrpSpPr/>
          <p:nvPr/>
        </p:nvGrpSpPr>
        <p:grpSpPr>
          <a:xfrm>
            <a:off x="465881" y="1152082"/>
            <a:ext cx="12023725" cy="609601"/>
            <a:chOff x="-1440" y="-436"/>
            <a:chExt cx="7574" cy="384"/>
          </a:xfrm>
        </p:grpSpPr>
        <p:sp>
          <p:nvSpPr>
            <p:cNvPr id="31759" name="文本框 31758"/>
            <p:cNvSpPr txBox="1"/>
            <p:nvPr/>
          </p:nvSpPr>
          <p:spPr>
            <a:xfrm>
              <a:off x="-1440" y="-395"/>
              <a:ext cx="7574" cy="291"/>
            </a:xfrm>
            <a:prstGeom prst="rect">
              <a:avLst/>
            </a:prstGeom>
            <a:noFill/>
            <a:ln w="9525">
              <a:noFill/>
            </a:ln>
          </p:spPr>
          <p:txBody>
            <a:bodyPr wrap="square">
              <a:spAutoFit/>
            </a:bodyPr>
            <a:lstStyle/>
            <a:p>
              <a:pPr>
                <a:lnSpc>
                  <a:spcPct val="12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）当对应的区间为                 时，区域</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位于</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轴的下方</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定积分取负值</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绝对值等于区域</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的面积</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31760" name="对象 31759"/>
            <p:cNvGraphicFramePr>
              <a:graphicFrameLocks noChangeAspect="1"/>
            </p:cNvGraphicFramePr>
            <p:nvPr/>
          </p:nvGraphicFramePr>
          <p:xfrm>
            <a:off x="144" y="-436"/>
            <a:ext cx="768" cy="384"/>
          </p:xfrm>
          <a:graphic>
            <a:graphicData uri="http://schemas.openxmlformats.org/presentationml/2006/ole">
              <mc:AlternateContent xmlns:mc="http://schemas.openxmlformats.org/markup-compatibility/2006">
                <mc:Choice xmlns:v="urn:schemas-microsoft-com:vml" Requires="v">
                  <p:oleObj r:id="rId14" imgW="508000" imgH="254000" progId="Equation.DSMT4">
                    <p:embed/>
                  </p:oleObj>
                </mc:Choice>
                <mc:Fallback>
                  <p:oleObj r:id="rId14" imgW="508000" imgH="254000" progId="Equation.DSMT4">
                    <p:embed/>
                    <p:pic>
                      <p:nvPicPr>
                        <p:cNvPr id="0" name="对象 31759"/>
                        <p:cNvPicPr/>
                        <p:nvPr/>
                      </p:nvPicPr>
                      <p:blipFill>
                        <a:blip r:embed="rId15"/>
                        <a:stretch>
                          <a:fillRect/>
                        </a:stretch>
                      </p:blipFill>
                      <p:spPr>
                        <a:xfrm>
                          <a:off x="144" y="-436"/>
                          <a:ext cx="768" cy="384"/>
                        </a:xfrm>
                        <a:prstGeom prst="rect">
                          <a:avLst/>
                        </a:prstGeom>
                        <a:noFill/>
                        <a:ln w="38100">
                          <a:noFill/>
                          <a:miter/>
                        </a:ln>
                      </p:spPr>
                    </p:pic>
                  </p:oleObj>
                </mc:Fallback>
              </mc:AlternateContent>
            </a:graphicData>
          </a:graphic>
        </p:graphicFrame>
      </p:grpSp>
      <p:grpSp>
        <p:nvGrpSpPr>
          <p:cNvPr id="31761" name="组合 31760"/>
          <p:cNvGrpSpPr/>
          <p:nvPr/>
        </p:nvGrpSpPr>
        <p:grpSpPr>
          <a:xfrm>
            <a:off x="5986705" y="4422455"/>
            <a:ext cx="2490787" cy="860425"/>
            <a:chOff x="0" y="0"/>
            <a:chExt cx="1569" cy="542"/>
          </a:xfrm>
        </p:grpSpPr>
        <p:sp>
          <p:nvSpPr>
            <p:cNvPr id="31762" name="未知"/>
            <p:cNvSpPr/>
            <p:nvPr/>
          </p:nvSpPr>
          <p:spPr>
            <a:xfrm rot="10800000">
              <a:off x="0" y="0"/>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solidFill>
              <a:srgbClr val="0066CC">
                <a:alpha val="100000"/>
              </a:srgbClr>
            </a:solid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1763" name="文本框 31762"/>
            <p:cNvSpPr txBox="1"/>
            <p:nvPr/>
          </p:nvSpPr>
          <p:spPr>
            <a:xfrm>
              <a:off x="369" y="62"/>
              <a:ext cx="816" cy="252"/>
            </a:xfrm>
            <a:prstGeom prst="rect">
              <a:avLst/>
            </a:prstGeom>
            <a:solidFill>
              <a:srgbClr val="0066CC"/>
            </a:solidFill>
            <a:ln w="9525">
              <a:noFill/>
            </a:ln>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1764" name="矩形 31763"/>
            <p:cNvSpPr/>
            <p:nvPr/>
          </p:nvSpPr>
          <p:spPr>
            <a:xfrm>
              <a:off x="897" y="110"/>
              <a:ext cx="224" cy="252"/>
            </a:xfrm>
            <a:prstGeom prst="rect">
              <a:avLst/>
            </a:prstGeom>
            <a:solidFill>
              <a:srgbClr val="0066CC"/>
            </a:solidFill>
            <a:ln w="9525">
              <a:noFill/>
            </a:ln>
          </p:spPr>
          <p:txBody>
            <a:bodyPr wrap="none" anchor="t">
              <a:spAutoFit/>
            </a:bodyPr>
            <a:lstStyle/>
            <a:p>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p>
          </p:txBody>
        </p:sp>
      </p:grpSp>
      <p:graphicFrame>
        <p:nvGraphicFramePr>
          <p:cNvPr id="31765" name="对象 31764"/>
          <p:cNvGraphicFramePr>
            <a:graphicFrameLocks noChangeAspect="1"/>
          </p:cNvGraphicFramePr>
          <p:nvPr/>
        </p:nvGraphicFramePr>
        <p:xfrm>
          <a:off x="706274" y="1884323"/>
          <a:ext cx="2394857" cy="838200"/>
        </p:xfrm>
        <a:graphic>
          <a:graphicData uri="http://schemas.openxmlformats.org/presentationml/2006/ole">
            <mc:AlternateContent xmlns:mc="http://schemas.openxmlformats.org/markup-compatibility/2006">
              <mc:Choice xmlns:v="urn:schemas-microsoft-com:vml" Requires="v">
                <p:oleObj r:id="rId16" imgW="1015365" imgH="355600" progId="Equation.DSMT4">
                  <p:embed/>
                </p:oleObj>
              </mc:Choice>
              <mc:Fallback>
                <p:oleObj r:id="rId16" imgW="1015365" imgH="355600" progId="Equation.DSMT4">
                  <p:embed/>
                  <p:pic>
                    <p:nvPicPr>
                      <p:cNvPr id="0" name="对象 31764"/>
                      <p:cNvPicPr/>
                      <p:nvPr/>
                    </p:nvPicPr>
                    <p:blipFill>
                      <a:blip r:embed="rId17"/>
                      <a:stretch>
                        <a:fillRect/>
                      </a:stretch>
                    </p:blipFill>
                    <p:spPr>
                      <a:xfrm>
                        <a:off x="706274" y="1884323"/>
                        <a:ext cx="2394857" cy="838200"/>
                      </a:xfrm>
                      <a:prstGeom prst="rect">
                        <a:avLst/>
                      </a:prstGeom>
                      <a:noFill/>
                      <a:ln w="38100">
                        <a:noFill/>
                        <a:miter/>
                      </a:ln>
                    </p:spPr>
                  </p:pic>
                </p:oleObj>
              </mc:Fallback>
            </mc:AlternateContent>
          </a:graphicData>
        </a:graphic>
      </p:graphicFrame>
      <p:sp>
        <p:nvSpPr>
          <p:cNvPr id="2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1758"/>
                                        </p:tgtEl>
                                        <p:attrNameLst>
                                          <p:attrName>style.visibility</p:attrName>
                                        </p:attrNameLst>
                                      </p:cBhvr>
                                      <p:to>
                                        <p:strVal val="visible"/>
                                      </p:to>
                                    </p:set>
                                    <p:anim from="(-#ppt_w/2)" to="(#ppt_x)" calcmode="lin" valueType="num">
                                      <p:cBhvr>
                                        <p:cTn id="7" dur="600" fill="hold">
                                          <p:stCondLst>
                                            <p:cond delay="0"/>
                                          </p:stCondLst>
                                        </p:cTn>
                                        <p:tgtEl>
                                          <p:spTgt spid="31758"/>
                                        </p:tgtEl>
                                        <p:attrNameLst>
                                          <p:attrName>ppt_x</p:attrName>
                                        </p:attrNameLst>
                                      </p:cBhvr>
                                    </p:anim>
                                    <p:anim from="0" to="-1.0" calcmode="lin" valueType="num">
                                      <p:cBhvr>
                                        <p:cTn id="8" dur="200" decel="50000" autoRev="1" fill="hold">
                                          <p:stCondLst>
                                            <p:cond delay="600"/>
                                          </p:stCondLst>
                                        </p:cTn>
                                        <p:tgtEl>
                                          <p:spTgt spid="31758"/>
                                        </p:tgtEl>
                                        <p:attrNameLst>
                                          <p:attrName>xshear</p:attrName>
                                        </p:attrNameLst>
                                      </p:cBhvr>
                                    </p:anim>
                                    <p:animScale>
                                      <p:cBhvr>
                                        <p:cTn id="9" dur="200" decel="100000" autoRev="1" fill="hold">
                                          <p:stCondLst>
                                            <p:cond delay="600"/>
                                          </p:stCondLst>
                                        </p:cTn>
                                        <p:tgtEl>
                                          <p:spTgt spid="31758"/>
                                        </p:tgtEl>
                                      </p:cBhvr>
                                      <p:from x="100000" y="100000"/>
                                      <p:to x="80000" y="100000"/>
                                    </p:animScale>
                                    <p:anim by="(#ppt_h/3+#ppt_w*0.1)" calcmode="lin" valueType="num">
                                      <p:cBhvr additive="sum">
                                        <p:cTn id="10" dur="200" decel="100000" autoRev="1" fill="hold">
                                          <p:stCondLst>
                                            <p:cond delay="600"/>
                                          </p:stCondLst>
                                        </p:cTn>
                                        <p:tgtEl>
                                          <p:spTgt spid="3175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wipe(down)">
                                      <p:cBhvr>
                                        <p:cTn id="15" dur="500"/>
                                        <p:tgtEl>
                                          <p:spTgt spid="3174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1754"/>
                                        </p:tgtEl>
                                        <p:attrNameLst>
                                          <p:attrName>style.visibility</p:attrName>
                                        </p:attrNameLst>
                                      </p:cBhvr>
                                      <p:to>
                                        <p:strVal val="visible"/>
                                      </p:to>
                                    </p:set>
                                    <p:animEffect transition="in" filter="randombar(horizontal)">
                                      <p:cBhvr>
                                        <p:cTn id="20" dur="500"/>
                                        <p:tgtEl>
                                          <p:spTgt spid="3175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1761"/>
                                        </p:tgtEl>
                                        <p:attrNameLst>
                                          <p:attrName>style.visibility</p:attrName>
                                        </p:attrNameLst>
                                      </p:cBhvr>
                                      <p:to>
                                        <p:strVal val="visible"/>
                                      </p:to>
                                    </p:set>
                                    <p:animEffect transition="in" filter="dissolve">
                                      <p:cBhvr>
                                        <p:cTn id="25" dur="500"/>
                                        <p:tgtEl>
                                          <p:spTgt spid="31761"/>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nodeType="clickEffect">
                                  <p:stCondLst>
                                    <p:cond delay="0"/>
                                  </p:stCondLst>
                                  <p:childTnLst>
                                    <p:set>
                                      <p:cBhvr>
                                        <p:cTn id="29" dur="1" fill="hold">
                                          <p:stCondLst>
                                            <p:cond delay="0"/>
                                          </p:stCondLst>
                                        </p:cTn>
                                        <p:tgtEl>
                                          <p:spTgt spid="31765"/>
                                        </p:tgtEl>
                                        <p:attrNameLst>
                                          <p:attrName>style.visibility</p:attrName>
                                        </p:attrNameLst>
                                      </p:cBhvr>
                                      <p:to>
                                        <p:strVal val="visible"/>
                                      </p:to>
                                    </p:set>
                                    <p:anim calcmode="lin" valueType="num">
                                      <p:cBhvr>
                                        <p:cTn id="30" dur="1000" fill="hold"/>
                                        <p:tgtEl>
                                          <p:spTgt spid="3176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31765"/>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31765"/>
                                        </p:tgtEl>
                                        <p:attrNameLst>
                                          <p:attrName>ppt_y</p:attrName>
                                        </p:attrNameLst>
                                      </p:cBhvr>
                                      <p:tavLst>
                                        <p:tav tm="0">
                                          <p:val>
                                            <p:strVal val="#ppt_y"/>
                                          </p:val>
                                        </p:tav>
                                        <p:tav tm="100000">
                                          <p:val>
                                            <p:strVal val="#ppt_y"/>
                                          </p:val>
                                        </p:tav>
                                      </p:tavLst>
                                    </p:anim>
                                    <p:animEffect transition="in" filter="fade">
                                      <p:cBhvr>
                                        <p:cTn id="33" dur="1000"/>
                                        <p:tgtEl>
                                          <p:spTgt spid="3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32769"/>
          <p:cNvGrpSpPr/>
          <p:nvPr/>
        </p:nvGrpSpPr>
        <p:grpSpPr>
          <a:xfrm>
            <a:off x="3888130" y="3340101"/>
            <a:ext cx="6096000" cy="1847851"/>
            <a:chOff x="0" y="0"/>
            <a:chExt cx="3840" cy="1164"/>
          </a:xfrm>
        </p:grpSpPr>
        <p:sp>
          <p:nvSpPr>
            <p:cNvPr id="32771" name="直接连接符 32770"/>
            <p:cNvSpPr/>
            <p:nvPr/>
          </p:nvSpPr>
          <p:spPr>
            <a:xfrm>
              <a:off x="40" y="864"/>
              <a:ext cx="3800" cy="0"/>
            </a:xfrm>
            <a:prstGeom prst="line">
              <a:avLst/>
            </a:prstGeom>
            <a:ln w="9525" cap="flat" cmpd="sng">
              <a:solidFill>
                <a:schemeClr val="tx1"/>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sp>
          <p:nvSpPr>
            <p:cNvPr id="32772" name="直接连接符 32771"/>
            <p:cNvSpPr/>
            <p:nvPr/>
          </p:nvSpPr>
          <p:spPr>
            <a:xfrm flipV="1">
              <a:off x="48" y="48"/>
              <a:ext cx="0" cy="816"/>
            </a:xfrm>
            <a:prstGeom prst="line">
              <a:avLst/>
            </a:prstGeom>
            <a:ln w="9525" cap="flat" cmpd="sng">
              <a:solidFill>
                <a:schemeClr val="tx1"/>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2773" name="对象 32772"/>
            <p:cNvGraphicFramePr>
              <a:graphicFrameLocks noChangeAspect="1"/>
            </p:cNvGraphicFramePr>
            <p:nvPr/>
          </p:nvGraphicFramePr>
          <p:xfrm>
            <a:off x="96" y="0"/>
            <a:ext cx="152" cy="200"/>
          </p:xfrm>
          <a:graphic>
            <a:graphicData uri="http://schemas.openxmlformats.org/presentationml/2006/ole">
              <mc:AlternateContent xmlns:mc="http://schemas.openxmlformats.org/markup-compatibility/2006">
                <mc:Choice xmlns:v="urn:schemas-microsoft-com:vml" Requires="v">
                  <p:oleObj r:id="rId2" imgW="241300" imgH="317500" progId="Equation.3">
                    <p:embed/>
                  </p:oleObj>
                </mc:Choice>
                <mc:Fallback>
                  <p:oleObj r:id="rId2" imgW="241300" imgH="317500" progId="Equation.3">
                    <p:embed/>
                    <p:pic>
                      <p:nvPicPr>
                        <p:cNvPr id="0" name="对象 32772"/>
                        <p:cNvPicPr/>
                        <p:nvPr/>
                      </p:nvPicPr>
                      <p:blipFill>
                        <a:blip r:embed="rId3"/>
                        <a:stretch>
                          <a:fillRect/>
                        </a:stretch>
                      </p:blipFill>
                      <p:spPr>
                        <a:xfrm>
                          <a:off x="96" y="0"/>
                          <a:ext cx="152" cy="200"/>
                        </a:xfrm>
                        <a:prstGeom prst="rect">
                          <a:avLst/>
                        </a:prstGeom>
                        <a:noFill/>
                        <a:ln w="38100">
                          <a:noFill/>
                          <a:miter/>
                        </a:ln>
                      </p:spPr>
                    </p:pic>
                  </p:oleObj>
                </mc:Fallback>
              </mc:AlternateContent>
            </a:graphicData>
          </a:graphic>
        </p:graphicFrame>
        <p:graphicFrame>
          <p:nvGraphicFramePr>
            <p:cNvPr id="32774" name="对象 32773"/>
            <p:cNvGraphicFramePr>
              <a:graphicFrameLocks noChangeAspect="1"/>
            </p:cNvGraphicFramePr>
            <p:nvPr/>
          </p:nvGraphicFramePr>
          <p:xfrm>
            <a:off x="0" y="864"/>
            <a:ext cx="136" cy="152"/>
          </p:xfrm>
          <a:graphic>
            <a:graphicData uri="http://schemas.openxmlformats.org/presentationml/2006/ole">
              <mc:AlternateContent xmlns:mc="http://schemas.openxmlformats.org/markup-compatibility/2006">
                <mc:Choice xmlns:v="urn:schemas-microsoft-com:vml" Requires="v">
                  <p:oleObj r:id="rId4" imgW="215900" imgH="241300" progId="Equation.3">
                    <p:embed/>
                  </p:oleObj>
                </mc:Choice>
                <mc:Fallback>
                  <p:oleObj r:id="rId4" imgW="215900" imgH="241300" progId="Equation.3">
                    <p:embed/>
                    <p:pic>
                      <p:nvPicPr>
                        <p:cNvPr id="0" name="对象 32773"/>
                        <p:cNvPicPr/>
                        <p:nvPr/>
                      </p:nvPicPr>
                      <p:blipFill>
                        <a:blip r:embed="rId5"/>
                        <a:stretch>
                          <a:fillRect/>
                        </a:stretch>
                      </p:blipFill>
                      <p:spPr>
                        <a:xfrm>
                          <a:off x="0" y="864"/>
                          <a:ext cx="136" cy="152"/>
                        </a:xfrm>
                        <a:prstGeom prst="rect">
                          <a:avLst/>
                        </a:prstGeom>
                        <a:noFill/>
                        <a:ln w="38100">
                          <a:noFill/>
                          <a:miter/>
                        </a:ln>
                      </p:spPr>
                    </p:pic>
                  </p:oleObj>
                </mc:Fallback>
              </mc:AlternateContent>
            </a:graphicData>
          </a:graphic>
        </p:graphicFrame>
        <p:graphicFrame>
          <p:nvGraphicFramePr>
            <p:cNvPr id="32775" name="对象 32774"/>
            <p:cNvGraphicFramePr>
              <a:graphicFrameLocks noChangeAspect="1"/>
            </p:cNvGraphicFramePr>
            <p:nvPr/>
          </p:nvGraphicFramePr>
          <p:xfrm>
            <a:off x="3648" y="864"/>
            <a:ext cx="144" cy="152"/>
          </p:xfrm>
          <a:graphic>
            <a:graphicData uri="http://schemas.openxmlformats.org/presentationml/2006/ole">
              <mc:AlternateContent xmlns:mc="http://schemas.openxmlformats.org/markup-compatibility/2006">
                <mc:Choice xmlns:v="urn:schemas-microsoft-com:vml" Requires="v">
                  <p:oleObj r:id="rId6" imgW="228600" imgH="241300" progId="Equation.DSMT4">
                    <p:embed/>
                  </p:oleObj>
                </mc:Choice>
                <mc:Fallback>
                  <p:oleObj r:id="rId6" imgW="228600" imgH="241300" progId="Equation.DSMT4">
                    <p:embed/>
                    <p:pic>
                      <p:nvPicPr>
                        <p:cNvPr id="0" name="对象 32774"/>
                        <p:cNvPicPr/>
                        <p:nvPr/>
                      </p:nvPicPr>
                      <p:blipFill>
                        <a:blip r:embed="rId7"/>
                        <a:stretch>
                          <a:fillRect/>
                        </a:stretch>
                      </p:blipFill>
                      <p:spPr>
                        <a:xfrm>
                          <a:off x="3648" y="864"/>
                          <a:ext cx="144" cy="152"/>
                        </a:xfrm>
                        <a:prstGeom prst="rect">
                          <a:avLst/>
                        </a:prstGeom>
                        <a:noFill/>
                        <a:ln w="38100">
                          <a:noFill/>
                          <a:miter/>
                        </a:ln>
                      </p:spPr>
                    </p:pic>
                  </p:oleObj>
                </mc:Fallback>
              </mc:AlternateContent>
            </a:graphicData>
          </a:graphic>
        </p:graphicFrame>
        <p:graphicFrame>
          <p:nvGraphicFramePr>
            <p:cNvPr id="32776" name="对象 32775"/>
            <p:cNvGraphicFramePr>
              <a:graphicFrameLocks noChangeAspect="1"/>
            </p:cNvGraphicFramePr>
            <p:nvPr/>
          </p:nvGraphicFramePr>
          <p:xfrm>
            <a:off x="1534" y="906"/>
            <a:ext cx="168" cy="152"/>
          </p:xfrm>
          <a:graphic>
            <a:graphicData uri="http://schemas.openxmlformats.org/presentationml/2006/ole">
              <mc:AlternateContent xmlns:mc="http://schemas.openxmlformats.org/markup-compatibility/2006">
                <mc:Choice xmlns:v="urn:schemas-microsoft-com:vml" Requires="v">
                  <p:oleObj r:id="rId8" imgW="266700" imgH="241300" progId="Equation.3">
                    <p:embed/>
                  </p:oleObj>
                </mc:Choice>
                <mc:Fallback>
                  <p:oleObj r:id="rId8" imgW="266700" imgH="241300" progId="Equation.3">
                    <p:embed/>
                    <p:pic>
                      <p:nvPicPr>
                        <p:cNvPr id="0" name="对象 32775"/>
                        <p:cNvPicPr/>
                        <p:nvPr/>
                      </p:nvPicPr>
                      <p:blipFill>
                        <a:blip r:embed="rId9"/>
                        <a:stretch>
                          <a:fillRect/>
                        </a:stretch>
                      </p:blipFill>
                      <p:spPr>
                        <a:xfrm>
                          <a:off x="1534" y="906"/>
                          <a:ext cx="168" cy="152"/>
                        </a:xfrm>
                        <a:prstGeom prst="rect">
                          <a:avLst/>
                        </a:prstGeom>
                        <a:noFill/>
                        <a:ln w="38100">
                          <a:noFill/>
                          <a:miter/>
                        </a:ln>
                      </p:spPr>
                    </p:pic>
                  </p:oleObj>
                </mc:Fallback>
              </mc:AlternateContent>
            </a:graphicData>
          </a:graphic>
        </p:graphicFrame>
        <p:graphicFrame>
          <p:nvGraphicFramePr>
            <p:cNvPr id="32777" name="对象 32776"/>
            <p:cNvGraphicFramePr>
              <a:graphicFrameLocks noChangeAspect="1"/>
            </p:cNvGraphicFramePr>
            <p:nvPr/>
          </p:nvGraphicFramePr>
          <p:xfrm>
            <a:off x="3147" y="921"/>
            <a:ext cx="330" cy="243"/>
          </p:xfrm>
          <a:graphic>
            <a:graphicData uri="http://schemas.openxmlformats.org/presentationml/2006/ole">
              <mc:AlternateContent xmlns:mc="http://schemas.openxmlformats.org/markup-compatibility/2006">
                <mc:Choice xmlns:v="urn:schemas-microsoft-com:vml" Requires="v">
                  <p:oleObj r:id="rId10" imgW="241300" imgH="177800" progId="Equation.DSMT4">
                    <p:embed/>
                  </p:oleObj>
                </mc:Choice>
                <mc:Fallback>
                  <p:oleObj r:id="rId10" imgW="241300" imgH="177800" progId="Equation.DSMT4">
                    <p:embed/>
                    <p:pic>
                      <p:nvPicPr>
                        <p:cNvPr id="0" name="对象 32776"/>
                        <p:cNvPicPr/>
                        <p:nvPr/>
                      </p:nvPicPr>
                      <p:blipFill>
                        <a:blip r:embed="rId11"/>
                        <a:stretch>
                          <a:fillRect/>
                        </a:stretch>
                      </p:blipFill>
                      <p:spPr>
                        <a:xfrm>
                          <a:off x="3147" y="921"/>
                          <a:ext cx="330" cy="243"/>
                        </a:xfrm>
                        <a:prstGeom prst="rect">
                          <a:avLst/>
                        </a:prstGeom>
                        <a:noFill/>
                        <a:ln w="38100">
                          <a:noFill/>
                          <a:miter/>
                        </a:ln>
                      </p:spPr>
                    </p:pic>
                  </p:oleObj>
                </mc:Fallback>
              </mc:AlternateContent>
            </a:graphicData>
          </a:graphic>
        </p:graphicFrame>
      </p:grpSp>
      <p:grpSp>
        <p:nvGrpSpPr>
          <p:cNvPr id="32778" name="组合 32777"/>
          <p:cNvGrpSpPr/>
          <p:nvPr/>
        </p:nvGrpSpPr>
        <p:grpSpPr>
          <a:xfrm>
            <a:off x="4040530" y="3644900"/>
            <a:ext cx="4953000" cy="1905000"/>
            <a:chOff x="0" y="0"/>
            <a:chExt cx="3120" cy="1200"/>
          </a:xfrm>
        </p:grpSpPr>
        <p:graphicFrame>
          <p:nvGraphicFramePr>
            <p:cNvPr id="32779" name="对象 32778"/>
            <p:cNvGraphicFramePr>
              <a:graphicFrameLocks noChangeAspect="1"/>
            </p:cNvGraphicFramePr>
            <p:nvPr/>
          </p:nvGraphicFramePr>
          <p:xfrm>
            <a:off x="1248" y="0"/>
            <a:ext cx="800" cy="256"/>
          </p:xfrm>
          <a:graphic>
            <a:graphicData uri="http://schemas.openxmlformats.org/presentationml/2006/ole">
              <mc:AlternateContent xmlns:mc="http://schemas.openxmlformats.org/markup-compatibility/2006">
                <mc:Choice xmlns:v="urn:schemas-microsoft-com:vml" Requires="v">
                  <p:oleObj r:id="rId12" imgW="1269365" imgH="406400" progId="Equation.DSMT4">
                    <p:embed/>
                  </p:oleObj>
                </mc:Choice>
                <mc:Fallback>
                  <p:oleObj r:id="rId12" imgW="1269365" imgH="406400" progId="Equation.DSMT4">
                    <p:embed/>
                    <p:pic>
                      <p:nvPicPr>
                        <p:cNvPr id="0" name="对象 32778"/>
                        <p:cNvPicPr/>
                        <p:nvPr/>
                      </p:nvPicPr>
                      <p:blipFill>
                        <a:blip r:embed="rId13"/>
                        <a:stretch>
                          <a:fillRect/>
                        </a:stretch>
                      </p:blipFill>
                      <p:spPr>
                        <a:xfrm>
                          <a:off x="1248" y="0"/>
                          <a:ext cx="800" cy="256"/>
                        </a:xfrm>
                        <a:prstGeom prst="rect">
                          <a:avLst/>
                        </a:prstGeom>
                        <a:noFill/>
                        <a:ln w="38100">
                          <a:noFill/>
                          <a:miter/>
                        </a:ln>
                      </p:spPr>
                    </p:pic>
                  </p:oleObj>
                </mc:Fallback>
              </mc:AlternateContent>
            </a:graphicData>
          </a:graphic>
        </p:graphicFrame>
        <p:sp>
          <p:nvSpPr>
            <p:cNvPr id="32780" name="未知"/>
            <p:cNvSpPr/>
            <p:nvPr/>
          </p:nvSpPr>
          <p:spPr>
            <a:xfrm>
              <a:off x="0" y="123"/>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noFill/>
            <a:ln w="12700" cap="flat" cmpd="sng">
              <a:solidFill>
                <a:schemeClr val="accent2"/>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2781" name="未知"/>
            <p:cNvSpPr/>
            <p:nvPr/>
          </p:nvSpPr>
          <p:spPr>
            <a:xfrm rot="10800000">
              <a:off x="1551" y="658"/>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noFill/>
            <a:ln w="12700" cap="flat" cmpd="sng">
              <a:solidFill>
                <a:schemeClr val="accent2"/>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2782" name="组合 32781"/>
          <p:cNvGrpSpPr/>
          <p:nvPr/>
        </p:nvGrpSpPr>
        <p:grpSpPr>
          <a:xfrm>
            <a:off x="516741" y="1013066"/>
            <a:ext cx="11096626" cy="1323976"/>
            <a:chOff x="-1411" y="-766"/>
            <a:chExt cx="6990" cy="834"/>
          </a:xfrm>
        </p:grpSpPr>
        <p:sp>
          <p:nvSpPr>
            <p:cNvPr id="32783" name="文本框 32782"/>
            <p:cNvSpPr txBox="1"/>
            <p:nvPr/>
          </p:nvSpPr>
          <p:spPr>
            <a:xfrm>
              <a:off x="-1411" y="-766"/>
              <a:ext cx="6990" cy="834"/>
            </a:xfrm>
            <a:prstGeom prst="rect">
              <a:avLst/>
            </a:prstGeom>
            <a:noFill/>
            <a:ln w="9525">
              <a:noFill/>
            </a:ln>
          </p:spPr>
          <p:txBody>
            <a:bodyPr wrap="square">
              <a:spAutoFit/>
            </a:bodyPr>
            <a:lstStyle/>
            <a:p>
              <a:pPr>
                <a:lnSpc>
                  <a:spcPct val="20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）当对应的区间为                   时，区域位于</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轴的上方的面积等于位于</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轴下方的面积</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定积分值为</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0. </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且等于位于</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轴上方的面积减去位于</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轴下方的面积</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32784" name="对象 32783"/>
            <p:cNvGraphicFramePr>
              <a:graphicFrameLocks noChangeAspect="1"/>
            </p:cNvGraphicFramePr>
            <p:nvPr/>
          </p:nvGraphicFramePr>
          <p:xfrm>
            <a:off x="276" y="-675"/>
            <a:ext cx="691" cy="384"/>
          </p:xfrm>
          <a:graphic>
            <a:graphicData uri="http://schemas.openxmlformats.org/presentationml/2006/ole">
              <mc:AlternateContent xmlns:mc="http://schemas.openxmlformats.org/markup-compatibility/2006">
                <mc:Choice xmlns:v="urn:schemas-microsoft-com:vml" Requires="v">
                  <p:oleObj r:id="rId14" imgW="457200" imgH="254000" progId="Equation.DSMT4">
                    <p:embed/>
                  </p:oleObj>
                </mc:Choice>
                <mc:Fallback>
                  <p:oleObj r:id="rId14" imgW="457200" imgH="254000" progId="Equation.DSMT4">
                    <p:embed/>
                    <p:pic>
                      <p:nvPicPr>
                        <p:cNvPr id="0" name="对象 32783"/>
                        <p:cNvPicPr/>
                        <p:nvPr/>
                      </p:nvPicPr>
                      <p:blipFill>
                        <a:blip r:embed="rId15"/>
                        <a:stretch>
                          <a:fillRect/>
                        </a:stretch>
                      </p:blipFill>
                      <p:spPr>
                        <a:xfrm>
                          <a:off x="276" y="-675"/>
                          <a:ext cx="691" cy="384"/>
                        </a:xfrm>
                        <a:prstGeom prst="rect">
                          <a:avLst/>
                        </a:prstGeom>
                        <a:noFill/>
                        <a:ln w="38100">
                          <a:noFill/>
                          <a:miter/>
                        </a:ln>
                      </p:spPr>
                    </p:pic>
                  </p:oleObj>
                </mc:Fallback>
              </mc:AlternateContent>
            </a:graphicData>
          </a:graphic>
        </p:graphicFrame>
      </p:grpSp>
      <p:grpSp>
        <p:nvGrpSpPr>
          <p:cNvPr id="32785" name="组合 32784"/>
          <p:cNvGrpSpPr/>
          <p:nvPr/>
        </p:nvGrpSpPr>
        <p:grpSpPr>
          <a:xfrm>
            <a:off x="4040530" y="3851276"/>
            <a:ext cx="4953000" cy="1698625"/>
            <a:chOff x="0" y="0"/>
            <a:chExt cx="3120" cy="1070"/>
          </a:xfrm>
        </p:grpSpPr>
        <p:sp>
          <p:nvSpPr>
            <p:cNvPr id="32786" name="未知"/>
            <p:cNvSpPr/>
            <p:nvPr/>
          </p:nvSpPr>
          <p:spPr>
            <a:xfrm rot="10800000">
              <a:off x="1551" y="528"/>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solidFill>
              <a:srgbClr val="0066CC"/>
            </a:solid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2787" name="未知"/>
            <p:cNvSpPr/>
            <p:nvPr/>
          </p:nvSpPr>
          <p:spPr>
            <a:xfrm>
              <a:off x="0" y="0"/>
              <a:ext cx="1569" cy="542"/>
            </a:xfrm>
            <a:custGeom>
              <a:avLst/>
              <a:gdLst/>
              <a:ahLst/>
              <a:cxnLst/>
              <a:rect l="0" t="0" r="0" b="0"/>
              <a:pathLst>
                <a:path w="2178" h="756">
                  <a:moveTo>
                    <a:pt x="0" y="720"/>
                  </a:moveTo>
                  <a:lnTo>
                    <a:pt x="66" y="648"/>
                  </a:lnTo>
                  <a:lnTo>
                    <a:pt x="138" y="576"/>
                  </a:lnTo>
                  <a:lnTo>
                    <a:pt x="204" y="510"/>
                  </a:lnTo>
                  <a:lnTo>
                    <a:pt x="270" y="438"/>
                  </a:lnTo>
                  <a:lnTo>
                    <a:pt x="342" y="372"/>
                  </a:lnTo>
                  <a:lnTo>
                    <a:pt x="408" y="312"/>
                  </a:lnTo>
                  <a:lnTo>
                    <a:pt x="474" y="258"/>
                  </a:lnTo>
                  <a:lnTo>
                    <a:pt x="546" y="204"/>
                  </a:lnTo>
                  <a:lnTo>
                    <a:pt x="612" y="156"/>
                  </a:lnTo>
                  <a:lnTo>
                    <a:pt x="678" y="114"/>
                  </a:lnTo>
                  <a:lnTo>
                    <a:pt x="750" y="78"/>
                  </a:lnTo>
                  <a:lnTo>
                    <a:pt x="816" y="48"/>
                  </a:lnTo>
                  <a:lnTo>
                    <a:pt x="882" y="24"/>
                  </a:lnTo>
                  <a:lnTo>
                    <a:pt x="954" y="12"/>
                  </a:lnTo>
                  <a:lnTo>
                    <a:pt x="1020" y="0"/>
                  </a:lnTo>
                  <a:lnTo>
                    <a:pt x="1092" y="0"/>
                  </a:lnTo>
                  <a:lnTo>
                    <a:pt x="1158" y="6"/>
                  </a:lnTo>
                  <a:lnTo>
                    <a:pt x="1224" y="18"/>
                  </a:lnTo>
                  <a:lnTo>
                    <a:pt x="1296" y="36"/>
                  </a:lnTo>
                  <a:lnTo>
                    <a:pt x="1362" y="66"/>
                  </a:lnTo>
                  <a:lnTo>
                    <a:pt x="1428" y="96"/>
                  </a:lnTo>
                  <a:lnTo>
                    <a:pt x="1500" y="138"/>
                  </a:lnTo>
                  <a:lnTo>
                    <a:pt x="1566" y="186"/>
                  </a:lnTo>
                  <a:lnTo>
                    <a:pt x="1632" y="234"/>
                  </a:lnTo>
                  <a:lnTo>
                    <a:pt x="1704" y="288"/>
                  </a:lnTo>
                  <a:lnTo>
                    <a:pt x="1770" y="348"/>
                  </a:lnTo>
                  <a:lnTo>
                    <a:pt x="1836" y="414"/>
                  </a:lnTo>
                  <a:lnTo>
                    <a:pt x="1908" y="480"/>
                  </a:lnTo>
                  <a:lnTo>
                    <a:pt x="1974" y="546"/>
                  </a:lnTo>
                  <a:lnTo>
                    <a:pt x="2040" y="618"/>
                  </a:lnTo>
                  <a:lnTo>
                    <a:pt x="2112" y="690"/>
                  </a:lnTo>
                  <a:lnTo>
                    <a:pt x="2178" y="756"/>
                  </a:lnTo>
                </a:path>
              </a:pathLst>
            </a:custGeom>
            <a:solidFill>
              <a:srgbClr val="0066CC"/>
            </a:solid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2788" name="文本框 32787"/>
            <p:cNvSpPr txBox="1"/>
            <p:nvPr/>
          </p:nvSpPr>
          <p:spPr>
            <a:xfrm>
              <a:off x="1968" y="590"/>
              <a:ext cx="816" cy="252"/>
            </a:xfrm>
            <a:prstGeom prst="rect">
              <a:avLst/>
            </a:prstGeom>
            <a:noFill/>
            <a:ln w="9525">
              <a:noFill/>
            </a:ln>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2789" name="文本框 32788"/>
            <p:cNvSpPr txBox="1"/>
            <p:nvPr/>
          </p:nvSpPr>
          <p:spPr>
            <a:xfrm>
              <a:off x="432" y="110"/>
              <a:ext cx="624" cy="252"/>
            </a:xfrm>
            <a:prstGeom prst="rect">
              <a:avLst/>
            </a:prstGeom>
            <a:noFill/>
            <a:ln w="9525">
              <a:noFill/>
            </a:ln>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pSp>
      <p:graphicFrame>
        <p:nvGraphicFramePr>
          <p:cNvPr id="32790" name="对象 32789"/>
          <p:cNvGraphicFramePr>
            <a:graphicFrameLocks noChangeAspect="1"/>
          </p:cNvGraphicFramePr>
          <p:nvPr/>
        </p:nvGraphicFramePr>
        <p:xfrm>
          <a:off x="989816" y="2348155"/>
          <a:ext cx="2389188" cy="917575"/>
        </p:xfrm>
        <a:graphic>
          <a:graphicData uri="http://schemas.openxmlformats.org/presentationml/2006/ole">
            <mc:AlternateContent xmlns:mc="http://schemas.openxmlformats.org/markup-compatibility/2006">
              <mc:Choice xmlns:v="urn:schemas-microsoft-com:vml" Requires="v">
                <p:oleObj r:id="rId16" imgW="926465" imgH="355600" progId="Equation.DSMT4">
                  <p:embed/>
                </p:oleObj>
              </mc:Choice>
              <mc:Fallback>
                <p:oleObj r:id="rId16" imgW="926465" imgH="355600" progId="Equation.DSMT4">
                  <p:embed/>
                  <p:pic>
                    <p:nvPicPr>
                      <p:cNvPr id="0" name="对象 32789"/>
                      <p:cNvPicPr/>
                      <p:nvPr/>
                    </p:nvPicPr>
                    <p:blipFill>
                      <a:blip r:embed="rId17"/>
                      <a:stretch>
                        <a:fillRect/>
                      </a:stretch>
                    </p:blipFill>
                    <p:spPr>
                      <a:xfrm>
                        <a:off x="989816" y="2348155"/>
                        <a:ext cx="2389188" cy="917575"/>
                      </a:xfrm>
                      <a:prstGeom prst="rect">
                        <a:avLst/>
                      </a:prstGeom>
                      <a:noFill/>
                      <a:ln w="38100">
                        <a:noFill/>
                        <a:miter/>
                      </a:ln>
                    </p:spPr>
                  </p:pic>
                </p:oleObj>
              </mc:Fallback>
            </mc:AlternateContent>
          </a:graphicData>
        </a:graphic>
      </p:graphicFrame>
      <p:sp>
        <p:nvSpPr>
          <p:cNvPr id="2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2782"/>
                                        </p:tgtEl>
                                        <p:attrNameLst>
                                          <p:attrName>style.visibility</p:attrName>
                                        </p:attrNameLst>
                                      </p:cBhvr>
                                      <p:to>
                                        <p:strVal val="visible"/>
                                      </p:to>
                                    </p:set>
                                    <p:anim from="(-#ppt_w/2)" to="(#ppt_x)" calcmode="lin" valueType="num">
                                      <p:cBhvr>
                                        <p:cTn id="7" dur="600" fill="hold">
                                          <p:stCondLst>
                                            <p:cond delay="0"/>
                                          </p:stCondLst>
                                        </p:cTn>
                                        <p:tgtEl>
                                          <p:spTgt spid="32782"/>
                                        </p:tgtEl>
                                        <p:attrNameLst>
                                          <p:attrName>ppt_x</p:attrName>
                                        </p:attrNameLst>
                                      </p:cBhvr>
                                    </p:anim>
                                    <p:anim from="0" to="-1.0" calcmode="lin" valueType="num">
                                      <p:cBhvr>
                                        <p:cTn id="8" dur="200" decel="50000" autoRev="1" fill="hold">
                                          <p:stCondLst>
                                            <p:cond delay="600"/>
                                          </p:stCondLst>
                                        </p:cTn>
                                        <p:tgtEl>
                                          <p:spTgt spid="32782"/>
                                        </p:tgtEl>
                                        <p:attrNameLst>
                                          <p:attrName>xshear</p:attrName>
                                        </p:attrNameLst>
                                      </p:cBhvr>
                                    </p:anim>
                                    <p:animScale>
                                      <p:cBhvr>
                                        <p:cTn id="9" dur="200" decel="100000" autoRev="1" fill="hold">
                                          <p:stCondLst>
                                            <p:cond delay="600"/>
                                          </p:stCondLst>
                                        </p:cTn>
                                        <p:tgtEl>
                                          <p:spTgt spid="32782"/>
                                        </p:tgtEl>
                                      </p:cBhvr>
                                      <p:from x="100000" y="100000"/>
                                      <p:to x="80000" y="100000"/>
                                    </p:animScale>
                                    <p:anim by="(#ppt_h/3+#ppt_w*0.1)" calcmode="lin" valueType="num">
                                      <p:cBhvr additive="sum">
                                        <p:cTn id="10" dur="200" decel="100000" autoRev="1" fill="hold">
                                          <p:stCondLst>
                                            <p:cond delay="600"/>
                                          </p:stCondLst>
                                        </p:cTn>
                                        <p:tgtEl>
                                          <p:spTgt spid="3278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2770"/>
                                        </p:tgtEl>
                                        <p:attrNameLst>
                                          <p:attrName>style.visibility</p:attrName>
                                        </p:attrNameLst>
                                      </p:cBhvr>
                                      <p:to>
                                        <p:strVal val="visible"/>
                                      </p:to>
                                    </p:set>
                                    <p:animEffect transition="in" filter="wipe(down)">
                                      <p:cBhvr>
                                        <p:cTn id="15" dur="500"/>
                                        <p:tgtEl>
                                          <p:spTgt spid="3277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2778"/>
                                        </p:tgtEl>
                                        <p:attrNameLst>
                                          <p:attrName>style.visibility</p:attrName>
                                        </p:attrNameLst>
                                      </p:cBhvr>
                                      <p:to>
                                        <p:strVal val="visible"/>
                                      </p:to>
                                    </p:set>
                                    <p:animEffect transition="in" filter="blinds(horizontal)">
                                      <p:cBhvr>
                                        <p:cTn id="20" dur="500"/>
                                        <p:tgtEl>
                                          <p:spTgt spid="3277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2785"/>
                                        </p:tgtEl>
                                        <p:attrNameLst>
                                          <p:attrName>style.visibility</p:attrName>
                                        </p:attrNameLst>
                                      </p:cBhvr>
                                      <p:to>
                                        <p:strVal val="visible"/>
                                      </p:to>
                                    </p:set>
                                    <p:animEffect transition="in" filter="randombar(horizontal)">
                                      <p:cBhvr>
                                        <p:cTn id="25" dur="500"/>
                                        <p:tgtEl>
                                          <p:spTgt spid="32785"/>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nodeType="clickEffect">
                                  <p:stCondLst>
                                    <p:cond delay="0"/>
                                  </p:stCondLst>
                                  <p:childTnLst>
                                    <p:set>
                                      <p:cBhvr>
                                        <p:cTn id="29" dur="1" fill="hold">
                                          <p:stCondLst>
                                            <p:cond delay="0"/>
                                          </p:stCondLst>
                                        </p:cTn>
                                        <p:tgtEl>
                                          <p:spTgt spid="32790"/>
                                        </p:tgtEl>
                                        <p:attrNameLst>
                                          <p:attrName>style.visibility</p:attrName>
                                        </p:attrNameLst>
                                      </p:cBhvr>
                                      <p:to>
                                        <p:strVal val="visible"/>
                                      </p:to>
                                    </p:set>
                                    <p:anim calcmode="lin" valueType="num">
                                      <p:cBhvr>
                                        <p:cTn id="30" dur="1000" fill="hold"/>
                                        <p:tgtEl>
                                          <p:spTgt spid="3279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32790"/>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32790"/>
                                        </p:tgtEl>
                                        <p:attrNameLst>
                                          <p:attrName>ppt_y</p:attrName>
                                        </p:attrNameLst>
                                      </p:cBhvr>
                                      <p:tavLst>
                                        <p:tav tm="0">
                                          <p:val>
                                            <p:strVal val="#ppt_y"/>
                                          </p:val>
                                        </p:tav>
                                        <p:tav tm="100000">
                                          <p:val>
                                            <p:strVal val="#ppt_y"/>
                                          </p:val>
                                        </p:tav>
                                      </p:tavLst>
                                    </p:anim>
                                    <p:animEffect transition="in" filter="fade">
                                      <p:cBhvr>
                                        <p:cTn id="33" dur="1000"/>
                                        <p:tgtEl>
                                          <p:spTgt spid="32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对象 33793"/>
          <p:cNvGraphicFramePr>
            <a:graphicFrameLocks noChangeAspect="1"/>
          </p:cNvGraphicFramePr>
          <p:nvPr/>
        </p:nvGraphicFramePr>
        <p:xfrm>
          <a:off x="881163" y="1851949"/>
          <a:ext cx="5196811" cy="3536066"/>
        </p:xfrm>
        <a:graphic>
          <a:graphicData uri="http://schemas.openxmlformats.org/presentationml/2006/ole">
            <mc:AlternateContent xmlns:mc="http://schemas.openxmlformats.org/markup-compatibility/2006">
              <mc:Choice xmlns:v="urn:schemas-microsoft-com:vml" Requires="v">
                <p:oleObj r:id="rId2" imgW="2578100" imgH="1727200" progId="Equation.DSMT4">
                  <p:embed/>
                </p:oleObj>
              </mc:Choice>
              <mc:Fallback>
                <p:oleObj r:id="rId2" imgW="2578100" imgH="1727200" progId="Equation.DSMT4">
                  <p:embed/>
                  <p:pic>
                    <p:nvPicPr>
                      <p:cNvPr id="0" name="对象 33793"/>
                      <p:cNvPicPr/>
                      <p:nvPr/>
                    </p:nvPicPr>
                    <p:blipFill>
                      <a:blip r:embed="rId3"/>
                      <a:stretch>
                        <a:fillRect/>
                      </a:stretch>
                    </p:blipFill>
                    <p:spPr>
                      <a:xfrm>
                        <a:off x="881163" y="1851949"/>
                        <a:ext cx="5196811" cy="3536066"/>
                      </a:xfrm>
                      <a:prstGeom prst="rect">
                        <a:avLst/>
                      </a:prstGeom>
                      <a:noFill/>
                      <a:ln w="38100">
                        <a:noFill/>
                        <a:miter/>
                      </a:ln>
                    </p:spPr>
                  </p:pic>
                </p:oleObj>
              </mc:Fallback>
            </mc:AlternateContent>
          </a:graphicData>
        </a:graphic>
      </p:graphicFrame>
      <p:sp>
        <p:nvSpPr>
          <p:cNvPr id="33795" name="文本框 33794"/>
          <p:cNvSpPr txBox="1"/>
          <p:nvPr/>
        </p:nvSpPr>
        <p:spPr>
          <a:xfrm>
            <a:off x="717550" y="1233407"/>
            <a:ext cx="1446916" cy="400110"/>
          </a:xfrm>
          <a:prstGeom prst="rect">
            <a:avLst/>
          </a:prstGeom>
          <a:solidFill>
            <a:srgbClr val="993366"/>
          </a:solidFill>
          <a:ln w="38100" cap="flat" cmpd="sng">
            <a:solidFill>
              <a:srgbClr val="00FF00"/>
            </a:solidFill>
            <a:prstDash val="solid"/>
            <a:miter/>
            <a:headEnd type="none" w="med" len="med"/>
            <a:tailEnd type="none" w="med" len="med"/>
          </a:ln>
        </p:spPr>
        <p:txBody>
          <a:bodyPr wrap="square">
            <a:spAutoFit/>
          </a:bodyPr>
          <a:lstStyle/>
          <a:p>
            <a:pPr algn="ctr">
              <a:spcBef>
                <a:spcPct val="50000"/>
              </a:spcBef>
            </a:pPr>
            <a:r>
              <a:rPr lang="zh-CN" altLang="en-US" sz="2000" kern="0" dirty="0">
                <a:solidFill>
                  <a:srgbClr val="00FF00"/>
                </a:solidFill>
                <a:latin typeface="Arial" panose="020B0604020202020204" pitchFamily="34" charset="0"/>
                <a:ea typeface="思源黑体 CN Medium" panose="020B0600000000000000" pitchFamily="34" charset="-122"/>
                <a:sym typeface="Arial" panose="020B0604020202020204" pitchFamily="34" charset="0"/>
              </a:rPr>
              <a:t>所以得到：</a:t>
            </a:r>
          </a:p>
        </p:txBody>
      </p:sp>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wipe(down)">
                                      <p:cBhvr>
                                        <p:cTn id="7" dur="580">
                                          <p:stCondLst>
                                            <p:cond delay="0"/>
                                          </p:stCondLst>
                                        </p:cTn>
                                        <p:tgtEl>
                                          <p:spTgt spid="33795"/>
                                        </p:tgtEl>
                                      </p:cBhvr>
                                    </p:animEffect>
                                    <p:anim calcmode="lin" valueType="num">
                                      <p:cBhvr>
                                        <p:cTn id="8" dur="1822" tmFilter="0,0; 0.14,0.36; 0.43,0.73; 0.71,0.91; 1.0,1.0">
                                          <p:stCondLst>
                                            <p:cond delay="0"/>
                                          </p:stCondLst>
                                        </p:cTn>
                                        <p:tgtEl>
                                          <p:spTgt spid="3379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79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79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79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795"/>
                                        </p:tgtEl>
                                        <p:attrNameLst>
                                          <p:attrName>ppt_y</p:attrName>
                                        </p:attrNameLst>
                                      </p:cBhvr>
                                      <p:tavLst>
                                        <p:tav tm="0" fmla="#ppt_y-sin(pi*$)/81">
                                          <p:val>
                                            <p:fltVal val="0"/>
                                          </p:val>
                                        </p:tav>
                                        <p:tav tm="100000">
                                          <p:val>
                                            <p:fltVal val="1"/>
                                          </p:val>
                                        </p:tav>
                                      </p:tavLst>
                                    </p:anim>
                                    <p:animScale>
                                      <p:cBhvr>
                                        <p:cTn id="13" dur="26">
                                          <p:stCondLst>
                                            <p:cond delay="650"/>
                                          </p:stCondLst>
                                        </p:cTn>
                                        <p:tgtEl>
                                          <p:spTgt spid="33795"/>
                                        </p:tgtEl>
                                      </p:cBhvr>
                                      <p:to x="100000" y="60000"/>
                                    </p:animScale>
                                    <p:animScale>
                                      <p:cBhvr>
                                        <p:cTn id="14" dur="166" decel="50000">
                                          <p:stCondLst>
                                            <p:cond delay="676"/>
                                          </p:stCondLst>
                                        </p:cTn>
                                        <p:tgtEl>
                                          <p:spTgt spid="33795"/>
                                        </p:tgtEl>
                                      </p:cBhvr>
                                      <p:to x="100000" y="100000"/>
                                    </p:animScale>
                                    <p:animScale>
                                      <p:cBhvr>
                                        <p:cTn id="15" dur="26">
                                          <p:stCondLst>
                                            <p:cond delay="1312"/>
                                          </p:stCondLst>
                                        </p:cTn>
                                        <p:tgtEl>
                                          <p:spTgt spid="33795"/>
                                        </p:tgtEl>
                                      </p:cBhvr>
                                      <p:to x="100000" y="80000"/>
                                    </p:animScale>
                                    <p:animScale>
                                      <p:cBhvr>
                                        <p:cTn id="16" dur="166" decel="50000">
                                          <p:stCondLst>
                                            <p:cond delay="1338"/>
                                          </p:stCondLst>
                                        </p:cTn>
                                        <p:tgtEl>
                                          <p:spTgt spid="33795"/>
                                        </p:tgtEl>
                                      </p:cBhvr>
                                      <p:to x="100000" y="100000"/>
                                    </p:animScale>
                                    <p:animScale>
                                      <p:cBhvr>
                                        <p:cTn id="17" dur="26">
                                          <p:stCondLst>
                                            <p:cond delay="1642"/>
                                          </p:stCondLst>
                                        </p:cTn>
                                        <p:tgtEl>
                                          <p:spTgt spid="33795"/>
                                        </p:tgtEl>
                                      </p:cBhvr>
                                      <p:to x="100000" y="90000"/>
                                    </p:animScale>
                                    <p:animScale>
                                      <p:cBhvr>
                                        <p:cTn id="18" dur="166" decel="50000">
                                          <p:stCondLst>
                                            <p:cond delay="1668"/>
                                          </p:stCondLst>
                                        </p:cTn>
                                        <p:tgtEl>
                                          <p:spTgt spid="33795"/>
                                        </p:tgtEl>
                                      </p:cBhvr>
                                      <p:to x="100000" y="100000"/>
                                    </p:animScale>
                                    <p:animScale>
                                      <p:cBhvr>
                                        <p:cTn id="19" dur="26">
                                          <p:stCondLst>
                                            <p:cond delay="1808"/>
                                          </p:stCondLst>
                                        </p:cTn>
                                        <p:tgtEl>
                                          <p:spTgt spid="33795"/>
                                        </p:tgtEl>
                                      </p:cBhvr>
                                      <p:to x="100000" y="95000"/>
                                    </p:animScale>
                                    <p:animScale>
                                      <p:cBhvr>
                                        <p:cTn id="20" dur="166" decel="50000">
                                          <p:stCondLst>
                                            <p:cond delay="1834"/>
                                          </p:stCondLst>
                                        </p:cTn>
                                        <p:tgtEl>
                                          <p:spTgt spid="3379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3794"/>
                                        </p:tgtEl>
                                        <p:attrNameLst>
                                          <p:attrName>style.visibility</p:attrName>
                                        </p:attrNameLst>
                                      </p:cBhvr>
                                      <p:to>
                                        <p:strVal val="visible"/>
                                      </p:to>
                                    </p:set>
                                    <p:anim calcmode="lin" valueType="num">
                                      <p:cBhvr>
                                        <p:cTn id="25" dur="500" fill="hold"/>
                                        <p:tgtEl>
                                          <p:spTgt spid="33794"/>
                                        </p:tgtEl>
                                        <p:attrNameLst>
                                          <p:attrName>ppt_w</p:attrName>
                                        </p:attrNameLst>
                                      </p:cBhvr>
                                      <p:tavLst>
                                        <p:tav tm="0">
                                          <p:val>
                                            <p:fltVal val="0"/>
                                          </p:val>
                                        </p:tav>
                                        <p:tav tm="100000">
                                          <p:val>
                                            <p:strVal val="#ppt_w"/>
                                          </p:val>
                                        </p:tav>
                                      </p:tavLst>
                                    </p:anim>
                                    <p:anim calcmode="lin" valueType="num">
                                      <p:cBhvr>
                                        <p:cTn id="26" dur="500" fill="hold"/>
                                        <p:tgtEl>
                                          <p:spTgt spid="337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71" name="组合 36870"/>
          <p:cNvGrpSpPr/>
          <p:nvPr/>
        </p:nvGrpSpPr>
        <p:grpSpPr>
          <a:xfrm>
            <a:off x="775866" y="1222154"/>
            <a:ext cx="4419600" cy="1008063"/>
            <a:chOff x="-1218" y="-1059"/>
            <a:chExt cx="2784" cy="635"/>
          </a:xfrm>
        </p:grpSpPr>
        <p:sp>
          <p:nvSpPr>
            <p:cNvPr id="36872" name="文本框 36871"/>
            <p:cNvSpPr txBox="1"/>
            <p:nvPr/>
          </p:nvSpPr>
          <p:spPr>
            <a:xfrm>
              <a:off x="-1218" y="-838"/>
              <a:ext cx="2784" cy="252"/>
            </a:xfrm>
            <a:prstGeom prst="rect">
              <a:avLst/>
            </a:prstGeom>
            <a:noFill/>
            <a:ln w="9525">
              <a:noFill/>
            </a:ln>
          </p:spPr>
          <p:txBody>
            <a:bodyPr>
              <a:spAutoFit/>
            </a:bodyPr>
            <a:lstStyle/>
            <a:p>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、计算                    </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36873" name="对象 36872"/>
            <p:cNvGraphicFramePr>
              <a:graphicFrameLocks noChangeAspect="1"/>
            </p:cNvGraphicFramePr>
            <p:nvPr/>
          </p:nvGraphicFramePr>
          <p:xfrm>
            <a:off x="-517" y="-1059"/>
            <a:ext cx="1056" cy="635"/>
          </p:xfrm>
          <a:graphic>
            <a:graphicData uri="http://schemas.openxmlformats.org/presentationml/2006/ole">
              <mc:AlternateContent xmlns:mc="http://schemas.openxmlformats.org/markup-compatibility/2006">
                <mc:Choice xmlns:v="urn:schemas-microsoft-com:vml" Requires="v">
                  <p:oleObj r:id="rId2" imgW="812800" imgH="419100" progId="Equation.DSMT4">
                    <p:embed/>
                  </p:oleObj>
                </mc:Choice>
                <mc:Fallback>
                  <p:oleObj r:id="rId2" imgW="812800" imgH="419100" progId="Equation.DSMT4">
                    <p:embed/>
                    <p:pic>
                      <p:nvPicPr>
                        <p:cNvPr id="0" name="对象 36872"/>
                        <p:cNvPicPr/>
                        <p:nvPr/>
                      </p:nvPicPr>
                      <p:blipFill>
                        <a:blip r:embed="rId3"/>
                        <a:stretch>
                          <a:fillRect/>
                        </a:stretch>
                      </p:blipFill>
                      <p:spPr>
                        <a:xfrm>
                          <a:off x="-517" y="-1059"/>
                          <a:ext cx="1056" cy="635"/>
                        </a:xfrm>
                        <a:prstGeom prst="rect">
                          <a:avLst/>
                        </a:prstGeom>
                        <a:noFill/>
                        <a:ln w="38100">
                          <a:noFill/>
                          <a:miter/>
                        </a:ln>
                      </p:spPr>
                    </p:pic>
                  </p:oleObj>
                </mc:Fallback>
              </mc:AlternateContent>
            </a:graphicData>
          </a:graphic>
        </p:graphicFrame>
      </p:grpSp>
      <p:grpSp>
        <p:nvGrpSpPr>
          <p:cNvPr id="36874" name="组合 36873"/>
          <p:cNvGrpSpPr/>
          <p:nvPr/>
        </p:nvGrpSpPr>
        <p:grpSpPr>
          <a:xfrm>
            <a:off x="660400" y="2101630"/>
            <a:ext cx="10728325" cy="1323975"/>
            <a:chOff x="-22" y="-140"/>
            <a:chExt cx="6758" cy="834"/>
          </a:xfrm>
        </p:grpSpPr>
        <p:sp>
          <p:nvSpPr>
            <p:cNvPr id="36875" name="文本框 36874"/>
            <p:cNvSpPr txBox="1"/>
            <p:nvPr/>
          </p:nvSpPr>
          <p:spPr>
            <a:xfrm>
              <a:off x="-22" y="-140"/>
              <a:ext cx="6758" cy="834"/>
            </a:xfrm>
            <a:prstGeom prst="rect">
              <a:avLst/>
            </a:prstGeom>
            <a:noFill/>
            <a:ln w="9525">
              <a:noFill/>
            </a:ln>
          </p:spPr>
          <p:txBody>
            <a:bodyPr wrap="square">
              <a:spAutoFit/>
            </a:bodyPr>
            <a:lstStyle/>
            <a:p>
              <a:pPr>
                <a:lnSpc>
                  <a:spcPct val="200000"/>
                </a:lnSpc>
              </a:pPr>
              <a:r>
                <a:rPr lang="en-US" altLang="zh-CN"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汽车以每小时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36</a:t>
              </a:r>
              <a:r>
                <a:rPr lang="en-US" altLang="zh-CN"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km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的速度行驶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到某处需要减速停车</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设汽车以等加速度                        刹车</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问从开始刹车到停车走了多少距离</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p:txBody>
        </p:sp>
        <p:graphicFrame>
          <p:nvGraphicFramePr>
            <p:cNvPr id="36876" name="对象 36875"/>
            <p:cNvGraphicFramePr>
              <a:graphicFrameLocks noChangeAspect="1"/>
            </p:cNvGraphicFramePr>
            <p:nvPr/>
          </p:nvGraphicFramePr>
          <p:xfrm>
            <a:off x="5623" y="-59"/>
            <a:ext cx="960" cy="360"/>
          </p:xfrm>
          <a:graphic>
            <a:graphicData uri="http://schemas.openxmlformats.org/presentationml/2006/ole">
              <mc:AlternateContent xmlns:mc="http://schemas.openxmlformats.org/markup-compatibility/2006">
                <mc:Choice xmlns:v="urn:schemas-microsoft-com:vml" Requires="v">
                  <p:oleObj r:id="rId4" imgW="609600" imgH="228600" progId="Equation.DSMT4">
                    <p:embed/>
                  </p:oleObj>
                </mc:Choice>
                <mc:Fallback>
                  <p:oleObj r:id="rId4" imgW="609600" imgH="228600" progId="Equation.DSMT4">
                    <p:embed/>
                    <p:pic>
                      <p:nvPicPr>
                        <p:cNvPr id="0" name="对象 36875"/>
                        <p:cNvPicPr/>
                        <p:nvPr/>
                      </p:nvPicPr>
                      <p:blipFill>
                        <a:blip r:embed="rId5">
                          <a:biLevel thresh="50000"/>
                          <a:grayscl/>
                        </a:blip>
                        <a:stretch>
                          <a:fillRect/>
                        </a:stretch>
                      </p:blipFill>
                      <p:spPr>
                        <a:xfrm>
                          <a:off x="5623" y="-59"/>
                          <a:ext cx="960" cy="360"/>
                        </a:xfrm>
                        <a:prstGeom prst="rect">
                          <a:avLst/>
                        </a:prstGeom>
                        <a:noFill/>
                        <a:ln w="38100">
                          <a:noFill/>
                          <a:miter/>
                        </a:ln>
                      </p:spPr>
                    </p:pic>
                  </p:oleObj>
                </mc:Fallback>
              </mc:AlternateContent>
            </a:graphicData>
          </a:graphic>
        </p:graphicFrame>
      </p:grpSp>
      <p:sp>
        <p:nvSpPr>
          <p:cNvPr id="1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graphicFrame>
        <p:nvGraphicFramePr>
          <p:cNvPr id="15" name="对象 14"/>
          <p:cNvGraphicFramePr>
            <a:graphicFrameLocks noChangeAspect="1"/>
          </p:cNvGraphicFramePr>
          <p:nvPr/>
        </p:nvGraphicFramePr>
        <p:xfrm>
          <a:off x="3324667" y="4429880"/>
          <a:ext cx="4719879" cy="1780152"/>
        </p:xfrm>
        <a:graphic>
          <a:graphicData uri="http://schemas.openxmlformats.org/presentationml/2006/ole">
            <mc:AlternateContent xmlns:mc="http://schemas.openxmlformats.org/markup-compatibility/2006">
              <mc:Choice xmlns:v="urn:schemas-microsoft-com:vml" Requires="v">
                <p:oleObj r:id="rId6" imgW="2235200" imgH="838200" progId="Equation.DSMT4">
                  <p:embed/>
                </p:oleObj>
              </mc:Choice>
              <mc:Fallback>
                <p:oleObj r:id="rId6" imgW="2235200" imgH="838200" progId="Equation.DSMT4">
                  <p:embed/>
                  <p:pic>
                    <p:nvPicPr>
                      <p:cNvPr id="0" name="对象 37889"/>
                      <p:cNvPicPr/>
                      <p:nvPr/>
                    </p:nvPicPr>
                    <p:blipFill>
                      <a:blip r:embed="rId7"/>
                      <a:stretch>
                        <a:fillRect/>
                      </a:stretch>
                    </p:blipFill>
                    <p:spPr>
                      <a:xfrm>
                        <a:off x="3324667" y="4429880"/>
                        <a:ext cx="4719879" cy="1780152"/>
                      </a:xfrm>
                      <a:prstGeom prst="rect">
                        <a:avLst/>
                      </a:prstGeom>
                      <a:noFill/>
                      <a:ln w="38100">
                        <a:noFill/>
                        <a:miter/>
                      </a:ln>
                    </p:spPr>
                  </p:pic>
                </p:oleObj>
              </mc:Fallback>
            </mc:AlternateContent>
          </a:graphicData>
        </a:graphic>
      </p:graphicFrame>
      <p:sp>
        <p:nvSpPr>
          <p:cNvPr id="16" name="文本框 15"/>
          <p:cNvSpPr txBox="1"/>
          <p:nvPr/>
        </p:nvSpPr>
        <p:spPr>
          <a:xfrm>
            <a:off x="660400" y="3575032"/>
            <a:ext cx="1447800" cy="400110"/>
          </a:xfrm>
          <a:prstGeom prst="rect">
            <a:avLst/>
          </a:prstGeom>
          <a:noFill/>
          <a:ln w="9525">
            <a:noFill/>
          </a:ln>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a:solidFill>
                  <a:schemeClr val="hlink"/>
                </a:solidFill>
                <a:latin typeface="Arial" panose="020B0604020202020204" pitchFamily="34" charset="0"/>
                <a:ea typeface="思源黑体 CN Medium" panose="020B0600000000000000" pitchFamily="34" charset="-122"/>
                <a:sym typeface="Arial" panose="020B0604020202020204" pitchFamily="34" charset="0"/>
              </a:rPr>
              <a:t>解</a:t>
            </a:r>
            <a:r>
              <a:rPr lang="en-US" altLang="zh-CN" sz="2000" kern="0">
                <a:solidFill>
                  <a:schemeClr val="hlink"/>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7" name="文本框 16"/>
          <p:cNvSpPr txBox="1"/>
          <p:nvPr/>
        </p:nvSpPr>
        <p:spPr>
          <a:xfrm>
            <a:off x="1536700" y="3575032"/>
            <a:ext cx="1143000" cy="400110"/>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因为</a:t>
            </a:r>
          </a:p>
        </p:txBody>
      </p:sp>
      <p:graphicFrame>
        <p:nvGraphicFramePr>
          <p:cNvPr id="18" name="对象 17"/>
          <p:cNvGraphicFramePr>
            <a:graphicFrameLocks noChangeAspect="1"/>
          </p:cNvGraphicFramePr>
          <p:nvPr/>
        </p:nvGraphicFramePr>
        <p:xfrm>
          <a:off x="2314937" y="3344396"/>
          <a:ext cx="4002066" cy="861381"/>
        </p:xfrm>
        <a:graphic>
          <a:graphicData uri="http://schemas.openxmlformats.org/presentationml/2006/ole">
            <mc:AlternateContent xmlns:mc="http://schemas.openxmlformats.org/markup-compatibility/2006">
              <mc:Choice xmlns:v="urn:schemas-microsoft-com:vml" Requires="v">
                <p:oleObj r:id="rId8" imgW="2005965" imgH="431800" progId="Equation.DSMT4">
                  <p:embed/>
                </p:oleObj>
              </mc:Choice>
              <mc:Fallback>
                <p:oleObj r:id="rId8" imgW="2005965" imgH="431800" progId="Equation.DSMT4">
                  <p:embed/>
                  <p:pic>
                    <p:nvPicPr>
                      <p:cNvPr id="0" name="对象 37892"/>
                      <p:cNvPicPr/>
                      <p:nvPr/>
                    </p:nvPicPr>
                    <p:blipFill>
                      <a:blip r:embed="rId9"/>
                      <a:stretch>
                        <a:fillRect/>
                      </a:stretch>
                    </p:blipFill>
                    <p:spPr>
                      <a:xfrm>
                        <a:off x="2314937" y="3344396"/>
                        <a:ext cx="4002066" cy="861381"/>
                      </a:xfrm>
                      <a:prstGeom prst="rect">
                        <a:avLst/>
                      </a:prstGeom>
                      <a:noFill/>
                      <a:ln w="38100">
                        <a:noFill/>
                        <a:miter/>
                      </a:ln>
                    </p:spPr>
                  </p:pic>
                </p:oleObj>
              </mc:Fallback>
            </mc:AlternateContent>
          </a:graphicData>
        </a:graphic>
      </p:graphicFrame>
      <p:sp>
        <p:nvSpPr>
          <p:cNvPr id="19" name="文本框 18"/>
          <p:cNvSpPr txBox="1"/>
          <p:nvPr/>
        </p:nvSpPr>
        <p:spPr>
          <a:xfrm>
            <a:off x="660400" y="4646723"/>
            <a:ext cx="5410200" cy="400110"/>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由微积分基本定理得：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1000"/>
                                        <p:tgtEl>
                                          <p:spTgt spid="36871"/>
                                        </p:tgtEl>
                                      </p:cBhvr>
                                    </p:animEffect>
                                    <p:anim calcmode="lin" valueType="num">
                                      <p:cBhvr>
                                        <p:cTn id="8" dur="1000" fill="hold"/>
                                        <p:tgtEl>
                                          <p:spTgt spid="36871"/>
                                        </p:tgtEl>
                                        <p:attrNameLst>
                                          <p:attrName>ppt_x</p:attrName>
                                        </p:attrNameLst>
                                      </p:cBhvr>
                                      <p:tavLst>
                                        <p:tav tm="0">
                                          <p:val>
                                            <p:strVal val="#ppt_x"/>
                                          </p:val>
                                        </p:tav>
                                        <p:tav tm="100000">
                                          <p:val>
                                            <p:strVal val="#ppt_x"/>
                                          </p:val>
                                        </p:tav>
                                      </p:tavLst>
                                    </p:anim>
                                    <p:anim calcmode="lin" valueType="num">
                                      <p:cBhvr>
                                        <p:cTn id="9" dur="1000" fill="hold"/>
                                        <p:tgtEl>
                                          <p:spTgt spid="368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6874"/>
                                        </p:tgtEl>
                                        <p:attrNameLst>
                                          <p:attrName>style.visibility</p:attrName>
                                        </p:attrNameLst>
                                      </p:cBhvr>
                                      <p:to>
                                        <p:strVal val="visible"/>
                                      </p:to>
                                    </p:set>
                                    <p:animEffect transition="in" filter="fade">
                                      <p:cBhvr>
                                        <p:cTn id="14" dur="1000"/>
                                        <p:tgtEl>
                                          <p:spTgt spid="36874"/>
                                        </p:tgtEl>
                                      </p:cBhvr>
                                    </p:animEffect>
                                    <p:anim calcmode="lin" valueType="num">
                                      <p:cBhvr>
                                        <p:cTn id="15" dur="1000" fill="hold"/>
                                        <p:tgtEl>
                                          <p:spTgt spid="36874"/>
                                        </p:tgtEl>
                                        <p:attrNameLst>
                                          <p:attrName>ppt_x</p:attrName>
                                        </p:attrNameLst>
                                      </p:cBhvr>
                                      <p:tavLst>
                                        <p:tav tm="0">
                                          <p:val>
                                            <p:strVal val="#ppt_x"/>
                                          </p:val>
                                        </p:tav>
                                        <p:tav tm="100000">
                                          <p:val>
                                            <p:strVal val="#ppt_x"/>
                                          </p:val>
                                        </p:tav>
                                      </p:tavLst>
                                    </p:anim>
                                    <p:anim calcmode="lin" valueType="num">
                                      <p:cBhvr>
                                        <p:cTn id="16" dur="900" decel="100000" fill="hold"/>
                                        <p:tgtEl>
                                          <p:spTgt spid="3687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687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1"/>
                                          </p:val>
                                        </p:tav>
                                        <p:tav tm="100000">
                                          <p:val>
                                            <p:strVal val="#ppt_x"/>
                                          </p:val>
                                        </p:tav>
                                      </p:tavLst>
                                    </p:anim>
                                    <p:anim calcmode="lin" valueType="num">
                                      <p:cBhvr>
                                        <p:cTn id="2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ppt_x</p:attrName>
                                        </p:attrNameLst>
                                      </p:cBhvr>
                                      <p:tavLst>
                                        <p:tav tm="0">
                                          <p:val>
                                            <p:strVal val="#ppt_x-.2"/>
                                          </p:val>
                                        </p:tav>
                                        <p:tav tm="100000">
                                          <p:val>
                                            <p:strVal val="#ppt_x"/>
                                          </p:val>
                                        </p:tav>
                                      </p:tavLst>
                                    </p:anim>
                                    <p:anim calcmode="lin" valueType="num">
                                      <p:cBhvr>
                                        <p:cTn id="3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7"/>
                                        </p:tgtEl>
                                      </p:cBhvr>
                                    </p:animEffect>
                                  </p:childTnLst>
                                </p:cTn>
                              </p:par>
                              <p:par>
                                <p:cTn id="32" presetID="29"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ppt_x</p:attrName>
                                        </p:attrNameLst>
                                      </p:cBhvr>
                                      <p:tavLst>
                                        <p:tav tm="0">
                                          <p:val>
                                            <p:strVal val="#ppt_x-.2"/>
                                          </p:val>
                                        </p:tav>
                                        <p:tav tm="100000">
                                          <p:val>
                                            <p:strVal val="#ppt_x"/>
                                          </p:val>
                                        </p:tav>
                                      </p:tavLst>
                                    </p:anim>
                                    <p:anim calcmode="lin" valueType="num">
                                      <p:cBhvr>
                                        <p:cTn id="3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1"/>
                                          </p:val>
                                        </p:tav>
                                        <p:tav tm="100000">
                                          <p:val>
                                            <p:strVal val="#ppt_x"/>
                                          </p:val>
                                        </p:tav>
                                      </p:tavLst>
                                    </p:anim>
                                    <p:anim calcmode="lin" valueType="num">
                                      <p:cBhvr>
                                        <p:cTn id="43"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组合 38913"/>
          <p:cNvGrpSpPr/>
          <p:nvPr/>
        </p:nvGrpSpPr>
        <p:grpSpPr>
          <a:xfrm>
            <a:off x="659697" y="1325382"/>
            <a:ext cx="10858501" cy="3324225"/>
            <a:chOff x="-1149" y="-260"/>
            <a:chExt cx="6840" cy="2094"/>
          </a:xfrm>
        </p:grpSpPr>
        <p:sp>
          <p:nvSpPr>
            <p:cNvPr id="38915" name="文本框 38914"/>
            <p:cNvSpPr txBox="1"/>
            <p:nvPr/>
          </p:nvSpPr>
          <p:spPr>
            <a:xfrm>
              <a:off x="-1149" y="-260"/>
              <a:ext cx="6840" cy="2094"/>
            </a:xfrm>
            <a:prstGeom prst="rect">
              <a:avLst/>
            </a:prstGeom>
            <a:noFill/>
            <a:ln w="9525">
              <a:noFill/>
            </a:ln>
          </p:spPr>
          <p:txBody>
            <a:bodyPr wrap="square">
              <a:spAutoFit/>
            </a:bodyPr>
            <a:lstStyle/>
            <a:p>
              <a:pPr>
                <a:spcBef>
                  <a:spcPct val="50000"/>
                </a:spcBef>
              </a:pPr>
              <a:r>
                <a:rPr lang="en-US" altLang="zh-CN"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chemeClr val="hlink"/>
                  </a:solidFill>
                  <a:latin typeface="Arial" panose="020B0604020202020204" pitchFamily="34" charset="0"/>
                  <a:ea typeface="思源黑体 CN Medium" panose="020B0600000000000000" pitchFamily="34" charset="-122"/>
                  <a:sym typeface="Arial" panose="020B0604020202020204" pitchFamily="34" charset="0"/>
                </a:rPr>
                <a:t>解</a:t>
              </a:r>
              <a:r>
                <a:rPr lang="en-US" altLang="zh-CN" sz="2000" kern="0" dirty="0">
                  <a:solidFill>
                    <a:schemeClr val="hlink"/>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设开始刹车时刻为                    则此时刻汽车速度</a:t>
              </a:r>
            </a:p>
            <a:p>
              <a:pPr>
                <a:spcBef>
                  <a:spcPct val="50000"/>
                </a:spcBef>
              </a:pP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刹车后汽车减速行驶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其速度为</a:t>
              </a:r>
            </a:p>
            <a:p>
              <a:pPr>
                <a:spcBef>
                  <a:spcPct val="50000"/>
                </a:spcBef>
              </a:pP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当汽车停住时</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即                  得                            故在这段时间内汽车所走的距离为</a:t>
              </a:r>
            </a:p>
            <a:p>
              <a:pPr>
                <a:spcBef>
                  <a:spcPct val="50000"/>
                </a:spcBef>
              </a:pP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8916" name="对象 38915"/>
            <p:cNvGraphicFramePr>
              <a:graphicFrameLocks noChangeAspect="1"/>
            </p:cNvGraphicFramePr>
            <p:nvPr/>
          </p:nvGraphicFramePr>
          <p:xfrm>
            <a:off x="860" y="-260"/>
            <a:ext cx="512" cy="248"/>
          </p:xfrm>
          <a:graphic>
            <a:graphicData uri="http://schemas.openxmlformats.org/presentationml/2006/ole">
              <mc:AlternateContent xmlns:mc="http://schemas.openxmlformats.org/markup-compatibility/2006">
                <mc:Choice xmlns:v="urn:schemas-microsoft-com:vml" Requires="v">
                  <p:oleObj r:id="rId2" imgW="812800" imgH="393700" progId="Equation.3">
                    <p:embed/>
                  </p:oleObj>
                </mc:Choice>
                <mc:Fallback>
                  <p:oleObj r:id="rId2" imgW="812800" imgH="393700" progId="Equation.3">
                    <p:embed/>
                    <p:pic>
                      <p:nvPicPr>
                        <p:cNvPr id="0" name="对象 38915"/>
                        <p:cNvPicPr/>
                        <p:nvPr/>
                      </p:nvPicPr>
                      <p:blipFill>
                        <a:blip r:embed="rId3">
                          <a:biLevel thresh="50000"/>
                          <a:grayscl/>
                        </a:blip>
                        <a:stretch>
                          <a:fillRect/>
                        </a:stretch>
                      </p:blipFill>
                      <p:spPr>
                        <a:xfrm>
                          <a:off x="860" y="-260"/>
                          <a:ext cx="512" cy="248"/>
                        </a:xfrm>
                        <a:prstGeom prst="rect">
                          <a:avLst/>
                        </a:prstGeom>
                        <a:noFill/>
                        <a:ln w="38100">
                          <a:noFill/>
                          <a:miter/>
                        </a:ln>
                      </p:spPr>
                    </p:pic>
                  </p:oleObj>
                </mc:Fallback>
              </mc:AlternateContent>
            </a:graphicData>
          </a:graphic>
        </p:graphicFrame>
        <p:graphicFrame>
          <p:nvGraphicFramePr>
            <p:cNvPr id="38917" name="对象 38916"/>
            <p:cNvGraphicFramePr>
              <a:graphicFrameLocks noChangeAspect="1"/>
            </p:cNvGraphicFramePr>
            <p:nvPr/>
          </p:nvGraphicFramePr>
          <p:xfrm>
            <a:off x="1272" y="206"/>
            <a:ext cx="3456" cy="384"/>
          </p:xfrm>
          <a:graphic>
            <a:graphicData uri="http://schemas.openxmlformats.org/presentationml/2006/ole">
              <mc:AlternateContent xmlns:mc="http://schemas.openxmlformats.org/markup-compatibility/2006">
                <mc:Choice xmlns:v="urn:schemas-microsoft-com:vml" Requires="v">
                  <p:oleObj r:id="rId4" imgW="2220595" imgH="254000" progId="Equation.DSMT4">
                    <p:embed/>
                  </p:oleObj>
                </mc:Choice>
                <mc:Fallback>
                  <p:oleObj r:id="rId4" imgW="2220595" imgH="254000" progId="Equation.DSMT4">
                    <p:embed/>
                    <p:pic>
                      <p:nvPicPr>
                        <p:cNvPr id="0" name="对象 38916"/>
                        <p:cNvPicPr/>
                        <p:nvPr/>
                      </p:nvPicPr>
                      <p:blipFill>
                        <a:blip r:embed="rId5">
                          <a:biLevel thresh="50000"/>
                          <a:grayscl/>
                        </a:blip>
                        <a:stretch>
                          <a:fillRect/>
                        </a:stretch>
                      </p:blipFill>
                      <p:spPr>
                        <a:xfrm>
                          <a:off x="1272" y="206"/>
                          <a:ext cx="3456" cy="384"/>
                        </a:xfrm>
                        <a:prstGeom prst="rect">
                          <a:avLst/>
                        </a:prstGeom>
                        <a:noFill/>
                        <a:ln w="38100">
                          <a:noFill/>
                          <a:miter/>
                        </a:ln>
                      </p:spPr>
                    </p:pic>
                  </p:oleObj>
                </mc:Fallback>
              </mc:AlternateContent>
            </a:graphicData>
          </a:graphic>
        </p:graphicFrame>
        <p:graphicFrame>
          <p:nvGraphicFramePr>
            <p:cNvPr id="38918" name="对象 38917"/>
            <p:cNvGraphicFramePr>
              <a:graphicFrameLocks noChangeAspect="1"/>
            </p:cNvGraphicFramePr>
            <p:nvPr/>
          </p:nvGraphicFramePr>
          <p:xfrm>
            <a:off x="-83" y="921"/>
            <a:ext cx="1744" cy="291"/>
          </p:xfrm>
          <a:graphic>
            <a:graphicData uri="http://schemas.openxmlformats.org/presentationml/2006/ole">
              <mc:AlternateContent xmlns:mc="http://schemas.openxmlformats.org/markup-compatibility/2006">
                <mc:Choice xmlns:v="urn:schemas-microsoft-com:vml" Requires="v">
                  <p:oleObj r:id="rId6" imgW="1372235" imgH="228600" progId="Equation.DSMT4">
                    <p:embed/>
                  </p:oleObj>
                </mc:Choice>
                <mc:Fallback>
                  <p:oleObj r:id="rId6" imgW="1372235" imgH="228600" progId="Equation.DSMT4">
                    <p:embed/>
                    <p:pic>
                      <p:nvPicPr>
                        <p:cNvPr id="0" name="对象 38917"/>
                        <p:cNvPicPr/>
                        <p:nvPr/>
                      </p:nvPicPr>
                      <p:blipFill>
                        <a:blip r:embed="rId7">
                          <a:biLevel thresh="50000"/>
                          <a:grayscl/>
                        </a:blip>
                        <a:stretch>
                          <a:fillRect/>
                        </a:stretch>
                      </p:blipFill>
                      <p:spPr>
                        <a:xfrm>
                          <a:off x="-83" y="921"/>
                          <a:ext cx="1744" cy="291"/>
                        </a:xfrm>
                        <a:prstGeom prst="rect">
                          <a:avLst/>
                        </a:prstGeom>
                        <a:noFill/>
                        <a:ln w="38100">
                          <a:noFill/>
                          <a:miter/>
                        </a:ln>
                      </p:spPr>
                    </p:pic>
                  </p:oleObj>
                </mc:Fallback>
              </mc:AlternateContent>
            </a:graphicData>
          </a:graphic>
        </p:graphicFrame>
        <p:graphicFrame>
          <p:nvGraphicFramePr>
            <p:cNvPr id="38919" name="对象 38918"/>
            <p:cNvGraphicFramePr>
              <a:graphicFrameLocks noChangeAspect="1"/>
            </p:cNvGraphicFramePr>
            <p:nvPr/>
          </p:nvGraphicFramePr>
          <p:xfrm>
            <a:off x="1934" y="956"/>
            <a:ext cx="792" cy="256"/>
          </p:xfrm>
          <a:graphic>
            <a:graphicData uri="http://schemas.openxmlformats.org/presentationml/2006/ole">
              <mc:AlternateContent xmlns:mc="http://schemas.openxmlformats.org/markup-compatibility/2006">
                <mc:Choice xmlns:v="urn:schemas-microsoft-com:vml" Requires="v">
                  <p:oleObj r:id="rId8" imgW="1256665" imgH="406400" progId="Equation.3">
                    <p:embed/>
                  </p:oleObj>
                </mc:Choice>
                <mc:Fallback>
                  <p:oleObj r:id="rId8" imgW="1256665" imgH="406400" progId="Equation.3">
                    <p:embed/>
                    <p:pic>
                      <p:nvPicPr>
                        <p:cNvPr id="0" name="对象 38918"/>
                        <p:cNvPicPr/>
                        <p:nvPr/>
                      </p:nvPicPr>
                      <p:blipFill>
                        <a:blip r:embed="rId9">
                          <a:biLevel thresh="50000"/>
                          <a:grayscl/>
                        </a:blip>
                        <a:stretch>
                          <a:fillRect/>
                        </a:stretch>
                      </p:blipFill>
                      <p:spPr>
                        <a:xfrm>
                          <a:off x="1934" y="956"/>
                          <a:ext cx="792" cy="256"/>
                        </a:xfrm>
                        <a:prstGeom prst="rect">
                          <a:avLst/>
                        </a:prstGeom>
                        <a:noFill/>
                        <a:ln w="38100">
                          <a:noFill/>
                          <a:miter/>
                        </a:ln>
                      </p:spPr>
                    </p:pic>
                  </p:oleObj>
                </mc:Fallback>
              </mc:AlternateContent>
            </a:graphicData>
          </a:graphic>
        </p:graphicFrame>
        <p:graphicFrame>
          <p:nvGraphicFramePr>
            <p:cNvPr id="38920" name="对象 38919"/>
            <p:cNvGraphicFramePr>
              <a:graphicFrameLocks noChangeAspect="1"/>
            </p:cNvGraphicFramePr>
            <p:nvPr/>
          </p:nvGraphicFramePr>
          <p:xfrm>
            <a:off x="2999" y="964"/>
            <a:ext cx="1048" cy="248"/>
          </p:xfrm>
          <a:graphic>
            <a:graphicData uri="http://schemas.openxmlformats.org/presentationml/2006/ole">
              <mc:AlternateContent xmlns:mc="http://schemas.openxmlformats.org/markup-compatibility/2006">
                <mc:Choice xmlns:v="urn:schemas-microsoft-com:vml" Requires="v">
                  <p:oleObj r:id="rId10" imgW="1663065" imgH="393700" progId="Equation.3">
                    <p:embed/>
                  </p:oleObj>
                </mc:Choice>
                <mc:Fallback>
                  <p:oleObj r:id="rId10" imgW="1663065" imgH="393700" progId="Equation.3">
                    <p:embed/>
                    <p:pic>
                      <p:nvPicPr>
                        <p:cNvPr id="0" name="对象 38919"/>
                        <p:cNvPicPr/>
                        <p:nvPr/>
                      </p:nvPicPr>
                      <p:blipFill>
                        <a:blip r:embed="rId11">
                          <a:biLevel thresh="50000"/>
                          <a:grayscl/>
                        </a:blip>
                        <a:stretch>
                          <a:fillRect/>
                        </a:stretch>
                      </p:blipFill>
                      <p:spPr>
                        <a:xfrm>
                          <a:off x="2999" y="964"/>
                          <a:ext cx="1048" cy="248"/>
                        </a:xfrm>
                        <a:prstGeom prst="rect">
                          <a:avLst/>
                        </a:prstGeom>
                        <a:noFill/>
                        <a:ln w="38100">
                          <a:noFill/>
                          <a:miter/>
                        </a:ln>
                      </p:spPr>
                    </p:pic>
                  </p:oleObj>
                </mc:Fallback>
              </mc:AlternateContent>
            </a:graphicData>
          </a:graphic>
        </p:graphicFrame>
        <p:graphicFrame>
          <p:nvGraphicFramePr>
            <p:cNvPr id="38921" name="对象 38920"/>
            <p:cNvGraphicFramePr>
              <a:graphicFrameLocks noChangeAspect="1"/>
            </p:cNvGraphicFramePr>
            <p:nvPr/>
          </p:nvGraphicFramePr>
          <p:xfrm>
            <a:off x="-62" y="1258"/>
            <a:ext cx="704" cy="256"/>
          </p:xfrm>
          <a:graphic>
            <a:graphicData uri="http://schemas.openxmlformats.org/presentationml/2006/ole">
              <mc:AlternateContent xmlns:mc="http://schemas.openxmlformats.org/markup-compatibility/2006">
                <mc:Choice xmlns:v="urn:schemas-microsoft-com:vml" Requires="v">
                  <p:oleObj r:id="rId12" imgW="1116965" imgH="406400" progId="Equation.3">
                    <p:embed/>
                  </p:oleObj>
                </mc:Choice>
                <mc:Fallback>
                  <p:oleObj r:id="rId12" imgW="1116965" imgH="406400" progId="Equation.3">
                    <p:embed/>
                    <p:pic>
                      <p:nvPicPr>
                        <p:cNvPr id="0" name="对象 38920"/>
                        <p:cNvPicPr/>
                        <p:nvPr/>
                      </p:nvPicPr>
                      <p:blipFill>
                        <a:blip r:embed="rId13">
                          <a:biLevel thresh="50000"/>
                          <a:grayscl/>
                        </a:blip>
                        <a:stretch>
                          <a:fillRect/>
                        </a:stretch>
                      </p:blipFill>
                      <p:spPr>
                        <a:xfrm>
                          <a:off x="-62" y="1258"/>
                          <a:ext cx="704" cy="256"/>
                        </a:xfrm>
                        <a:prstGeom prst="rect">
                          <a:avLst/>
                        </a:prstGeom>
                        <a:noFill/>
                        <a:ln w="38100">
                          <a:noFill/>
                          <a:miter/>
                        </a:ln>
                      </p:spPr>
                    </p:pic>
                  </p:oleObj>
                </mc:Fallback>
              </mc:AlternateContent>
            </a:graphicData>
          </a:graphic>
        </p:graphicFrame>
      </p:grpSp>
      <p:graphicFrame>
        <p:nvGraphicFramePr>
          <p:cNvPr id="38922" name="对象 38921"/>
          <p:cNvGraphicFramePr>
            <a:graphicFrameLocks noChangeAspect="1"/>
          </p:cNvGraphicFramePr>
          <p:nvPr/>
        </p:nvGraphicFramePr>
        <p:xfrm>
          <a:off x="2544060" y="4498795"/>
          <a:ext cx="6019800" cy="809625"/>
        </p:xfrm>
        <a:graphic>
          <a:graphicData uri="http://schemas.openxmlformats.org/presentationml/2006/ole">
            <mc:AlternateContent xmlns:mc="http://schemas.openxmlformats.org/markup-compatibility/2006">
              <mc:Choice xmlns:v="urn:schemas-microsoft-com:vml" Requires="v">
                <p:oleObj r:id="rId14" imgW="3210560" imgH="405765" progId="Equation.DSMT4">
                  <p:embed/>
                </p:oleObj>
              </mc:Choice>
              <mc:Fallback>
                <p:oleObj r:id="rId14" imgW="3210560" imgH="405765" progId="Equation.DSMT4">
                  <p:embed/>
                  <p:pic>
                    <p:nvPicPr>
                      <p:cNvPr id="0" name="对象 38921"/>
                      <p:cNvPicPr/>
                      <p:nvPr/>
                    </p:nvPicPr>
                    <p:blipFill>
                      <a:blip r:embed="rId15"/>
                      <a:stretch>
                        <a:fillRect/>
                      </a:stretch>
                    </p:blipFill>
                    <p:spPr>
                      <a:xfrm>
                        <a:off x="2544060" y="4498795"/>
                        <a:ext cx="6019800" cy="809625"/>
                      </a:xfrm>
                      <a:prstGeom prst="rect">
                        <a:avLst/>
                      </a:prstGeom>
                      <a:noFill/>
                      <a:ln w="38100">
                        <a:noFill/>
                        <a:miter/>
                      </a:ln>
                    </p:spPr>
                  </p:pic>
                </p:oleObj>
              </mc:Fallback>
            </mc:AlternateContent>
          </a:graphicData>
        </a:graphic>
      </p:graphicFrame>
      <p:sp>
        <p:nvSpPr>
          <p:cNvPr id="18"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800" decel="100000"/>
                                        <p:tgtEl>
                                          <p:spTgt spid="38914"/>
                                        </p:tgtEl>
                                      </p:cBhvr>
                                    </p:animEffect>
                                    <p:anim calcmode="lin" valueType="num">
                                      <p:cBhvr>
                                        <p:cTn id="8" dur="800" decel="100000" fill="hold"/>
                                        <p:tgtEl>
                                          <p:spTgt spid="38914"/>
                                        </p:tgtEl>
                                        <p:attrNameLst>
                                          <p:attrName>style.rotation</p:attrName>
                                        </p:attrNameLst>
                                      </p:cBhvr>
                                      <p:tavLst>
                                        <p:tav tm="0">
                                          <p:val>
                                            <p:fltVal val="-90"/>
                                          </p:val>
                                        </p:tav>
                                        <p:tav tm="100000">
                                          <p:val>
                                            <p:fltVal val="0"/>
                                          </p:val>
                                        </p:tav>
                                      </p:tavLst>
                                    </p:anim>
                                    <p:anim calcmode="lin" valueType="num">
                                      <p:cBhvr>
                                        <p:cTn id="9" dur="800" decel="100000" fill="hold"/>
                                        <p:tgtEl>
                                          <p:spTgt spid="38914"/>
                                        </p:tgtEl>
                                        <p:attrNameLst>
                                          <p:attrName>ppt_x</p:attrName>
                                        </p:attrNameLst>
                                      </p:cBhvr>
                                      <p:tavLst>
                                        <p:tav tm="0">
                                          <p:val>
                                            <p:strVal val="#ppt_x+0.4"/>
                                          </p:val>
                                        </p:tav>
                                        <p:tav tm="100000">
                                          <p:val>
                                            <p:strVal val="#ppt_x-0.05"/>
                                          </p:val>
                                        </p:tav>
                                      </p:tavLst>
                                    </p:anim>
                                    <p:anim calcmode="lin" valueType="num">
                                      <p:cBhvr>
                                        <p:cTn id="10" dur="800" decel="100000" fill="hold"/>
                                        <p:tgtEl>
                                          <p:spTgt spid="389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9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9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8922"/>
                                        </p:tgtEl>
                                        <p:attrNameLst>
                                          <p:attrName>style.visibility</p:attrName>
                                        </p:attrNameLst>
                                      </p:cBhvr>
                                      <p:to>
                                        <p:strVal val="visible"/>
                                      </p:to>
                                    </p:set>
                                    <p:anim calcmode="lin" valueType="num">
                                      <p:cBhvr>
                                        <p:cTn id="17" dur="500" fill="hold"/>
                                        <p:tgtEl>
                                          <p:spTgt spid="38922"/>
                                        </p:tgtEl>
                                        <p:attrNameLst>
                                          <p:attrName>ppt_w</p:attrName>
                                        </p:attrNameLst>
                                      </p:cBhvr>
                                      <p:tavLst>
                                        <p:tav tm="0">
                                          <p:val>
                                            <p:fltVal val="0"/>
                                          </p:val>
                                        </p:tav>
                                        <p:tav tm="100000">
                                          <p:val>
                                            <p:strVal val="#ppt_w"/>
                                          </p:val>
                                        </p:tav>
                                      </p:tavLst>
                                    </p:anim>
                                    <p:anim calcmode="lin" valueType="num">
                                      <p:cBhvr>
                                        <p:cTn id="18" dur="500" fill="hold"/>
                                        <p:tgtEl>
                                          <p:spTgt spid="389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35841"/>
          <p:cNvSpPr txBox="1"/>
          <p:nvPr/>
        </p:nvSpPr>
        <p:spPr>
          <a:xfrm>
            <a:off x="695325" y="1296364"/>
            <a:ext cx="2095445" cy="400110"/>
          </a:xfrm>
          <a:prstGeom prst="rect">
            <a:avLst/>
          </a:prstGeom>
          <a:solidFill>
            <a:srgbClr val="FFFFCC"/>
          </a:solidFill>
          <a:ln w="38100" cap="flat" cmpd="sng">
            <a:solidFill>
              <a:srgbClr val="FF00FF"/>
            </a:solidFill>
            <a:prstDash val="solid"/>
            <a:miter/>
            <a:headEnd type="none" w="med" len="med"/>
            <a:tailEnd type="none" w="med" len="med"/>
          </a:ln>
        </p:spPr>
        <p:txBody>
          <a:bodyPr wrap="none" anchor="t">
            <a:spAutoFit/>
          </a:bodyPr>
          <a:lstStyle/>
          <a:p>
            <a:pPr eaLnBrk="0" hangingPunct="0"/>
            <a:r>
              <a:rPr lang="en-US" altLang="zh-CN" sz="2000" kern="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u="sng" kern="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微积分基本公式</a:t>
            </a:r>
          </a:p>
        </p:txBody>
      </p:sp>
      <p:grpSp>
        <p:nvGrpSpPr>
          <p:cNvPr id="35843" name="组合 35842"/>
          <p:cNvGrpSpPr/>
          <p:nvPr/>
        </p:nvGrpSpPr>
        <p:grpSpPr>
          <a:xfrm>
            <a:off x="695727" y="1911269"/>
            <a:ext cx="8510588" cy="3384550"/>
            <a:chOff x="-1198" y="-1752"/>
            <a:chExt cx="5361" cy="2132"/>
          </a:xfrm>
        </p:grpSpPr>
        <p:graphicFrame>
          <p:nvGraphicFramePr>
            <p:cNvPr id="35844" name="对象 35843"/>
            <p:cNvGraphicFramePr>
              <a:graphicFrameLocks noChangeAspect="1"/>
            </p:cNvGraphicFramePr>
            <p:nvPr/>
          </p:nvGraphicFramePr>
          <p:xfrm>
            <a:off x="-1186" y="-1752"/>
            <a:ext cx="2962" cy="250"/>
          </p:xfrm>
          <a:graphic>
            <a:graphicData uri="http://schemas.openxmlformats.org/presentationml/2006/ole">
              <mc:AlternateContent xmlns:mc="http://schemas.openxmlformats.org/markup-compatibility/2006">
                <mc:Choice xmlns:v="urn:schemas-microsoft-com:vml" Requires="v">
                  <p:oleObj r:id="rId2" imgW="5116195" imgH="431800" progId="Equation.DSMT4">
                    <p:embed/>
                  </p:oleObj>
                </mc:Choice>
                <mc:Fallback>
                  <p:oleObj r:id="rId2" imgW="5116195" imgH="431800" progId="Equation.DSMT4">
                    <p:embed/>
                    <p:pic>
                      <p:nvPicPr>
                        <p:cNvPr id="0" name="对象 35843"/>
                        <p:cNvPicPr/>
                        <p:nvPr/>
                      </p:nvPicPr>
                      <p:blipFill>
                        <a:blip r:embed="rId3"/>
                        <a:stretch>
                          <a:fillRect/>
                        </a:stretch>
                      </p:blipFill>
                      <p:spPr>
                        <a:xfrm>
                          <a:off x="-1186" y="-1752"/>
                          <a:ext cx="2962" cy="250"/>
                        </a:xfrm>
                        <a:prstGeom prst="rect">
                          <a:avLst/>
                        </a:prstGeom>
                        <a:noFill/>
                        <a:ln w="38100">
                          <a:noFill/>
                          <a:miter/>
                        </a:ln>
                      </p:spPr>
                    </p:pic>
                  </p:oleObj>
                </mc:Fallback>
              </mc:AlternateContent>
            </a:graphicData>
          </a:graphic>
        </p:graphicFrame>
        <p:sp>
          <p:nvSpPr>
            <p:cNvPr id="35845" name="文本框 35844"/>
            <p:cNvSpPr txBox="1"/>
            <p:nvPr/>
          </p:nvSpPr>
          <p:spPr>
            <a:xfrm>
              <a:off x="-1198" y="-1270"/>
              <a:ext cx="448" cy="252"/>
            </a:xfrm>
            <a:prstGeom prst="rect">
              <a:avLst/>
            </a:prstGeom>
            <a:noFill/>
            <a:ln w="9525">
              <a:noFill/>
            </a:ln>
          </p:spPr>
          <p:txBody>
            <a:bodyPr wrap="none" anchor="t">
              <a:spAutoFit/>
            </a:bodyPr>
            <a:lstStyle/>
            <a:p>
              <a:pPr eaLnBrk="0" hangingPunct="0"/>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则有</a:t>
              </a:r>
            </a:p>
          </p:txBody>
        </p:sp>
        <p:graphicFrame>
          <p:nvGraphicFramePr>
            <p:cNvPr id="35846" name="对象 35845"/>
            <p:cNvGraphicFramePr>
              <a:graphicFrameLocks noChangeAspect="1"/>
            </p:cNvGraphicFramePr>
            <p:nvPr/>
          </p:nvGraphicFramePr>
          <p:xfrm>
            <a:off x="-759" y="-1409"/>
            <a:ext cx="1152" cy="488"/>
          </p:xfrm>
          <a:graphic>
            <a:graphicData uri="http://schemas.openxmlformats.org/presentationml/2006/ole">
              <mc:AlternateContent xmlns:mc="http://schemas.openxmlformats.org/markup-compatibility/2006">
                <mc:Choice xmlns:v="urn:schemas-microsoft-com:vml" Requires="v">
                  <p:oleObj r:id="rId4" imgW="1828165" imgH="774065" progId="Equation.3">
                    <p:embed/>
                  </p:oleObj>
                </mc:Choice>
                <mc:Fallback>
                  <p:oleObj r:id="rId4" imgW="1828165" imgH="774065" progId="Equation.3">
                    <p:embed/>
                    <p:pic>
                      <p:nvPicPr>
                        <p:cNvPr id="0" name="对象 35845"/>
                        <p:cNvPicPr/>
                        <p:nvPr/>
                      </p:nvPicPr>
                      <p:blipFill>
                        <a:blip r:embed="rId5"/>
                        <a:stretch>
                          <a:fillRect/>
                        </a:stretch>
                      </p:blipFill>
                      <p:spPr>
                        <a:xfrm>
                          <a:off x="-759" y="-1409"/>
                          <a:ext cx="1152" cy="488"/>
                        </a:xfrm>
                        <a:prstGeom prst="rect">
                          <a:avLst/>
                        </a:prstGeom>
                        <a:noFill/>
                        <a:ln w="38100">
                          <a:noFill/>
                          <a:miter/>
                        </a:ln>
                      </p:spPr>
                    </p:pic>
                  </p:oleObj>
                </mc:Fallback>
              </mc:AlternateContent>
            </a:graphicData>
          </a:graphic>
        </p:graphicFrame>
        <p:sp>
          <p:nvSpPr>
            <p:cNvPr id="35847" name="文本框 35846"/>
            <p:cNvSpPr txBox="1"/>
            <p:nvPr/>
          </p:nvSpPr>
          <p:spPr>
            <a:xfrm>
              <a:off x="-238" y="-803"/>
              <a:ext cx="1110" cy="252"/>
            </a:xfrm>
            <a:prstGeom prst="rect">
              <a:avLst/>
            </a:prstGeom>
            <a:noFill/>
            <a:ln w="9525">
              <a:noFill/>
            </a:ln>
          </p:spPr>
          <p:txBody>
            <a:bodyPr wrap="none" anchor="t">
              <a:spAutoFit/>
            </a:bodyPr>
            <a:lstStyle/>
            <a:p>
              <a:pPr eaLnBrk="0" hangingPunct="0"/>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积分中值定理</a:t>
              </a:r>
            </a:p>
          </p:txBody>
        </p:sp>
        <p:graphicFrame>
          <p:nvGraphicFramePr>
            <p:cNvPr id="35848" name="对象 35847"/>
            <p:cNvGraphicFramePr>
              <a:graphicFrameLocks noChangeAspect="1"/>
            </p:cNvGraphicFramePr>
            <p:nvPr/>
          </p:nvGraphicFramePr>
          <p:xfrm>
            <a:off x="-1054" y="-304"/>
            <a:ext cx="1312" cy="264"/>
          </p:xfrm>
          <a:graphic>
            <a:graphicData uri="http://schemas.openxmlformats.org/presentationml/2006/ole">
              <mc:AlternateContent xmlns:mc="http://schemas.openxmlformats.org/markup-compatibility/2006">
                <mc:Choice xmlns:v="urn:schemas-microsoft-com:vml" Requires="v">
                  <p:oleObj r:id="rId6" imgW="2082800" imgH="419100" progId="Equation.3">
                    <p:embed/>
                  </p:oleObj>
                </mc:Choice>
                <mc:Fallback>
                  <p:oleObj r:id="rId6" imgW="2082800" imgH="419100" progId="Equation.3">
                    <p:embed/>
                    <p:pic>
                      <p:nvPicPr>
                        <p:cNvPr id="0" name="对象 35847"/>
                        <p:cNvPicPr/>
                        <p:nvPr/>
                      </p:nvPicPr>
                      <p:blipFill>
                        <a:blip r:embed="rId7"/>
                        <a:stretch>
                          <a:fillRect/>
                        </a:stretch>
                      </p:blipFill>
                      <p:spPr>
                        <a:xfrm>
                          <a:off x="-1054" y="-304"/>
                          <a:ext cx="1312" cy="264"/>
                        </a:xfrm>
                        <a:prstGeom prst="rect">
                          <a:avLst/>
                        </a:prstGeom>
                        <a:noFill/>
                        <a:ln w="38100">
                          <a:noFill/>
                          <a:miter/>
                        </a:ln>
                      </p:spPr>
                    </p:pic>
                  </p:oleObj>
                </mc:Fallback>
              </mc:AlternateContent>
            </a:graphicData>
          </a:graphic>
        </p:graphicFrame>
        <p:graphicFrame>
          <p:nvGraphicFramePr>
            <p:cNvPr id="35849" name="对象 35848"/>
            <p:cNvGraphicFramePr>
              <a:graphicFrameLocks noChangeAspect="1"/>
            </p:cNvGraphicFramePr>
            <p:nvPr/>
          </p:nvGraphicFramePr>
          <p:xfrm>
            <a:off x="290" y="-304"/>
            <a:ext cx="1312" cy="256"/>
          </p:xfrm>
          <a:graphic>
            <a:graphicData uri="http://schemas.openxmlformats.org/presentationml/2006/ole">
              <mc:AlternateContent xmlns:mc="http://schemas.openxmlformats.org/markup-compatibility/2006">
                <mc:Choice xmlns:v="urn:schemas-microsoft-com:vml" Requires="v">
                  <p:oleObj r:id="rId8" imgW="2080895" imgH="405765" progId="Equation.3">
                    <p:embed/>
                  </p:oleObj>
                </mc:Choice>
                <mc:Fallback>
                  <p:oleObj r:id="rId8" imgW="2080895" imgH="405765" progId="Equation.3">
                    <p:embed/>
                    <p:pic>
                      <p:nvPicPr>
                        <p:cNvPr id="0" name="对象 35848"/>
                        <p:cNvPicPr/>
                        <p:nvPr/>
                      </p:nvPicPr>
                      <p:blipFill>
                        <a:blip r:embed="rId9"/>
                        <a:stretch>
                          <a:fillRect/>
                        </a:stretch>
                      </p:blipFill>
                      <p:spPr>
                        <a:xfrm>
                          <a:off x="290" y="-304"/>
                          <a:ext cx="1312" cy="256"/>
                        </a:xfrm>
                        <a:prstGeom prst="rect">
                          <a:avLst/>
                        </a:prstGeom>
                        <a:noFill/>
                        <a:ln w="38100">
                          <a:noFill/>
                          <a:miter/>
                        </a:ln>
                      </p:spPr>
                    </p:pic>
                  </p:oleObj>
                </mc:Fallback>
              </mc:AlternateContent>
            </a:graphicData>
          </a:graphic>
        </p:graphicFrame>
        <p:sp>
          <p:nvSpPr>
            <p:cNvPr id="35850" name="文本框 35849"/>
            <p:cNvSpPr txBox="1"/>
            <p:nvPr/>
          </p:nvSpPr>
          <p:spPr>
            <a:xfrm>
              <a:off x="-238" y="128"/>
              <a:ext cx="1110" cy="252"/>
            </a:xfrm>
            <a:prstGeom prst="rect">
              <a:avLst/>
            </a:prstGeom>
            <a:noFill/>
            <a:ln w="9525">
              <a:noFill/>
            </a:ln>
          </p:spPr>
          <p:txBody>
            <a:bodyPr wrap="none" anchor="t">
              <a:spAutoFit/>
            </a:bodyPr>
            <a:lstStyle/>
            <a:p>
              <a:pPr eaLnBrk="0" hangingPunct="0"/>
              <a:r>
                <a:rPr lang="zh-CN" altLang="en-US" sz="2000" kern="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微分中值定理</a:t>
              </a:r>
            </a:p>
          </p:txBody>
        </p:sp>
        <p:graphicFrame>
          <p:nvGraphicFramePr>
            <p:cNvPr id="35851" name="对象 35850"/>
            <p:cNvGraphicFramePr>
              <a:graphicFrameLocks noChangeAspect="1"/>
            </p:cNvGraphicFramePr>
            <p:nvPr/>
          </p:nvGraphicFramePr>
          <p:xfrm>
            <a:off x="393" y="-1265"/>
            <a:ext cx="1072" cy="256"/>
          </p:xfrm>
          <a:graphic>
            <a:graphicData uri="http://schemas.openxmlformats.org/presentationml/2006/ole">
              <mc:AlternateContent xmlns:mc="http://schemas.openxmlformats.org/markup-compatibility/2006">
                <mc:Choice xmlns:v="urn:schemas-microsoft-com:vml" Requires="v">
                  <p:oleObj r:id="rId10" imgW="1700530" imgH="405765" progId="Equation.3">
                    <p:embed/>
                  </p:oleObj>
                </mc:Choice>
                <mc:Fallback>
                  <p:oleObj r:id="rId10" imgW="1700530" imgH="405765" progId="Equation.3">
                    <p:embed/>
                    <p:pic>
                      <p:nvPicPr>
                        <p:cNvPr id="0" name="对象 35850"/>
                        <p:cNvPicPr/>
                        <p:nvPr/>
                      </p:nvPicPr>
                      <p:blipFill>
                        <a:blip r:embed="rId11"/>
                        <a:stretch>
                          <a:fillRect/>
                        </a:stretch>
                      </p:blipFill>
                      <p:spPr>
                        <a:xfrm>
                          <a:off x="393" y="-1265"/>
                          <a:ext cx="1072" cy="256"/>
                        </a:xfrm>
                        <a:prstGeom prst="rect">
                          <a:avLst/>
                        </a:prstGeom>
                        <a:noFill/>
                        <a:ln w="38100">
                          <a:noFill/>
                          <a:miter/>
                        </a:ln>
                      </p:spPr>
                    </p:pic>
                  </p:oleObj>
                </mc:Fallback>
              </mc:AlternateContent>
            </a:graphicData>
          </a:graphic>
        </p:graphicFrame>
        <p:sp>
          <p:nvSpPr>
            <p:cNvPr id="35852" name="文本框 35851"/>
            <p:cNvSpPr txBox="1"/>
            <p:nvPr/>
          </p:nvSpPr>
          <p:spPr>
            <a:xfrm>
              <a:off x="2038" y="-580"/>
              <a:ext cx="2125" cy="252"/>
            </a:xfrm>
            <a:prstGeom prst="rect">
              <a:avLst/>
            </a:prstGeom>
            <a:noFill/>
            <a:ln w="9525">
              <a:noFill/>
            </a:ln>
          </p:spPr>
          <p:txBody>
            <a:bodyPr wrap="square" anchor="t">
              <a:spAutoFit/>
            </a:bodyPr>
            <a:lstStyle/>
            <a:p>
              <a:pPr eaLnBrk="0" hangingPunct="0"/>
              <a:r>
                <a:rPr lang="zh-CN" altLang="en-US"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牛顿 </a:t>
              </a:r>
              <a:r>
                <a:rPr lang="en-US" altLang="zh-CN"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莱布尼兹公式</a:t>
              </a:r>
            </a:p>
          </p:txBody>
        </p:sp>
        <p:sp>
          <p:nvSpPr>
            <p:cNvPr id="35853" name="右大括号 35852"/>
            <p:cNvSpPr/>
            <p:nvPr/>
          </p:nvSpPr>
          <p:spPr>
            <a:xfrm rot="5400000">
              <a:off x="191" y="-1546"/>
              <a:ext cx="113" cy="1248"/>
            </a:xfrm>
            <a:prstGeom prst="rightBrace">
              <a:avLst>
                <a:gd name="adj1" fmla="val 92035"/>
                <a:gd name="adj2" fmla="val 50000"/>
              </a:avLst>
            </a:prstGeom>
            <a:noFill/>
            <a:ln w="9525" cap="flat" cmpd="sng">
              <a:solidFill>
                <a:schemeClr val="tx1"/>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5854" name="右大括号 35853"/>
            <p:cNvSpPr/>
            <p:nvPr/>
          </p:nvSpPr>
          <p:spPr>
            <a:xfrm rot="5400000">
              <a:off x="328" y="-585"/>
              <a:ext cx="113" cy="1248"/>
            </a:xfrm>
            <a:prstGeom prst="rightBrace">
              <a:avLst>
                <a:gd name="adj1" fmla="val 92035"/>
                <a:gd name="adj2" fmla="val 50000"/>
              </a:avLst>
            </a:prstGeom>
            <a:noFill/>
            <a:ln w="9525" cap="flat" cmpd="sng">
              <a:solidFill>
                <a:schemeClr val="tx1"/>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5855" name="右大括号 35854"/>
            <p:cNvSpPr/>
            <p:nvPr/>
          </p:nvSpPr>
          <p:spPr>
            <a:xfrm>
              <a:off x="1798" y="-1270"/>
              <a:ext cx="240" cy="1632"/>
            </a:xfrm>
            <a:prstGeom prst="rightBrace">
              <a:avLst>
                <a:gd name="adj1" fmla="val 56666"/>
                <a:gd name="adj2" fmla="val 50000"/>
              </a:avLst>
            </a:prstGeom>
            <a:noFill/>
            <a:ln w="9525" cap="flat" cmpd="sng">
              <a:solidFill>
                <a:schemeClr val="tx2"/>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课堂小结</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down)">
                                      <p:cBhvr>
                                        <p:cTn id="7" dur="580">
                                          <p:stCondLst>
                                            <p:cond delay="0"/>
                                          </p:stCondLst>
                                        </p:cTn>
                                        <p:tgtEl>
                                          <p:spTgt spid="35842"/>
                                        </p:tgtEl>
                                      </p:cBhvr>
                                    </p:animEffect>
                                    <p:anim calcmode="lin" valueType="num">
                                      <p:cBhvr>
                                        <p:cTn id="8" dur="1822" tmFilter="0,0; 0.14,0.36; 0.43,0.73; 0.71,0.91; 1.0,1.0">
                                          <p:stCondLst>
                                            <p:cond delay="0"/>
                                          </p:stCondLst>
                                        </p:cTn>
                                        <p:tgtEl>
                                          <p:spTgt spid="358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8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8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8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842"/>
                                        </p:tgtEl>
                                        <p:attrNameLst>
                                          <p:attrName>ppt_y</p:attrName>
                                        </p:attrNameLst>
                                      </p:cBhvr>
                                      <p:tavLst>
                                        <p:tav tm="0" fmla="#ppt_y-sin(pi*$)/81">
                                          <p:val>
                                            <p:fltVal val="0"/>
                                          </p:val>
                                        </p:tav>
                                        <p:tav tm="100000">
                                          <p:val>
                                            <p:fltVal val="1"/>
                                          </p:val>
                                        </p:tav>
                                      </p:tavLst>
                                    </p:anim>
                                    <p:animScale>
                                      <p:cBhvr>
                                        <p:cTn id="13" dur="26">
                                          <p:stCondLst>
                                            <p:cond delay="650"/>
                                          </p:stCondLst>
                                        </p:cTn>
                                        <p:tgtEl>
                                          <p:spTgt spid="35842"/>
                                        </p:tgtEl>
                                      </p:cBhvr>
                                      <p:to x="100000" y="60000"/>
                                    </p:animScale>
                                    <p:animScale>
                                      <p:cBhvr>
                                        <p:cTn id="14" dur="166" decel="50000">
                                          <p:stCondLst>
                                            <p:cond delay="676"/>
                                          </p:stCondLst>
                                        </p:cTn>
                                        <p:tgtEl>
                                          <p:spTgt spid="35842"/>
                                        </p:tgtEl>
                                      </p:cBhvr>
                                      <p:to x="100000" y="100000"/>
                                    </p:animScale>
                                    <p:animScale>
                                      <p:cBhvr>
                                        <p:cTn id="15" dur="26">
                                          <p:stCondLst>
                                            <p:cond delay="1312"/>
                                          </p:stCondLst>
                                        </p:cTn>
                                        <p:tgtEl>
                                          <p:spTgt spid="35842"/>
                                        </p:tgtEl>
                                      </p:cBhvr>
                                      <p:to x="100000" y="80000"/>
                                    </p:animScale>
                                    <p:animScale>
                                      <p:cBhvr>
                                        <p:cTn id="16" dur="166" decel="50000">
                                          <p:stCondLst>
                                            <p:cond delay="1338"/>
                                          </p:stCondLst>
                                        </p:cTn>
                                        <p:tgtEl>
                                          <p:spTgt spid="35842"/>
                                        </p:tgtEl>
                                      </p:cBhvr>
                                      <p:to x="100000" y="100000"/>
                                    </p:animScale>
                                    <p:animScale>
                                      <p:cBhvr>
                                        <p:cTn id="17" dur="26">
                                          <p:stCondLst>
                                            <p:cond delay="1642"/>
                                          </p:stCondLst>
                                        </p:cTn>
                                        <p:tgtEl>
                                          <p:spTgt spid="35842"/>
                                        </p:tgtEl>
                                      </p:cBhvr>
                                      <p:to x="100000" y="90000"/>
                                    </p:animScale>
                                    <p:animScale>
                                      <p:cBhvr>
                                        <p:cTn id="18" dur="166" decel="50000">
                                          <p:stCondLst>
                                            <p:cond delay="1668"/>
                                          </p:stCondLst>
                                        </p:cTn>
                                        <p:tgtEl>
                                          <p:spTgt spid="35842"/>
                                        </p:tgtEl>
                                      </p:cBhvr>
                                      <p:to x="100000" y="100000"/>
                                    </p:animScale>
                                    <p:animScale>
                                      <p:cBhvr>
                                        <p:cTn id="19" dur="26">
                                          <p:stCondLst>
                                            <p:cond delay="1808"/>
                                          </p:stCondLst>
                                        </p:cTn>
                                        <p:tgtEl>
                                          <p:spTgt spid="35842"/>
                                        </p:tgtEl>
                                      </p:cBhvr>
                                      <p:to x="100000" y="95000"/>
                                    </p:animScale>
                                    <p:animScale>
                                      <p:cBhvr>
                                        <p:cTn id="20" dur="166" decel="50000">
                                          <p:stCondLst>
                                            <p:cond delay="1834"/>
                                          </p:stCondLst>
                                        </p:cTn>
                                        <p:tgtEl>
                                          <p:spTgt spid="358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5843"/>
                                        </p:tgtEl>
                                        <p:attrNameLst>
                                          <p:attrName>style.visibility</p:attrName>
                                        </p:attrNameLst>
                                      </p:cBhvr>
                                      <p:to>
                                        <p:strVal val="visible"/>
                                      </p:to>
                                    </p:set>
                                    <p:anim calcmode="lin" valueType="num">
                                      <p:cBhvr>
                                        <p:cTn id="25" dur="500" fill="hold"/>
                                        <p:tgtEl>
                                          <p:spTgt spid="35843"/>
                                        </p:tgtEl>
                                        <p:attrNameLst>
                                          <p:attrName>ppt_w</p:attrName>
                                        </p:attrNameLst>
                                      </p:cBhvr>
                                      <p:tavLst>
                                        <p:tav tm="0">
                                          <p:val>
                                            <p:fltVal val="0"/>
                                          </p:val>
                                        </p:tav>
                                        <p:tav tm="100000">
                                          <p:val>
                                            <p:strVal val="#ppt_w"/>
                                          </p:val>
                                        </p:tav>
                                      </p:tavLst>
                                    </p:anim>
                                    <p:anim calcmode="lin" valueType="num">
                                      <p:cBhvr>
                                        <p:cTn id="26" dur="500" fill="hold"/>
                                        <p:tgtEl>
                                          <p:spTgt spid="358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21426" t="520" r="26350" b="132"/>
          <a:stretch>
            <a:fillRect/>
          </a:stretch>
        </p:blipFill>
        <p:spPr>
          <a:xfrm>
            <a:off x="5303521" y="-1"/>
            <a:ext cx="6888480" cy="6890097"/>
          </a:xfrm>
          <a:custGeom>
            <a:avLst/>
            <a:gdLst>
              <a:gd name="connsiteX0" fmla="*/ 163175 w 5407573"/>
              <a:gd name="connsiteY0" fmla="*/ 0 h 6858001"/>
              <a:gd name="connsiteX1" fmla="*/ 5407573 w 5407573"/>
              <a:gd name="connsiteY1" fmla="*/ 0 h 6858001"/>
              <a:gd name="connsiteX2" fmla="*/ 5407573 w 5407573"/>
              <a:gd name="connsiteY2" fmla="*/ 6858001 h 6858001"/>
              <a:gd name="connsiteX3" fmla="*/ 0 w 5407573"/>
              <a:gd name="connsiteY3" fmla="*/ 6858001 h 6858001"/>
              <a:gd name="connsiteX4" fmla="*/ 3082621 w 5407573"/>
              <a:gd name="connsiteY4" fmla="*/ 3335778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573" h="6858001">
                <a:moveTo>
                  <a:pt x="163175" y="0"/>
                </a:moveTo>
                <a:lnTo>
                  <a:pt x="5407573" y="0"/>
                </a:lnTo>
                <a:lnTo>
                  <a:pt x="5407573" y="6858001"/>
                </a:lnTo>
                <a:lnTo>
                  <a:pt x="0" y="6858001"/>
                </a:lnTo>
                <a:lnTo>
                  <a:pt x="3082621" y="3335778"/>
                </a:lnTo>
                <a:close/>
              </a:path>
            </a:pathLst>
          </a:custGeom>
        </p:spPr>
      </p:pic>
      <p:grpSp>
        <p:nvGrpSpPr>
          <p:cNvPr id="4" name="组合 3"/>
          <p:cNvGrpSpPr/>
          <p:nvPr/>
        </p:nvGrpSpPr>
        <p:grpSpPr>
          <a:xfrm>
            <a:off x="644142" y="2314916"/>
            <a:ext cx="5937982" cy="2641904"/>
            <a:chOff x="6147269" y="2844264"/>
            <a:chExt cx="5112385" cy="2076460"/>
          </a:xfrm>
        </p:grpSpPr>
        <p:grpSp>
          <p:nvGrpSpPr>
            <p:cNvPr id="5" name="组合 4"/>
            <p:cNvGrpSpPr/>
            <p:nvPr/>
          </p:nvGrpSpPr>
          <p:grpSpPr>
            <a:xfrm>
              <a:off x="6147269" y="3331609"/>
              <a:ext cx="5033249" cy="1589115"/>
              <a:chOff x="-4714868" y="2110674"/>
              <a:chExt cx="5033249" cy="1589115"/>
            </a:xfrm>
          </p:grpSpPr>
          <p:sp>
            <p:nvSpPr>
              <p:cNvPr id="7" name="矩形: 圆角 21"/>
              <p:cNvSpPr/>
              <p:nvPr/>
            </p:nvSpPr>
            <p:spPr>
              <a:xfrm>
                <a:off x="-4648332" y="3345066"/>
                <a:ext cx="3562392" cy="354723"/>
              </a:xfrm>
              <a:prstGeom prst="roundRect">
                <a:avLst>
                  <a:gd name="adj" fmla="val 50000"/>
                </a:avLst>
              </a:prstGeom>
              <a:solidFill>
                <a:srgbClr val="DD88A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8" name="组合 7"/>
              <p:cNvGrpSpPr/>
              <p:nvPr/>
            </p:nvGrpSpPr>
            <p:grpSpPr>
              <a:xfrm>
                <a:off x="-4714868" y="2110674"/>
                <a:ext cx="5033249" cy="944353"/>
                <a:chOff x="-4714868" y="2110674"/>
                <a:chExt cx="5033249" cy="944353"/>
              </a:xfrm>
            </p:grpSpPr>
            <p:sp>
              <p:nvSpPr>
                <p:cNvPr id="9" name="文本框 8"/>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PEOPLE'S EDUCATION PRESS HIGH SCHOOL MATHEMATICS ELECTIVE 2-2</a:t>
                  </a:r>
                </a:p>
              </p:txBody>
            </p:sp>
            <p:cxnSp>
              <p:nvCxnSpPr>
                <p:cNvPr id="10" name="直接连接符 9"/>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1" name="文本占位符 19"/>
                <p:cNvSpPr txBox="1"/>
                <p:nvPr/>
              </p:nvSpPr>
              <p:spPr>
                <a:xfrm>
                  <a:off x="-4708756" y="2110674"/>
                  <a:ext cx="4860471"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400" b="1" dirty="0">
                      <a:solidFill>
                        <a:srgbClr val="DD88A7"/>
                      </a:solidFill>
                      <a:latin typeface="Arial" panose="020B0604020202020204" pitchFamily="34" charset="0"/>
                      <a:ea typeface="思源黑体 CN Regular" panose="020B0500000000000000" pitchFamily="34" charset="-122"/>
                      <a:cs typeface="+mn-ea"/>
                      <a:sym typeface="Arial" panose="020B0604020202020204" pitchFamily="34" charset="0"/>
                    </a:rPr>
                    <a:t>感谢你的聆听</a:t>
                  </a:r>
                </a:p>
              </p:txBody>
            </p:sp>
          </p:grpSp>
        </p:grpSp>
        <p:sp>
          <p:nvSpPr>
            <p:cNvPr id="6" name="文本占位符 20"/>
            <p:cNvSpPr txBox="1"/>
            <p:nvPr/>
          </p:nvSpPr>
          <p:spPr>
            <a:xfrm>
              <a:off x="6147269" y="2844264"/>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latin typeface="Arial" panose="020B0604020202020204" pitchFamily="34" charset="0"/>
                  <a:ea typeface="思源黑体 CN Regular" panose="020B0500000000000000" pitchFamily="34" charset="-122"/>
                  <a:cs typeface="+mn-ea"/>
                  <a:sym typeface="Arial" panose="020B0604020202020204" pitchFamily="34" charset="0"/>
                </a:rPr>
                <a:t>1</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导数及其应用</a:t>
              </a:r>
            </a:p>
          </p:txBody>
        </p:sp>
      </p:grpSp>
      <p:sp>
        <p:nvSpPr>
          <p:cNvPr id="12" name="矩形 11"/>
          <p:cNvSpPr/>
          <p:nvPr/>
        </p:nvSpPr>
        <p:spPr>
          <a:xfrm>
            <a:off x="-1797646" y="512415"/>
            <a:ext cx="4062342" cy="300975"/>
          </a:xfrm>
          <a:prstGeom prst="rect">
            <a:avLst/>
          </a:prstGeom>
          <a:solidFill>
            <a:srgbClr val="DD88A7"/>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2-2</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5" name="矩形 44"/>
          <p:cNvSpPr/>
          <p:nvPr/>
        </p:nvSpPr>
        <p:spPr>
          <a:xfrm>
            <a:off x="7429500" y="-1"/>
            <a:ext cx="4762500" cy="6890097"/>
          </a:xfrm>
          <a:prstGeom prst="rect">
            <a:avLst/>
          </a:prstGeom>
          <a:solidFill>
            <a:srgbClr val="E4CBC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5303521" y="-1"/>
            <a:ext cx="4031931" cy="6890097"/>
          </a:xfrm>
          <a:custGeom>
            <a:avLst/>
            <a:gdLst>
              <a:gd name="connsiteX0" fmla="*/ 101745 w 3648401"/>
              <a:gd name="connsiteY0" fmla="*/ 0 h 6858001"/>
              <a:gd name="connsiteX1" fmla="*/ 1828028 w 3648401"/>
              <a:gd name="connsiteY1" fmla="*/ 0 h 6858001"/>
              <a:gd name="connsiteX2" fmla="*/ 3648401 w 3648401"/>
              <a:gd name="connsiteY2" fmla="*/ 3335778 h 6858001"/>
              <a:gd name="connsiteX3" fmla="*/ 1726283 w 3648401"/>
              <a:gd name="connsiteY3" fmla="*/ 6858001 h 6858001"/>
              <a:gd name="connsiteX4" fmla="*/ 0 w 3648401"/>
              <a:gd name="connsiteY4" fmla="*/ 6858001 h 6858001"/>
              <a:gd name="connsiteX5" fmla="*/ 1922118 w 3648401"/>
              <a:gd name="connsiteY5" fmla="*/ 3335778 h 6858001"/>
              <a:gd name="connsiteX6" fmla="*/ 101745 w 3648401"/>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8401" h="6858001">
                <a:moveTo>
                  <a:pt x="101745" y="0"/>
                </a:moveTo>
                <a:lnTo>
                  <a:pt x="1828028" y="0"/>
                </a:lnTo>
                <a:lnTo>
                  <a:pt x="3648401" y="3335778"/>
                </a:lnTo>
                <a:lnTo>
                  <a:pt x="1726283" y="6858001"/>
                </a:lnTo>
                <a:lnTo>
                  <a:pt x="0" y="6858001"/>
                </a:lnTo>
                <a:lnTo>
                  <a:pt x="1922118" y="3335778"/>
                </a:lnTo>
                <a:lnTo>
                  <a:pt x="101745" y="0"/>
                </a:lnTo>
                <a:close/>
              </a:path>
            </a:pathLst>
          </a:custGeom>
          <a:solidFill>
            <a:srgbClr val="FA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矩形 6150"/>
          <p:cNvSpPr/>
          <p:nvPr/>
        </p:nvSpPr>
        <p:spPr>
          <a:xfrm>
            <a:off x="660400" y="1265910"/>
            <a:ext cx="11045930" cy="1015663"/>
          </a:xfrm>
          <a:prstGeom prst="rect">
            <a:avLst/>
          </a:prstGeom>
          <a:noFill/>
          <a:ln w="9525">
            <a:noFill/>
          </a:ln>
        </p:spPr>
        <p:txBody>
          <a:bodyPr wrap="square">
            <a:spAutoFit/>
          </a:bodyPr>
          <a:lstStyle/>
          <a:p>
            <a:pPr>
              <a:lnSpc>
                <a:spcPct val="150000"/>
              </a:lnSpc>
            </a:pPr>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学习微积分，数学和思维水平都将进入一个新的阶段，能切实地训练学生的辨证思维</a:t>
            </a:r>
            <a:r>
              <a:rPr lang="en-US" altLang="zh-CN"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毫不夸张地说，不学或未学懂微积分，思维难以达到较高的水平，难以适应</a:t>
            </a:r>
            <a:r>
              <a:rPr lang="en-US" altLang="zh-CN"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21</a:t>
            </a:r>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世纪对高中学生素质的要求</a:t>
            </a:r>
            <a:r>
              <a:rPr lang="en-US" altLang="zh-CN"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6152" name="文本框 6151"/>
          <p:cNvSpPr txBox="1"/>
          <p:nvPr/>
        </p:nvSpPr>
        <p:spPr>
          <a:xfrm>
            <a:off x="660400" y="2524220"/>
            <a:ext cx="7505114" cy="400110"/>
          </a:xfrm>
          <a:prstGeom prst="rect">
            <a:avLst/>
          </a:prstGeom>
          <a:noFill/>
          <a:ln w="38100" cap="flat" cmpd="sng">
            <a:solidFill>
              <a:schemeClr val="hlink"/>
            </a:solidFill>
            <a:prstDash val="solid"/>
            <a:miter/>
            <a:headEnd type="none" w="med" len="med"/>
            <a:tailEnd type="none" w="med" len="med"/>
          </a:ln>
        </p:spPr>
        <p:txBody>
          <a:bodyPr wrap="square">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利用本节学习的微积分基本定理，我们就能轻松解决首页的问题</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diamond(in)">
                                      <p:cBhvr>
                                        <p:cTn id="7" dur="2000"/>
                                        <p:tgtEl>
                                          <p:spTgt spid="6151"/>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wipe(down)">
                                      <p:cBhvr>
                                        <p:cTn id="10" dur="580">
                                          <p:stCondLst>
                                            <p:cond delay="0"/>
                                          </p:stCondLst>
                                        </p:cTn>
                                        <p:tgtEl>
                                          <p:spTgt spid="6152"/>
                                        </p:tgtEl>
                                      </p:cBhvr>
                                    </p:animEffect>
                                    <p:anim calcmode="lin" valueType="num">
                                      <p:cBhvr>
                                        <p:cTn id="11" dur="1822" tmFilter="0,0; 0.14,0.36; 0.43,0.73; 0.71,0.91; 1.0,1.0">
                                          <p:stCondLst>
                                            <p:cond delay="0"/>
                                          </p:stCondLst>
                                        </p:cTn>
                                        <p:tgtEl>
                                          <p:spTgt spid="615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615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615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615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6152"/>
                                        </p:tgtEl>
                                        <p:attrNameLst>
                                          <p:attrName>ppt_y</p:attrName>
                                        </p:attrNameLst>
                                      </p:cBhvr>
                                      <p:tavLst>
                                        <p:tav tm="0" fmla="#ppt_y-sin(pi*$)/81">
                                          <p:val>
                                            <p:fltVal val="0"/>
                                          </p:val>
                                        </p:tav>
                                        <p:tav tm="100000">
                                          <p:val>
                                            <p:fltVal val="1"/>
                                          </p:val>
                                        </p:tav>
                                      </p:tavLst>
                                    </p:anim>
                                    <p:animScale>
                                      <p:cBhvr>
                                        <p:cTn id="16" dur="26">
                                          <p:stCondLst>
                                            <p:cond delay="650"/>
                                          </p:stCondLst>
                                        </p:cTn>
                                        <p:tgtEl>
                                          <p:spTgt spid="6152"/>
                                        </p:tgtEl>
                                      </p:cBhvr>
                                      <p:to x="100000" y="60000"/>
                                    </p:animScale>
                                    <p:animScale>
                                      <p:cBhvr>
                                        <p:cTn id="17" dur="166" decel="50000">
                                          <p:stCondLst>
                                            <p:cond delay="676"/>
                                          </p:stCondLst>
                                        </p:cTn>
                                        <p:tgtEl>
                                          <p:spTgt spid="6152"/>
                                        </p:tgtEl>
                                      </p:cBhvr>
                                      <p:to x="100000" y="100000"/>
                                    </p:animScale>
                                    <p:animScale>
                                      <p:cBhvr>
                                        <p:cTn id="18" dur="26">
                                          <p:stCondLst>
                                            <p:cond delay="1312"/>
                                          </p:stCondLst>
                                        </p:cTn>
                                        <p:tgtEl>
                                          <p:spTgt spid="6152"/>
                                        </p:tgtEl>
                                      </p:cBhvr>
                                      <p:to x="100000" y="80000"/>
                                    </p:animScale>
                                    <p:animScale>
                                      <p:cBhvr>
                                        <p:cTn id="19" dur="166" decel="50000">
                                          <p:stCondLst>
                                            <p:cond delay="1338"/>
                                          </p:stCondLst>
                                        </p:cTn>
                                        <p:tgtEl>
                                          <p:spTgt spid="6152"/>
                                        </p:tgtEl>
                                      </p:cBhvr>
                                      <p:to x="100000" y="100000"/>
                                    </p:animScale>
                                    <p:animScale>
                                      <p:cBhvr>
                                        <p:cTn id="20" dur="26">
                                          <p:stCondLst>
                                            <p:cond delay="1642"/>
                                          </p:stCondLst>
                                        </p:cTn>
                                        <p:tgtEl>
                                          <p:spTgt spid="6152"/>
                                        </p:tgtEl>
                                      </p:cBhvr>
                                      <p:to x="100000" y="90000"/>
                                    </p:animScale>
                                    <p:animScale>
                                      <p:cBhvr>
                                        <p:cTn id="21" dur="166" decel="50000">
                                          <p:stCondLst>
                                            <p:cond delay="1668"/>
                                          </p:stCondLst>
                                        </p:cTn>
                                        <p:tgtEl>
                                          <p:spTgt spid="6152"/>
                                        </p:tgtEl>
                                      </p:cBhvr>
                                      <p:to x="100000" y="100000"/>
                                    </p:animScale>
                                    <p:animScale>
                                      <p:cBhvr>
                                        <p:cTn id="22" dur="26">
                                          <p:stCondLst>
                                            <p:cond delay="1808"/>
                                          </p:stCondLst>
                                        </p:cTn>
                                        <p:tgtEl>
                                          <p:spTgt spid="6152"/>
                                        </p:tgtEl>
                                      </p:cBhvr>
                                      <p:to x="100000" y="95000"/>
                                    </p:animScale>
                                    <p:animScale>
                                      <p:cBhvr>
                                        <p:cTn id="23" dur="166" decel="50000">
                                          <p:stCondLst>
                                            <p:cond delay="1834"/>
                                          </p:stCondLst>
                                        </p:cTn>
                                        <p:tgtEl>
                                          <p:spTgt spid="61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8193"/>
          <p:cNvSpPr txBox="1"/>
          <p:nvPr/>
        </p:nvSpPr>
        <p:spPr>
          <a:xfrm>
            <a:off x="660400" y="2648545"/>
            <a:ext cx="10858500" cy="1015663"/>
          </a:xfrm>
          <a:prstGeom prst="rect">
            <a:avLst/>
          </a:prstGeom>
          <a:noFill/>
          <a:ln w="9525">
            <a:noFill/>
          </a:ln>
        </p:spPr>
        <p:txBody>
          <a:bodyPr wrap="square">
            <a:spAutoFit/>
          </a:bodyPr>
          <a:lstStyle/>
          <a:p>
            <a:pPr>
              <a:lnSpc>
                <a:spcPct val="150000"/>
              </a:lnSpc>
            </a:pPr>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微积分的产生和发展被誉为“近代技术文明产生的关键事件之一，它引入了若干极其成功的、对以后许多数学的发展起决定性作用的思想</a:t>
            </a:r>
            <a:r>
              <a:rPr lang="en-US" altLang="zh-CN"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8195" name="文本框 8194"/>
          <p:cNvSpPr txBox="1"/>
          <p:nvPr/>
        </p:nvSpPr>
        <p:spPr>
          <a:xfrm>
            <a:off x="660400" y="3614066"/>
            <a:ext cx="10858500" cy="1015663"/>
          </a:xfrm>
          <a:prstGeom prst="rect">
            <a:avLst/>
          </a:prstGeom>
          <a:noFill/>
          <a:ln w="9525">
            <a:noFill/>
          </a:ln>
        </p:spPr>
        <p:txBody>
          <a:bodyPr wrap="square">
            <a:spAutoFit/>
          </a:bodyPr>
          <a:lstStyle/>
          <a:p>
            <a:pPr>
              <a:lnSpc>
                <a:spcPct val="150000"/>
              </a:lnSpc>
            </a:pPr>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微积分的建立，无论是对数学还是对其他科学以至于技术的发展都产生了巨大的影响，充分显示了数学对于人的认识发展、改造世界的能力的巨大促进作用</a:t>
            </a:r>
            <a:r>
              <a:rPr lang="en-US" altLang="zh-CN"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6" name="文本框 5"/>
          <p:cNvSpPr txBox="1"/>
          <p:nvPr/>
        </p:nvSpPr>
        <p:spPr>
          <a:xfrm>
            <a:off x="660400" y="1739384"/>
            <a:ext cx="10858500" cy="965521"/>
          </a:xfrm>
          <a:prstGeom prst="rect">
            <a:avLst/>
          </a:prstGeom>
          <a:noFill/>
          <a:ln w="9525">
            <a:noFill/>
          </a:ln>
        </p:spPr>
        <p:txBody>
          <a:bodyPr wrap="square">
            <a:spAutoFit/>
          </a:bodyPr>
          <a:lstStyle/>
          <a:p>
            <a:pPr>
              <a:lnSpc>
                <a:spcPct val="150000"/>
              </a:lnSpc>
            </a:pPr>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微积分是研究各种科学的工具，在中学数学中是研究初等函数最有效的工具</a:t>
            </a:r>
            <a:r>
              <a:rPr lang="en-US" altLang="zh-CN"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恩格斯称之为“</a:t>
            </a:r>
            <a:r>
              <a:rPr lang="en-US" altLang="zh-CN"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17</a:t>
            </a:r>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世纪自然科学的三大发明之一”</a:t>
            </a:r>
            <a:r>
              <a:rPr lang="en-US" altLang="zh-CN"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8"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sp>
        <p:nvSpPr>
          <p:cNvPr id="2" name="矩形 1"/>
          <p:cNvSpPr/>
          <p:nvPr/>
        </p:nvSpPr>
        <p:spPr>
          <a:xfrm>
            <a:off x="660400" y="1339274"/>
            <a:ext cx="2236510" cy="400110"/>
          </a:xfrm>
          <a:prstGeom prst="rect">
            <a:avLst/>
          </a:prstGeom>
        </p:spPr>
        <p:txBody>
          <a:bodyPr wrap="none">
            <a:spAutoFit/>
          </a:bodyPr>
          <a:lstStyle/>
          <a:p>
            <a:r>
              <a:rPr lang="zh-CN" altLang="en-US" sz="2000" kern="0" dirty="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学习微积分的意义</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Documents and Settings\pepuser\桌面\6.bmp"/>
          <p:cNvPicPr>
            <a:picLocks noChangeAspect="1"/>
          </p:cNvPicPr>
          <p:nvPr/>
        </p:nvPicPr>
        <p:blipFill>
          <a:blip r:embed="rId2">
            <a:clrChange>
              <a:clrFrom>
                <a:srgbClr val="FFFFFF"/>
              </a:clrFrom>
              <a:clrTo>
                <a:srgbClr val="FFFFFF">
                  <a:alpha val="0"/>
                </a:srgbClr>
              </a:clrTo>
            </a:clrChange>
          </a:blip>
          <a:stretch>
            <a:fillRect/>
          </a:stretch>
        </p:blipFill>
        <p:spPr>
          <a:xfrm>
            <a:off x="7434912" y="3634450"/>
            <a:ext cx="3270586" cy="2217577"/>
          </a:xfrm>
          <a:prstGeom prst="rect">
            <a:avLst/>
          </a:prstGeom>
          <a:noFill/>
          <a:ln w="9525">
            <a:noFill/>
          </a:ln>
        </p:spPr>
      </p:pic>
      <p:sp>
        <p:nvSpPr>
          <p:cNvPr id="13315" name="文本框 13314"/>
          <p:cNvSpPr txBox="1"/>
          <p:nvPr/>
        </p:nvSpPr>
        <p:spPr>
          <a:xfrm>
            <a:off x="660400" y="1294436"/>
            <a:ext cx="1816582" cy="400110"/>
          </a:xfrm>
          <a:prstGeom prst="rect">
            <a:avLst/>
          </a:prstGeom>
          <a:solidFill>
            <a:srgbClr val="CCFFCC"/>
          </a:solidFill>
          <a:ln w="38100" cap="flat" cmpd="sng">
            <a:solidFill>
              <a:srgbClr val="FF00FF"/>
            </a:solidFill>
            <a:prstDash val="solid"/>
            <a:miter/>
            <a:headEnd type="none" w="med" len="med"/>
            <a:tailEnd type="none" w="med" len="med"/>
          </a:ln>
        </p:spPr>
        <p:txBody>
          <a:bodyPr wrap="square">
            <a:spAutoFit/>
          </a:bodyPr>
          <a:lstStyle/>
          <a:p>
            <a:pPr algn="ctr">
              <a:spcBef>
                <a:spcPct val="50000"/>
              </a:spcBef>
            </a:pPr>
            <a:r>
              <a:rPr lang="zh-CN" altLang="en-US" sz="2000" kern="0">
                <a:solidFill>
                  <a:srgbClr val="FF6600"/>
                </a:solidFill>
                <a:latin typeface="Arial" panose="020B0604020202020204" pitchFamily="34" charset="0"/>
                <a:ea typeface="思源黑体 CN Medium" panose="020B0600000000000000" pitchFamily="34" charset="-122"/>
                <a:sym typeface="Arial" panose="020B0604020202020204" pitchFamily="34" charset="0"/>
              </a:rPr>
              <a:t>变速直线运动</a:t>
            </a:r>
          </a:p>
        </p:txBody>
      </p:sp>
      <p:sp>
        <p:nvSpPr>
          <p:cNvPr id="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grpSp>
        <p:nvGrpSpPr>
          <p:cNvPr id="7" name="组合 6"/>
          <p:cNvGrpSpPr/>
          <p:nvPr/>
        </p:nvGrpSpPr>
        <p:grpSpPr>
          <a:xfrm>
            <a:off x="660399" y="1856250"/>
            <a:ext cx="10858501" cy="1323975"/>
            <a:chOff x="-539" y="-527"/>
            <a:chExt cx="6840" cy="834"/>
          </a:xfrm>
        </p:grpSpPr>
        <p:sp>
          <p:nvSpPr>
            <p:cNvPr id="8" name="文本框 7"/>
            <p:cNvSpPr txBox="1"/>
            <p:nvPr/>
          </p:nvSpPr>
          <p:spPr>
            <a:xfrm>
              <a:off x="-539" y="-527"/>
              <a:ext cx="6840" cy="834"/>
            </a:xfrm>
            <a:prstGeom prst="rect">
              <a:avLst/>
            </a:prstGeom>
            <a:noFill/>
            <a:ln w="25400" cap="flat" cmpd="sng">
              <a:solidFill>
                <a:srgbClr val="33CCCC"/>
              </a:solidFill>
              <a:prstDash val="solid"/>
              <a:miter/>
              <a:headEnd type="none" w="med" len="med"/>
              <a:tailEnd type="none" w="med" len="med"/>
            </a:ln>
          </p:spPr>
          <p:txBody>
            <a:bodyPr wrap="square">
              <a:spAutoFit/>
            </a:bodyPr>
            <a:lstStyle/>
            <a:p>
              <a:pPr>
                <a:lnSpc>
                  <a:spcPct val="200000"/>
                </a:lnSpc>
                <a:spcBef>
                  <a:spcPct val="50000"/>
                </a:spcBef>
              </a:pP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如图，一个作变速直线运动的物体的运动规律是</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y=y(t).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由导数的概念的可知，它在任意时刻</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的速度                                   </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设这个物体在时间段</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rgbClr val="0033CC"/>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内的位移为</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s</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，你能分别用</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y(t),v(t)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表示</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s</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吗？</a:t>
              </a:r>
            </a:p>
          </p:txBody>
        </p:sp>
        <p:graphicFrame>
          <p:nvGraphicFramePr>
            <p:cNvPr id="9" name="对象 8"/>
            <p:cNvGraphicFramePr>
              <a:graphicFrameLocks noChangeAspect="1"/>
            </p:cNvGraphicFramePr>
            <p:nvPr/>
          </p:nvGraphicFramePr>
          <p:xfrm>
            <a:off x="218" y="-29"/>
            <a:ext cx="1008" cy="336"/>
          </p:xfrm>
          <a:graphic>
            <a:graphicData uri="http://schemas.openxmlformats.org/presentationml/2006/ole">
              <mc:AlternateContent xmlns:mc="http://schemas.openxmlformats.org/markup-compatibility/2006">
                <mc:Choice xmlns:v="urn:schemas-microsoft-com:vml" Requires="v">
                  <p:oleObj r:id="rId3" imgW="761365" imgH="254000" progId="Equation.DSMT4">
                    <p:embed/>
                  </p:oleObj>
                </mc:Choice>
                <mc:Fallback>
                  <p:oleObj r:id="rId3" imgW="761365" imgH="254000" progId="Equation.DSMT4">
                    <p:embed/>
                    <p:pic>
                      <p:nvPicPr>
                        <p:cNvPr id="0" name="对象 14339"/>
                        <p:cNvPicPr/>
                        <p:nvPr/>
                      </p:nvPicPr>
                      <p:blipFill>
                        <a:blip r:embed="rId4"/>
                        <a:stretch>
                          <a:fillRect/>
                        </a:stretch>
                      </p:blipFill>
                      <p:spPr>
                        <a:xfrm>
                          <a:off x="218" y="-29"/>
                          <a:ext cx="1008" cy="336"/>
                        </a:xfrm>
                        <a:prstGeom prst="rect">
                          <a:avLst/>
                        </a:prstGeom>
                        <a:noFill/>
                        <a:ln w="38100">
                          <a:noFill/>
                          <a:miter/>
                        </a:ln>
                      </p:spPr>
                    </p:pic>
                  </p:oleObj>
                </mc:Fallback>
              </mc:AlternateContent>
            </a:graphicData>
          </a:graphic>
        </p:graphicFrame>
      </p:grpSp>
      <p:pic>
        <p:nvPicPr>
          <p:cNvPr id="2" name="图片 1"/>
          <p:cNvPicPr>
            <a:picLocks noChangeAspect="1"/>
          </p:cNvPicPr>
          <p:nvPr/>
        </p:nvPicPr>
        <p:blipFill>
          <a:blip r:embed="rId5"/>
          <a:stretch>
            <a:fillRect/>
          </a:stretch>
        </p:blipFill>
        <p:spPr>
          <a:xfrm>
            <a:off x="7435715" y="3634529"/>
            <a:ext cx="3268980" cy="2217420"/>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Scale>
                                      <p:cBhvr>
                                        <p:cTn id="7" dur="1000" decel="50000" fill="hold">
                                          <p:stCondLst>
                                            <p:cond delay="0"/>
                                          </p:stCondLst>
                                        </p:cTn>
                                        <p:tgtEl>
                                          <p:spTgt spid="133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1000" decel="50000" fill="hold">
                                          <p:stCondLst>
                                            <p:cond delay="0"/>
                                          </p:stCondLst>
                                        </p:cTn>
                                        <p:tgtEl>
                                          <p:spTgt spid="13315"/>
                                        </p:tgtEl>
                                        <p:attrNameLst>
                                          <p:attrName>ppt_x</p:attrName>
                                          <p:attrName>ppt_y</p:attrName>
                                        </p:attrNameLst>
                                      </p:cBhvr>
                                    </p:animMotion>
                                    <p:animEffect transition="in" filter="fade">
                                      <p:cBhvr>
                                        <p:cTn id="9" dur="1000"/>
                                        <p:tgtEl>
                                          <p:spTgt spid="13315"/>
                                        </p:tgtEl>
                                      </p:cBhvr>
                                    </p:animEffect>
                                  </p:childTnLst>
                                </p:cTn>
                              </p:par>
                              <p:par>
                                <p:cTn id="10" presetID="14" presetClass="entr" presetSubtype="10"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randombar(horizontal)">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15361"/>
          <p:cNvSpPr txBox="1"/>
          <p:nvPr/>
        </p:nvSpPr>
        <p:spPr>
          <a:xfrm>
            <a:off x="660400" y="1790714"/>
            <a:ext cx="5462608" cy="984885"/>
          </a:xfrm>
          <a:prstGeom prst="rect">
            <a:avLst/>
          </a:prstGeom>
          <a:noFill/>
          <a:ln w="9525" cap="flat" cmpd="sng">
            <a:noFill/>
            <a:prstDash val="solid"/>
            <a:miter/>
            <a:headEnd type="none" w="med" len="med"/>
            <a:tailEnd type="none" w="med" len="med"/>
          </a:ln>
        </p:spPr>
        <p:txBody>
          <a:bodyPr wrap="square">
            <a:spAutoFit/>
          </a:bodyPr>
          <a:lstStyle/>
          <a:p>
            <a:pPr>
              <a:lnSpc>
                <a:spcPct val="120000"/>
              </a:lnSpc>
              <a:spcBef>
                <a:spcPct val="50000"/>
              </a:spcBef>
            </a:pPr>
            <a:r>
              <a:rPr lang="en-US" altLang="zh-CN" sz="2000" kern="0">
                <a:solidFill>
                  <a:srgbClr val="0033CC"/>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a:solidFill>
                  <a:srgbClr val="0033CC"/>
                </a:solidFill>
                <a:latin typeface="Arial" panose="020B0604020202020204" pitchFamily="34" charset="0"/>
                <a:ea typeface="思源黑体 CN Medium" panose="020B0600000000000000" pitchFamily="34" charset="-122"/>
                <a:sym typeface="Arial" panose="020B0604020202020204" pitchFamily="34" charset="0"/>
              </a:rPr>
              <a:t>函数</a:t>
            </a:r>
            <a:r>
              <a:rPr lang="en-US" altLang="zh-CN" sz="2000" kern="0">
                <a:solidFill>
                  <a:srgbClr val="0033CC"/>
                </a:solidFill>
                <a:latin typeface="Arial" panose="020B0604020202020204" pitchFamily="34" charset="0"/>
                <a:ea typeface="思源黑体 CN Medium" panose="020B0600000000000000" pitchFamily="34" charset="-122"/>
                <a:sym typeface="Arial" panose="020B0604020202020204" pitchFamily="34" charset="0"/>
              </a:rPr>
              <a:t>y=y(t)</a:t>
            </a:r>
            <a:r>
              <a:rPr lang="zh-CN" altLang="en-US" sz="2000" kern="0">
                <a:solidFill>
                  <a:srgbClr val="0033CC"/>
                </a:solidFill>
                <a:latin typeface="Arial" panose="020B0604020202020204" pitchFamily="34" charset="0"/>
                <a:ea typeface="思源黑体 CN Medium" panose="020B0600000000000000" pitchFamily="34" charset="-122"/>
                <a:sym typeface="Arial" panose="020B0604020202020204" pitchFamily="34" charset="0"/>
              </a:rPr>
              <a:t>在</a:t>
            </a:r>
            <a:r>
              <a:rPr lang="en-US" altLang="zh-CN" sz="2000" kern="0">
                <a:solidFill>
                  <a:srgbClr val="0033CC"/>
                </a:solidFill>
                <a:latin typeface="Arial" panose="020B0604020202020204" pitchFamily="34" charset="0"/>
                <a:ea typeface="思源黑体 CN Medium" panose="020B0600000000000000" pitchFamily="34" charset="-122"/>
                <a:sym typeface="Arial" panose="020B0604020202020204" pitchFamily="34" charset="0"/>
              </a:rPr>
              <a:t>t=b</a:t>
            </a:r>
            <a:r>
              <a:rPr lang="zh-CN" altLang="en-US" sz="2000" kern="0">
                <a:solidFill>
                  <a:srgbClr val="0033CC"/>
                </a:solidFill>
                <a:latin typeface="Arial" panose="020B0604020202020204" pitchFamily="34" charset="0"/>
                <a:ea typeface="思源黑体 CN Medium" panose="020B0600000000000000" pitchFamily="34" charset="-122"/>
                <a:sym typeface="Arial" panose="020B0604020202020204" pitchFamily="34" charset="0"/>
              </a:rPr>
              <a:t>处与</a:t>
            </a:r>
            <a:r>
              <a:rPr lang="en-US" altLang="zh-CN" sz="2000" kern="0">
                <a:solidFill>
                  <a:srgbClr val="0033CC"/>
                </a:solidFill>
                <a:latin typeface="Arial" panose="020B0604020202020204" pitchFamily="34" charset="0"/>
                <a:ea typeface="思源黑体 CN Medium" panose="020B0600000000000000" pitchFamily="34" charset="-122"/>
                <a:sym typeface="Arial" panose="020B0604020202020204" pitchFamily="34" charset="0"/>
              </a:rPr>
              <a:t>t=a</a:t>
            </a:r>
            <a:r>
              <a:rPr lang="zh-CN" altLang="en-US" sz="2000" kern="0">
                <a:solidFill>
                  <a:srgbClr val="0033CC"/>
                </a:solidFill>
                <a:latin typeface="Arial" panose="020B0604020202020204" pitchFamily="34" charset="0"/>
                <a:ea typeface="思源黑体 CN Medium" panose="020B0600000000000000" pitchFamily="34" charset="-122"/>
                <a:sym typeface="Arial" panose="020B0604020202020204" pitchFamily="34" charset="0"/>
              </a:rPr>
              <a:t>处的函数值之差</a:t>
            </a:r>
            <a:r>
              <a:rPr lang="en-US" altLang="zh-CN" sz="2000" kern="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120000"/>
              </a:lnSpc>
              <a:spcBef>
                <a:spcPct val="50000"/>
              </a:spcBef>
            </a:pPr>
            <a:r>
              <a:rPr lang="en-US" altLang="zh-CN" sz="2000" kern="0">
                <a:solidFill>
                  <a:srgbClr val="0033CC"/>
                </a:solidFill>
                <a:latin typeface="Arial" panose="020B0604020202020204" pitchFamily="34" charset="0"/>
                <a:ea typeface="思源黑体 CN Medium" panose="020B0600000000000000" pitchFamily="34" charset="-122"/>
                <a:sym typeface="Arial" panose="020B0604020202020204" pitchFamily="34" charset="0"/>
              </a:rPr>
              <a:t>                 s=y(b)-y(a)</a:t>
            </a:r>
          </a:p>
        </p:txBody>
      </p:sp>
      <p:sp>
        <p:nvSpPr>
          <p:cNvPr id="15363" name="文本框 15362"/>
          <p:cNvSpPr txBox="1"/>
          <p:nvPr/>
        </p:nvSpPr>
        <p:spPr>
          <a:xfrm>
            <a:off x="660400" y="1197247"/>
            <a:ext cx="1770284" cy="400110"/>
          </a:xfrm>
          <a:prstGeom prst="rect">
            <a:avLst/>
          </a:prstGeom>
          <a:solidFill>
            <a:srgbClr val="00B050"/>
          </a:solidFill>
          <a:ln w="31750" cap="flat" cmpd="sng">
            <a:solidFill>
              <a:srgbClr val="00FFFF"/>
            </a:solidFill>
            <a:prstDash val="solid"/>
            <a:miter/>
            <a:headEnd type="none" w="med" len="med"/>
            <a:tailEnd type="none" w="med" len="med"/>
          </a:ln>
        </p:spPr>
        <p:txBody>
          <a:bodyPr wrap="square">
            <a:spAutoFit/>
          </a:bodyPr>
          <a:lstStyle/>
          <a:p>
            <a:pPr algn="ctr">
              <a:spcBef>
                <a:spcPct val="50000"/>
              </a:spcBef>
            </a:pPr>
            <a:r>
              <a:rPr lang="zh-CN" altLang="en-US" sz="2000" kern="0">
                <a:solidFill>
                  <a:schemeClr val="bg1"/>
                </a:solidFill>
                <a:latin typeface="Arial" panose="020B0604020202020204" pitchFamily="34" charset="0"/>
                <a:ea typeface="思源黑体 CN Medium" panose="020B0600000000000000" pitchFamily="34" charset="-122"/>
                <a:sym typeface="Arial" panose="020B0604020202020204" pitchFamily="34" charset="0"/>
              </a:rPr>
              <a:t>物体的位移</a:t>
            </a:r>
            <a:r>
              <a:rPr lang="en-US" altLang="zh-CN" sz="2000" kern="0">
                <a:solidFill>
                  <a:schemeClr val="bg1"/>
                </a:solidFill>
                <a:latin typeface="Arial" panose="020B0604020202020204" pitchFamily="34" charset="0"/>
                <a:ea typeface="思源黑体 CN Medium" panose="020B0600000000000000" pitchFamily="34" charset="-122"/>
                <a:sym typeface="Arial" panose="020B0604020202020204" pitchFamily="34" charset="0"/>
              </a:rPr>
              <a:t>s</a:t>
            </a:r>
          </a:p>
        </p:txBody>
      </p:sp>
      <p:grpSp>
        <p:nvGrpSpPr>
          <p:cNvPr id="15364" name="组合 15363"/>
          <p:cNvGrpSpPr/>
          <p:nvPr/>
        </p:nvGrpSpPr>
        <p:grpSpPr>
          <a:xfrm>
            <a:off x="773344" y="2855088"/>
            <a:ext cx="7180189" cy="1776413"/>
            <a:chOff x="-1108" y="-1239"/>
            <a:chExt cx="4493" cy="1119"/>
          </a:xfrm>
        </p:grpSpPr>
        <p:sp>
          <p:nvSpPr>
            <p:cNvPr id="15365" name="文本框 15364"/>
            <p:cNvSpPr txBox="1"/>
            <p:nvPr/>
          </p:nvSpPr>
          <p:spPr>
            <a:xfrm>
              <a:off x="-1108" y="-1239"/>
              <a:ext cx="3600" cy="950"/>
            </a:xfrm>
            <a:prstGeom prst="rect">
              <a:avLst/>
            </a:prstGeom>
            <a:noFill/>
            <a:ln w="9525" cap="flat" cmpd="sng">
              <a:noFill/>
              <a:prstDash val="solid"/>
              <a:miter/>
              <a:headEnd type="none" w="med" len="med"/>
              <a:tailEnd type="none" w="med" len="med"/>
            </a:ln>
          </p:spPr>
          <p:txBody>
            <a:bodyPr>
              <a:spAutoFit/>
            </a:bodyPr>
            <a:lstStyle/>
            <a:p>
              <a:pPr>
                <a:lnSpc>
                  <a:spcPct val="12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还可利用定积分，有</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v(t)</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求位移，用分点</a:t>
              </a:r>
            </a:p>
            <a:p>
              <a:pPr>
                <a:lnSpc>
                  <a:spcPct val="12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将区间</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rgbClr val="0000FF"/>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等分成</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n</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个小区间：</a:t>
              </a:r>
            </a:p>
            <a:p>
              <a:pPr>
                <a:lnSpc>
                  <a:spcPct val="120000"/>
                </a:lnSpc>
                <a:spcBef>
                  <a:spcPct val="50000"/>
                </a:spcBef>
              </a:pPr>
              <a:endPar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15366" name="对象 15365"/>
            <p:cNvGraphicFramePr>
              <a:graphicFrameLocks noChangeAspect="1"/>
            </p:cNvGraphicFramePr>
            <p:nvPr/>
          </p:nvGraphicFramePr>
          <p:xfrm>
            <a:off x="1095" y="-902"/>
            <a:ext cx="2290" cy="275"/>
          </p:xfrm>
          <a:graphic>
            <a:graphicData uri="http://schemas.openxmlformats.org/presentationml/2006/ole">
              <mc:AlternateContent xmlns:mc="http://schemas.openxmlformats.org/markup-compatibility/2006">
                <mc:Choice xmlns:v="urn:schemas-microsoft-com:vml" Requires="v">
                  <p:oleObj r:id="rId2" imgW="1778000" imgH="228600" progId="Equation.DSMT4">
                    <p:embed/>
                  </p:oleObj>
                </mc:Choice>
                <mc:Fallback>
                  <p:oleObj r:id="rId2" imgW="1778000" imgH="228600" progId="Equation.DSMT4">
                    <p:embed/>
                    <p:pic>
                      <p:nvPicPr>
                        <p:cNvPr id="0" name="对象 15365"/>
                        <p:cNvPicPr/>
                        <p:nvPr/>
                      </p:nvPicPr>
                      <p:blipFill>
                        <a:blip r:embed="rId3"/>
                        <a:stretch>
                          <a:fillRect/>
                        </a:stretch>
                      </p:blipFill>
                      <p:spPr>
                        <a:xfrm>
                          <a:off x="1095" y="-902"/>
                          <a:ext cx="2290" cy="275"/>
                        </a:xfrm>
                        <a:prstGeom prst="rect">
                          <a:avLst/>
                        </a:prstGeom>
                        <a:solidFill>
                          <a:srgbClr val="FFFFCC"/>
                        </a:solidFill>
                        <a:ln w="38100">
                          <a:noFill/>
                          <a:miter/>
                        </a:ln>
                      </p:spPr>
                    </p:pic>
                  </p:oleObj>
                </mc:Fallback>
              </mc:AlternateContent>
            </a:graphicData>
          </a:graphic>
        </p:graphicFrame>
        <p:graphicFrame>
          <p:nvGraphicFramePr>
            <p:cNvPr id="15367" name="对象 15366"/>
            <p:cNvGraphicFramePr>
              <a:graphicFrameLocks noChangeAspect="1"/>
            </p:cNvGraphicFramePr>
            <p:nvPr/>
          </p:nvGraphicFramePr>
          <p:xfrm>
            <a:off x="-1108" y="-465"/>
            <a:ext cx="3008" cy="345"/>
          </p:xfrm>
          <a:graphic>
            <a:graphicData uri="http://schemas.openxmlformats.org/presentationml/2006/ole">
              <mc:AlternateContent xmlns:mc="http://schemas.openxmlformats.org/markup-compatibility/2006">
                <mc:Choice xmlns:v="urn:schemas-microsoft-com:vml" Requires="v">
                  <p:oleObj r:id="rId4" imgW="2398395" imgH="254000" progId="Equation.DSMT4">
                    <p:embed/>
                  </p:oleObj>
                </mc:Choice>
                <mc:Fallback>
                  <p:oleObj r:id="rId4" imgW="2398395" imgH="254000" progId="Equation.DSMT4">
                    <p:embed/>
                    <p:pic>
                      <p:nvPicPr>
                        <p:cNvPr id="0" name="对象 15366"/>
                        <p:cNvPicPr/>
                        <p:nvPr/>
                      </p:nvPicPr>
                      <p:blipFill>
                        <a:blip r:embed="rId5"/>
                        <a:stretch>
                          <a:fillRect/>
                        </a:stretch>
                      </p:blipFill>
                      <p:spPr>
                        <a:xfrm>
                          <a:off x="-1108" y="-465"/>
                          <a:ext cx="3008" cy="345"/>
                        </a:xfrm>
                        <a:prstGeom prst="rect">
                          <a:avLst/>
                        </a:prstGeom>
                        <a:solidFill>
                          <a:srgbClr val="FFFFCC"/>
                        </a:solidFill>
                        <a:ln w="38100">
                          <a:noFill/>
                          <a:miter/>
                        </a:ln>
                      </p:spPr>
                    </p:pic>
                  </p:oleObj>
                </mc:Fallback>
              </mc:AlternateContent>
            </a:graphicData>
          </a:graphic>
        </p:graphicFrame>
      </p:gr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down)">
                                      <p:cBhvr>
                                        <p:cTn id="7" dur="580">
                                          <p:stCondLst>
                                            <p:cond delay="0"/>
                                          </p:stCondLst>
                                        </p:cTn>
                                        <p:tgtEl>
                                          <p:spTgt spid="15363"/>
                                        </p:tgtEl>
                                      </p:cBhvr>
                                    </p:animEffect>
                                    <p:anim calcmode="lin" valueType="num">
                                      <p:cBhvr>
                                        <p:cTn id="8" dur="1822" tmFilter="0,0; 0.14,0.36; 0.43,0.73; 0.71,0.91; 1.0,1.0">
                                          <p:stCondLst>
                                            <p:cond delay="0"/>
                                          </p:stCondLst>
                                        </p:cTn>
                                        <p:tgtEl>
                                          <p:spTgt spid="1536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3"/>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3"/>
                                        </p:tgtEl>
                                      </p:cBhvr>
                                      <p:to x="100000" y="60000"/>
                                    </p:animScale>
                                    <p:animScale>
                                      <p:cBhvr>
                                        <p:cTn id="14" dur="166" decel="50000">
                                          <p:stCondLst>
                                            <p:cond delay="676"/>
                                          </p:stCondLst>
                                        </p:cTn>
                                        <p:tgtEl>
                                          <p:spTgt spid="15363"/>
                                        </p:tgtEl>
                                      </p:cBhvr>
                                      <p:to x="100000" y="100000"/>
                                    </p:animScale>
                                    <p:animScale>
                                      <p:cBhvr>
                                        <p:cTn id="15" dur="26">
                                          <p:stCondLst>
                                            <p:cond delay="1312"/>
                                          </p:stCondLst>
                                        </p:cTn>
                                        <p:tgtEl>
                                          <p:spTgt spid="15363"/>
                                        </p:tgtEl>
                                      </p:cBhvr>
                                      <p:to x="100000" y="80000"/>
                                    </p:animScale>
                                    <p:animScale>
                                      <p:cBhvr>
                                        <p:cTn id="16" dur="166" decel="50000">
                                          <p:stCondLst>
                                            <p:cond delay="1338"/>
                                          </p:stCondLst>
                                        </p:cTn>
                                        <p:tgtEl>
                                          <p:spTgt spid="15363"/>
                                        </p:tgtEl>
                                      </p:cBhvr>
                                      <p:to x="100000" y="100000"/>
                                    </p:animScale>
                                    <p:animScale>
                                      <p:cBhvr>
                                        <p:cTn id="17" dur="26">
                                          <p:stCondLst>
                                            <p:cond delay="1642"/>
                                          </p:stCondLst>
                                        </p:cTn>
                                        <p:tgtEl>
                                          <p:spTgt spid="15363"/>
                                        </p:tgtEl>
                                      </p:cBhvr>
                                      <p:to x="100000" y="90000"/>
                                    </p:animScale>
                                    <p:animScale>
                                      <p:cBhvr>
                                        <p:cTn id="18" dur="166" decel="50000">
                                          <p:stCondLst>
                                            <p:cond delay="1668"/>
                                          </p:stCondLst>
                                        </p:cTn>
                                        <p:tgtEl>
                                          <p:spTgt spid="15363"/>
                                        </p:tgtEl>
                                      </p:cBhvr>
                                      <p:to x="100000" y="100000"/>
                                    </p:animScale>
                                    <p:animScale>
                                      <p:cBhvr>
                                        <p:cTn id="19" dur="26">
                                          <p:stCondLst>
                                            <p:cond delay="1808"/>
                                          </p:stCondLst>
                                        </p:cTn>
                                        <p:tgtEl>
                                          <p:spTgt spid="15363"/>
                                        </p:tgtEl>
                                      </p:cBhvr>
                                      <p:to x="100000" y="95000"/>
                                    </p:animScale>
                                    <p:animScale>
                                      <p:cBhvr>
                                        <p:cTn id="20" dur="166" decel="50000">
                                          <p:stCondLst>
                                            <p:cond delay="1834"/>
                                          </p:stCondLst>
                                        </p:cTn>
                                        <p:tgtEl>
                                          <p:spTgt spid="1536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5362"/>
                                        </p:tgtEl>
                                        <p:attrNameLst>
                                          <p:attrName>style.visibility</p:attrName>
                                        </p:attrNameLst>
                                      </p:cBhvr>
                                      <p:to>
                                        <p:strVal val="visible"/>
                                      </p:to>
                                    </p:set>
                                    <p:animEffect transition="in" filter="fade">
                                      <p:cBhvr>
                                        <p:cTn id="25" dur="1000"/>
                                        <p:tgtEl>
                                          <p:spTgt spid="15362"/>
                                        </p:tgtEl>
                                      </p:cBhvr>
                                    </p:animEffect>
                                    <p:anim calcmode="lin" valueType="num">
                                      <p:cBhvr>
                                        <p:cTn id="26" dur="1000" fill="hold"/>
                                        <p:tgtEl>
                                          <p:spTgt spid="15362"/>
                                        </p:tgtEl>
                                        <p:attrNameLst>
                                          <p:attrName>ppt_x</p:attrName>
                                        </p:attrNameLst>
                                      </p:cBhvr>
                                      <p:tavLst>
                                        <p:tav tm="0">
                                          <p:val>
                                            <p:strVal val="#ppt_x"/>
                                          </p:val>
                                        </p:tav>
                                        <p:tav tm="100000">
                                          <p:val>
                                            <p:strVal val="#ppt_x"/>
                                          </p:val>
                                        </p:tav>
                                      </p:tavLst>
                                    </p:anim>
                                    <p:anim calcmode="lin" valueType="num">
                                      <p:cBhvr>
                                        <p:cTn id="27"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5364"/>
                                        </p:tgtEl>
                                        <p:attrNameLst>
                                          <p:attrName>style.visibility</p:attrName>
                                        </p:attrNameLst>
                                      </p:cBhvr>
                                      <p:to>
                                        <p:strVal val="visible"/>
                                      </p:to>
                                    </p:set>
                                    <p:animEffect transition="in" filter="checkerboard(across)">
                                      <p:cBhvr>
                                        <p:cTn id="3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6385"/>
          <p:cNvGrpSpPr/>
          <p:nvPr/>
        </p:nvGrpSpPr>
        <p:grpSpPr>
          <a:xfrm>
            <a:off x="660400" y="1258184"/>
            <a:ext cx="10879138" cy="4094164"/>
            <a:chOff x="-1619" y="-340"/>
            <a:chExt cx="6853" cy="2579"/>
          </a:xfrm>
        </p:grpSpPr>
        <p:sp>
          <p:nvSpPr>
            <p:cNvPr id="16387" name="文本框 16386"/>
            <p:cNvSpPr txBox="1"/>
            <p:nvPr/>
          </p:nvSpPr>
          <p:spPr>
            <a:xfrm>
              <a:off x="-1619" y="-340"/>
              <a:ext cx="6853" cy="2579"/>
            </a:xfrm>
            <a:prstGeom prst="rect">
              <a:avLst/>
            </a:prstGeom>
            <a:noFill/>
            <a:ln w="9525" cap="flat" cmpd="sng">
              <a:solidFill>
                <a:srgbClr val="00FFFF"/>
              </a:solidFill>
              <a:prstDash val="solid"/>
              <a:miter/>
              <a:headEnd type="none" w="med" len="med"/>
              <a:tailEnd type="none" w="med" len="med"/>
            </a:ln>
          </p:spPr>
          <p:txBody>
            <a:bodyPr wrap="square">
              <a:spAutoFit/>
            </a:bodyPr>
            <a:lstStyle/>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每个小区间的长度均为</a:t>
              </a:r>
            </a:p>
            <a:p>
              <a:pPr>
                <a:lnSpc>
                  <a:spcPct val="150000"/>
                </a:lnSpc>
                <a:spcBef>
                  <a:spcPct val="50000"/>
                </a:spcBef>
              </a:pP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当            很小时，在                    上，</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v(t)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的变化很小，可以认为物体近似地以速度作匀速运动，物体所作的位移</a:t>
              </a:r>
            </a:p>
            <a:p>
              <a:pPr>
                <a:lnSpc>
                  <a:spcPct val="150000"/>
                </a:lnSpc>
                <a:spcBef>
                  <a:spcPct val="50000"/>
                </a:spcBef>
              </a:pP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lnSpc>
                  <a:spcPct val="150000"/>
                </a:lnSpc>
                <a:spcBef>
                  <a:spcPct val="50000"/>
                </a:spcBef>
              </a:pPr>
              <a:endPar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endParaRPr>
            </a:p>
            <a:p>
              <a:pPr>
                <a:lnSpc>
                  <a:spcPct val="150000"/>
                </a:lnSpc>
                <a:spcBef>
                  <a:spcPct val="50000"/>
                </a:spcBef>
              </a:pPr>
              <a:endPar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16388" name="对象 16387"/>
            <p:cNvGraphicFramePr>
              <a:graphicFrameLocks noChangeAspect="1"/>
            </p:cNvGraphicFramePr>
            <p:nvPr/>
          </p:nvGraphicFramePr>
          <p:xfrm>
            <a:off x="199" y="-340"/>
            <a:ext cx="1536" cy="643"/>
          </p:xfrm>
          <a:graphic>
            <a:graphicData uri="http://schemas.openxmlformats.org/presentationml/2006/ole">
              <mc:AlternateContent xmlns:mc="http://schemas.openxmlformats.org/markup-compatibility/2006">
                <mc:Choice xmlns:v="urn:schemas-microsoft-com:vml" Requires="v">
                  <p:oleObj r:id="rId2" imgW="1168400" imgH="393700" progId="Equation.DSMT4">
                    <p:embed/>
                  </p:oleObj>
                </mc:Choice>
                <mc:Fallback>
                  <p:oleObj r:id="rId2" imgW="1168400" imgH="393700" progId="Equation.DSMT4">
                    <p:embed/>
                    <p:pic>
                      <p:nvPicPr>
                        <p:cNvPr id="0" name="对象 16387"/>
                        <p:cNvPicPr/>
                        <p:nvPr/>
                      </p:nvPicPr>
                      <p:blipFill>
                        <a:blip r:embed="rId3"/>
                        <a:stretch>
                          <a:fillRect/>
                        </a:stretch>
                      </p:blipFill>
                      <p:spPr>
                        <a:xfrm>
                          <a:off x="199" y="-340"/>
                          <a:ext cx="1536" cy="643"/>
                        </a:xfrm>
                        <a:prstGeom prst="rect">
                          <a:avLst/>
                        </a:prstGeom>
                        <a:noFill/>
                        <a:ln w="38100">
                          <a:noFill/>
                          <a:miter/>
                        </a:ln>
                      </p:spPr>
                    </p:pic>
                  </p:oleObj>
                </mc:Fallback>
              </mc:AlternateContent>
            </a:graphicData>
          </a:graphic>
        </p:graphicFrame>
        <p:graphicFrame>
          <p:nvGraphicFramePr>
            <p:cNvPr id="16389" name="对象 16388"/>
            <p:cNvGraphicFramePr>
              <a:graphicFrameLocks noChangeAspect="1"/>
            </p:cNvGraphicFramePr>
            <p:nvPr/>
          </p:nvGraphicFramePr>
          <p:xfrm>
            <a:off x="-1235" y="461"/>
            <a:ext cx="312" cy="243"/>
          </p:xfrm>
          <a:graphic>
            <a:graphicData uri="http://schemas.openxmlformats.org/presentationml/2006/ole">
              <mc:AlternateContent xmlns:mc="http://schemas.openxmlformats.org/markup-compatibility/2006">
                <mc:Choice xmlns:v="urn:schemas-microsoft-com:vml" Requires="v">
                  <p:oleObj r:id="rId4" imgW="228600" imgH="177800" progId="Equation.DSMT4">
                    <p:embed/>
                  </p:oleObj>
                </mc:Choice>
                <mc:Fallback>
                  <p:oleObj r:id="rId4" imgW="228600" imgH="177800" progId="Equation.DSMT4">
                    <p:embed/>
                    <p:pic>
                      <p:nvPicPr>
                        <p:cNvPr id="0" name="对象 16388"/>
                        <p:cNvPicPr/>
                        <p:nvPr/>
                      </p:nvPicPr>
                      <p:blipFill>
                        <a:blip r:embed="rId5"/>
                        <a:stretch>
                          <a:fillRect/>
                        </a:stretch>
                      </p:blipFill>
                      <p:spPr>
                        <a:xfrm>
                          <a:off x="-1235" y="461"/>
                          <a:ext cx="312" cy="243"/>
                        </a:xfrm>
                        <a:prstGeom prst="rect">
                          <a:avLst/>
                        </a:prstGeom>
                        <a:noFill/>
                        <a:ln w="38100">
                          <a:noFill/>
                          <a:miter/>
                        </a:ln>
                      </p:spPr>
                    </p:pic>
                  </p:oleObj>
                </mc:Fallback>
              </mc:AlternateContent>
            </a:graphicData>
          </a:graphic>
        </p:graphicFrame>
        <p:graphicFrame>
          <p:nvGraphicFramePr>
            <p:cNvPr id="16390" name="对象 16389"/>
            <p:cNvGraphicFramePr>
              <a:graphicFrameLocks noChangeAspect="1"/>
            </p:cNvGraphicFramePr>
            <p:nvPr/>
          </p:nvGraphicFramePr>
          <p:xfrm>
            <a:off x="81" y="487"/>
            <a:ext cx="576" cy="294"/>
          </p:xfrm>
          <a:graphic>
            <a:graphicData uri="http://schemas.openxmlformats.org/presentationml/2006/ole">
              <mc:AlternateContent xmlns:mc="http://schemas.openxmlformats.org/markup-compatibility/2006">
                <mc:Choice xmlns:v="urn:schemas-microsoft-com:vml" Requires="v">
                  <p:oleObj r:id="rId6" imgW="469900" imgH="254000" progId="Equation.DSMT4">
                    <p:embed/>
                  </p:oleObj>
                </mc:Choice>
                <mc:Fallback>
                  <p:oleObj r:id="rId6" imgW="469900" imgH="254000" progId="Equation.DSMT4">
                    <p:embed/>
                    <p:pic>
                      <p:nvPicPr>
                        <p:cNvPr id="0" name="对象 16389"/>
                        <p:cNvPicPr/>
                        <p:nvPr/>
                      </p:nvPicPr>
                      <p:blipFill>
                        <a:blip r:embed="rId7"/>
                        <a:stretch>
                          <a:fillRect/>
                        </a:stretch>
                      </p:blipFill>
                      <p:spPr>
                        <a:xfrm>
                          <a:off x="81" y="487"/>
                          <a:ext cx="576" cy="294"/>
                        </a:xfrm>
                        <a:prstGeom prst="rect">
                          <a:avLst/>
                        </a:prstGeom>
                        <a:noFill/>
                        <a:ln w="38100">
                          <a:noFill/>
                          <a:miter/>
                        </a:ln>
                      </p:spPr>
                    </p:pic>
                  </p:oleObj>
                </mc:Fallback>
              </mc:AlternateContent>
            </a:graphicData>
          </a:graphic>
        </p:graphicFrame>
        <p:graphicFrame>
          <p:nvGraphicFramePr>
            <p:cNvPr id="16391" name="对象 16390"/>
            <p:cNvGraphicFramePr>
              <a:graphicFrameLocks noChangeAspect="1"/>
            </p:cNvGraphicFramePr>
            <p:nvPr/>
          </p:nvGraphicFramePr>
          <p:xfrm>
            <a:off x="376" y="1029"/>
            <a:ext cx="2717" cy="912"/>
          </p:xfrm>
          <a:graphic>
            <a:graphicData uri="http://schemas.openxmlformats.org/presentationml/2006/ole">
              <mc:AlternateContent xmlns:mc="http://schemas.openxmlformats.org/markup-compatibility/2006">
                <mc:Choice xmlns:v="urn:schemas-microsoft-com:vml" Requires="v">
                  <p:oleObj r:id="rId8" imgW="2056765" imgH="660400" progId="Equation.DSMT4">
                    <p:embed/>
                  </p:oleObj>
                </mc:Choice>
                <mc:Fallback>
                  <p:oleObj r:id="rId8" imgW="2056765" imgH="660400" progId="Equation.DSMT4">
                    <p:embed/>
                    <p:pic>
                      <p:nvPicPr>
                        <p:cNvPr id="0" name="对象 16390"/>
                        <p:cNvPicPr/>
                        <p:nvPr/>
                      </p:nvPicPr>
                      <p:blipFill>
                        <a:blip r:embed="rId9"/>
                        <a:stretch>
                          <a:fillRect/>
                        </a:stretch>
                      </p:blipFill>
                      <p:spPr>
                        <a:xfrm>
                          <a:off x="376" y="1029"/>
                          <a:ext cx="2717" cy="912"/>
                        </a:xfrm>
                        <a:prstGeom prst="rect">
                          <a:avLst/>
                        </a:prstGeom>
                        <a:noFill/>
                        <a:ln w="38100">
                          <a:noFill/>
                          <a:miter/>
                        </a:ln>
                      </p:spPr>
                    </p:pic>
                  </p:oleObj>
                </mc:Fallback>
              </mc:AlternateContent>
            </a:graphicData>
          </a:graphic>
        </p:graphicFrame>
      </p:gr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C:\Documents and Settings\pepuser\桌面\1.bmp"/>
          <p:cNvPicPr>
            <a:picLocks noChangeAspect="1"/>
          </p:cNvPicPr>
          <p:nvPr/>
        </p:nvPicPr>
        <p:blipFill>
          <a:blip r:embed="rId2">
            <a:clrChange>
              <a:clrFrom>
                <a:srgbClr val="FFFFFF"/>
              </a:clrFrom>
              <a:clrTo>
                <a:srgbClr val="FFFFFF">
                  <a:alpha val="0"/>
                </a:srgbClr>
              </a:clrTo>
            </a:clrChange>
          </a:blip>
          <a:stretch>
            <a:fillRect/>
          </a:stretch>
        </p:blipFill>
        <p:spPr>
          <a:xfrm>
            <a:off x="6930342" y="2921794"/>
            <a:ext cx="3571875" cy="2690813"/>
          </a:xfrm>
          <a:prstGeom prst="rect">
            <a:avLst/>
          </a:prstGeom>
          <a:noFill/>
          <a:ln w="9525">
            <a:noFill/>
          </a:ln>
        </p:spPr>
      </p:pic>
      <p:grpSp>
        <p:nvGrpSpPr>
          <p:cNvPr id="17411" name="组合 17410"/>
          <p:cNvGrpSpPr/>
          <p:nvPr/>
        </p:nvGrpSpPr>
        <p:grpSpPr>
          <a:xfrm>
            <a:off x="616834" y="1092199"/>
            <a:ext cx="10901363" cy="1323975"/>
            <a:chOff x="-1440" y="-464"/>
            <a:chExt cx="6867" cy="834"/>
          </a:xfrm>
        </p:grpSpPr>
        <p:sp>
          <p:nvSpPr>
            <p:cNvPr id="17412" name="文本框 17411"/>
            <p:cNvSpPr txBox="1"/>
            <p:nvPr/>
          </p:nvSpPr>
          <p:spPr>
            <a:xfrm>
              <a:off x="-1440" y="-464"/>
              <a:ext cx="6867" cy="834"/>
            </a:xfrm>
            <a:prstGeom prst="rect">
              <a:avLst/>
            </a:prstGeom>
            <a:solidFill>
              <a:srgbClr val="CCFFFF"/>
            </a:solidFill>
            <a:ln w="9525" cap="flat" cmpd="sng">
              <a:solidFill>
                <a:srgbClr val="00FFFF"/>
              </a:solidFill>
              <a:prstDash val="solid"/>
              <a:miter/>
              <a:headEnd type="none" w="med" len="med"/>
              <a:tailEnd type="none" w="med" len="med"/>
            </a:ln>
          </p:spPr>
          <p:txBody>
            <a:bodyPr wrap="square">
              <a:spAutoFit/>
            </a:bodyPr>
            <a:lstStyle/>
            <a:p>
              <a:pPr>
                <a:lnSpc>
                  <a:spcPct val="200000"/>
                </a:lnSpc>
                <a:spcBef>
                  <a:spcPct val="50000"/>
                </a:spcBef>
              </a:pP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从几何意义上看，设曲线</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y=y(t)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上与               对应的点为</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P</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PD</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是</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P</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点处的切线，由导数的几何意义知，切线</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PD</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的斜率等于                ，于是</a:t>
              </a:r>
            </a:p>
          </p:txBody>
        </p:sp>
        <p:graphicFrame>
          <p:nvGraphicFramePr>
            <p:cNvPr id="17413" name="对象 17412"/>
            <p:cNvGraphicFramePr>
              <a:graphicFrameLocks noChangeAspect="1"/>
            </p:cNvGraphicFramePr>
            <p:nvPr/>
          </p:nvGraphicFramePr>
          <p:xfrm>
            <a:off x="1287" y="-464"/>
            <a:ext cx="335" cy="377"/>
          </p:xfrm>
          <a:graphic>
            <a:graphicData uri="http://schemas.openxmlformats.org/presentationml/2006/ole">
              <mc:AlternateContent xmlns:mc="http://schemas.openxmlformats.org/markup-compatibility/2006">
                <mc:Choice xmlns:v="urn:schemas-microsoft-com:vml" Requires="v">
                  <p:oleObj r:id="rId3" imgW="203200" imgH="228600" progId="Equation.DSMT4">
                    <p:embed/>
                  </p:oleObj>
                </mc:Choice>
                <mc:Fallback>
                  <p:oleObj r:id="rId3" imgW="203200" imgH="228600" progId="Equation.DSMT4">
                    <p:embed/>
                    <p:pic>
                      <p:nvPicPr>
                        <p:cNvPr id="0" name="对象 17412"/>
                        <p:cNvPicPr/>
                        <p:nvPr/>
                      </p:nvPicPr>
                      <p:blipFill>
                        <a:blip r:embed="rId4"/>
                        <a:stretch>
                          <a:fillRect/>
                        </a:stretch>
                      </p:blipFill>
                      <p:spPr>
                        <a:xfrm>
                          <a:off x="1287" y="-464"/>
                          <a:ext cx="335" cy="377"/>
                        </a:xfrm>
                        <a:prstGeom prst="rect">
                          <a:avLst/>
                        </a:prstGeom>
                        <a:noFill/>
                        <a:ln w="38100">
                          <a:noFill/>
                          <a:miter/>
                        </a:ln>
                      </p:spPr>
                    </p:pic>
                  </p:oleObj>
                </mc:Fallback>
              </mc:AlternateContent>
            </a:graphicData>
          </a:graphic>
        </p:graphicFrame>
        <p:graphicFrame>
          <p:nvGraphicFramePr>
            <p:cNvPr id="17414" name="对象 17413"/>
            <p:cNvGraphicFramePr>
              <a:graphicFrameLocks noChangeAspect="1"/>
            </p:cNvGraphicFramePr>
            <p:nvPr/>
          </p:nvGraphicFramePr>
          <p:xfrm>
            <a:off x="621" y="50"/>
            <a:ext cx="608" cy="320"/>
          </p:xfrm>
          <a:graphic>
            <a:graphicData uri="http://schemas.openxmlformats.org/presentationml/2006/ole">
              <mc:AlternateContent xmlns:mc="http://schemas.openxmlformats.org/markup-compatibility/2006">
                <mc:Choice xmlns:v="urn:schemas-microsoft-com:vml" Requires="v">
                  <p:oleObj r:id="rId5" imgW="482600" imgH="254000" progId="Equation.DSMT4">
                    <p:embed/>
                  </p:oleObj>
                </mc:Choice>
                <mc:Fallback>
                  <p:oleObj r:id="rId5" imgW="482600" imgH="254000" progId="Equation.DSMT4">
                    <p:embed/>
                    <p:pic>
                      <p:nvPicPr>
                        <p:cNvPr id="0" name="对象 17413"/>
                        <p:cNvPicPr/>
                        <p:nvPr/>
                      </p:nvPicPr>
                      <p:blipFill>
                        <a:blip r:embed="rId6"/>
                        <a:stretch>
                          <a:fillRect/>
                        </a:stretch>
                      </p:blipFill>
                      <p:spPr>
                        <a:xfrm>
                          <a:off x="621" y="50"/>
                          <a:ext cx="608" cy="320"/>
                        </a:xfrm>
                        <a:prstGeom prst="rect">
                          <a:avLst/>
                        </a:prstGeom>
                        <a:noFill/>
                        <a:ln w="38100">
                          <a:noFill/>
                          <a:miter/>
                        </a:ln>
                      </p:spPr>
                    </p:pic>
                  </p:oleObj>
                </mc:Fallback>
              </mc:AlternateContent>
            </a:graphicData>
          </a:graphic>
        </p:graphicFrame>
      </p:grpSp>
      <p:graphicFrame>
        <p:nvGraphicFramePr>
          <p:cNvPr id="17415" name="对象 17414"/>
          <p:cNvGraphicFramePr>
            <a:graphicFrameLocks noChangeAspect="1"/>
          </p:cNvGraphicFramePr>
          <p:nvPr/>
        </p:nvGraphicFramePr>
        <p:xfrm>
          <a:off x="3378060" y="2921794"/>
          <a:ext cx="2551112" cy="1681163"/>
        </p:xfrm>
        <a:graphic>
          <a:graphicData uri="http://schemas.openxmlformats.org/presentationml/2006/ole">
            <mc:AlternateContent xmlns:mc="http://schemas.openxmlformats.org/markup-compatibility/2006">
              <mc:Choice xmlns:v="urn:schemas-microsoft-com:vml" Requires="v">
                <p:oleObj r:id="rId7" imgW="1079500" imgH="711200" progId="Equation.DSMT4">
                  <p:embed/>
                </p:oleObj>
              </mc:Choice>
              <mc:Fallback>
                <p:oleObj r:id="rId7" imgW="1079500" imgH="711200" progId="Equation.DSMT4">
                  <p:embed/>
                  <p:pic>
                    <p:nvPicPr>
                      <p:cNvPr id="0" name="对象 17414"/>
                      <p:cNvPicPr/>
                      <p:nvPr/>
                    </p:nvPicPr>
                    <p:blipFill>
                      <a:blip r:embed="rId8"/>
                      <a:stretch>
                        <a:fillRect/>
                      </a:stretch>
                    </p:blipFill>
                    <p:spPr>
                      <a:xfrm>
                        <a:off x="3378060" y="2921794"/>
                        <a:ext cx="2551112" cy="1681163"/>
                      </a:xfrm>
                      <a:prstGeom prst="rect">
                        <a:avLst/>
                      </a:prstGeom>
                      <a:noFill/>
                      <a:ln w="38100">
                        <a:noFill/>
                        <a:miter/>
                      </a:ln>
                    </p:spPr>
                  </p:pic>
                </p:oleObj>
              </mc:Fallback>
            </mc:AlternateContent>
          </a:graphicData>
        </a:graphic>
      </p:graphicFrame>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plus(in)">
                                      <p:cBhvr>
                                        <p:cTn id="7" dur="20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linds(horizontal)">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415"/>
                                        </p:tgtEl>
                                        <p:attrNameLst>
                                          <p:attrName>style.visibility</p:attrName>
                                        </p:attrNameLst>
                                      </p:cBhvr>
                                      <p:to>
                                        <p:strVal val="visible"/>
                                      </p:to>
                                    </p:set>
                                    <p:anim calcmode="lin" valueType="num">
                                      <p:cBhvr>
                                        <p:cTn id="17" dur="500" fill="hold"/>
                                        <p:tgtEl>
                                          <p:spTgt spid="17415"/>
                                        </p:tgtEl>
                                        <p:attrNameLst>
                                          <p:attrName>ppt_w</p:attrName>
                                        </p:attrNameLst>
                                      </p:cBhvr>
                                      <p:tavLst>
                                        <p:tav tm="0">
                                          <p:val>
                                            <p:fltVal val="0"/>
                                          </p:val>
                                        </p:tav>
                                        <p:tav tm="100000">
                                          <p:val>
                                            <p:strVal val="#ppt_w"/>
                                          </p:val>
                                        </p:tav>
                                      </p:tavLst>
                                    </p:anim>
                                    <p:anim calcmode="lin" valueType="num">
                                      <p:cBhvr>
                                        <p:cTn id="18" dur="500" fill="hold"/>
                                        <p:tgtEl>
                                          <p:spTgt spid="174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18433"/>
          <p:cNvSpPr txBox="1"/>
          <p:nvPr/>
        </p:nvSpPr>
        <p:spPr>
          <a:xfrm>
            <a:off x="660400" y="1291563"/>
            <a:ext cx="1937795" cy="400110"/>
          </a:xfrm>
          <a:prstGeom prst="rect">
            <a:avLst/>
          </a:prstGeom>
          <a:solidFill>
            <a:srgbClr val="FF9900"/>
          </a:solidFill>
          <a:ln w="31750" cap="flat" cmpd="sng">
            <a:solidFill>
              <a:srgbClr val="00FFFF"/>
            </a:solidFill>
            <a:prstDash val="solid"/>
            <a:miter/>
            <a:headEnd type="none" w="med" len="med"/>
            <a:tailEnd type="none" w="med" len="med"/>
          </a:ln>
        </p:spPr>
        <p:txBody>
          <a:bodyPr wrap="square">
            <a:spAutoFit/>
          </a:bodyPr>
          <a:lstStyle/>
          <a:p>
            <a:pPr algn="ctr">
              <a:spcBef>
                <a:spcPct val="50000"/>
              </a:spcBef>
            </a:pPr>
            <a:r>
              <a:rPr lang="zh-CN" altLang="en-US" sz="2000" kern="0">
                <a:solidFill>
                  <a:srgbClr val="000099"/>
                </a:solidFill>
                <a:latin typeface="Arial" panose="020B0604020202020204" pitchFamily="34" charset="0"/>
                <a:ea typeface="思源黑体 CN Medium" panose="020B0600000000000000" pitchFamily="34" charset="-122"/>
                <a:sym typeface="Arial" panose="020B0604020202020204" pitchFamily="34" charset="0"/>
              </a:rPr>
              <a:t>物体的总位移</a:t>
            </a:r>
            <a:r>
              <a:rPr lang="en-US" altLang="zh-CN" sz="2000" kern="0">
                <a:solidFill>
                  <a:srgbClr val="000099"/>
                </a:solidFill>
                <a:latin typeface="Arial" panose="020B0604020202020204" pitchFamily="34" charset="0"/>
                <a:ea typeface="思源黑体 CN Medium" panose="020B0600000000000000" pitchFamily="34" charset="-122"/>
                <a:sym typeface="Arial" panose="020B0604020202020204" pitchFamily="34" charset="0"/>
              </a:rPr>
              <a:t>s</a:t>
            </a:r>
          </a:p>
        </p:txBody>
      </p:sp>
      <p:graphicFrame>
        <p:nvGraphicFramePr>
          <p:cNvPr id="18435" name="对象 18434"/>
          <p:cNvGraphicFramePr>
            <a:graphicFrameLocks noChangeAspect="1"/>
          </p:cNvGraphicFramePr>
          <p:nvPr/>
        </p:nvGraphicFramePr>
        <p:xfrm>
          <a:off x="810228" y="1899185"/>
          <a:ext cx="4228959" cy="1796274"/>
        </p:xfrm>
        <a:graphic>
          <a:graphicData uri="http://schemas.openxmlformats.org/presentationml/2006/ole">
            <mc:AlternateContent xmlns:mc="http://schemas.openxmlformats.org/markup-compatibility/2006">
              <mc:Choice xmlns:v="urn:schemas-microsoft-com:vml" Requires="v">
                <p:oleObj r:id="rId2" imgW="2031365" imgH="862965" progId="Equation.DSMT4">
                  <p:embed/>
                </p:oleObj>
              </mc:Choice>
              <mc:Fallback>
                <p:oleObj r:id="rId2" imgW="2031365" imgH="862965" progId="Equation.DSMT4">
                  <p:embed/>
                  <p:pic>
                    <p:nvPicPr>
                      <p:cNvPr id="0" name="对象 18434"/>
                      <p:cNvPicPr/>
                      <p:nvPr/>
                    </p:nvPicPr>
                    <p:blipFill>
                      <a:blip r:embed="rId3"/>
                      <a:stretch>
                        <a:fillRect/>
                      </a:stretch>
                    </p:blipFill>
                    <p:spPr>
                      <a:xfrm>
                        <a:off x="810228" y="1899185"/>
                        <a:ext cx="4228959" cy="1796274"/>
                      </a:xfrm>
                      <a:prstGeom prst="rect">
                        <a:avLst/>
                      </a:prstGeom>
                      <a:noFill/>
                      <a:ln w="38100">
                        <a:noFill/>
                        <a:miter/>
                      </a:ln>
                    </p:spPr>
                  </p:pic>
                </p:oleObj>
              </mc:Fallback>
            </mc:AlternateContent>
          </a:graphicData>
        </a:graphic>
      </p:graphicFrame>
      <p:grpSp>
        <p:nvGrpSpPr>
          <p:cNvPr id="18436" name="组合 18435"/>
          <p:cNvGrpSpPr/>
          <p:nvPr/>
        </p:nvGrpSpPr>
        <p:grpSpPr>
          <a:xfrm>
            <a:off x="660741" y="3750479"/>
            <a:ext cx="10091738" cy="749300"/>
            <a:chOff x="-1505" y="-798"/>
            <a:chExt cx="6357" cy="472"/>
          </a:xfrm>
        </p:grpSpPr>
        <p:sp>
          <p:nvSpPr>
            <p:cNvPr id="18437" name="文本框 18436"/>
            <p:cNvSpPr txBox="1"/>
            <p:nvPr/>
          </p:nvSpPr>
          <p:spPr>
            <a:xfrm>
              <a:off x="-1505" y="-702"/>
              <a:ext cx="6357" cy="291"/>
            </a:xfrm>
            <a:prstGeom prst="rect">
              <a:avLst/>
            </a:prstGeom>
            <a:solidFill>
              <a:srgbClr val="FFFF66">
                <a:alpha val="35999"/>
              </a:srgbClr>
            </a:solidFill>
            <a:ln w="9525" cap="flat" cmpd="sng">
              <a:solidFill>
                <a:srgbClr val="00FFFF"/>
              </a:solidFill>
              <a:prstDash val="solid"/>
              <a:miter/>
              <a:headEnd type="none" w="med" len="med"/>
              <a:tailEnd type="none" w="med" len="med"/>
            </a:ln>
          </p:spPr>
          <p:txBody>
            <a:bodyPr wrap="square">
              <a:spAutoFit/>
            </a:bodyPr>
            <a:lstStyle/>
            <a:p>
              <a:pPr>
                <a:lnSpc>
                  <a:spcPct val="120000"/>
                </a:lnSpc>
                <a:spcBef>
                  <a:spcPct val="50000"/>
                </a:spcBef>
              </a:pP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n</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越大，即            越小，区间</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rgbClr val="0033CC"/>
                  </a:solidFill>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划分就越细，                               的近似程度就越好</a:t>
              </a:r>
              <a:r>
                <a:rPr lang="en-US" altLang="zh-CN" sz="2000" kern="0" dirty="0">
                  <a:solidFill>
                    <a:srgbClr val="0033CC"/>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18438" name="对象 18437"/>
            <p:cNvGraphicFramePr>
              <a:graphicFrameLocks noChangeAspect="1"/>
            </p:cNvGraphicFramePr>
            <p:nvPr/>
          </p:nvGraphicFramePr>
          <p:xfrm>
            <a:off x="-645" y="-702"/>
            <a:ext cx="360" cy="280"/>
          </p:xfrm>
          <a:graphic>
            <a:graphicData uri="http://schemas.openxmlformats.org/presentationml/2006/ole">
              <mc:AlternateContent xmlns:mc="http://schemas.openxmlformats.org/markup-compatibility/2006">
                <mc:Choice xmlns:v="urn:schemas-microsoft-com:vml" Requires="v">
                  <p:oleObj r:id="rId4" imgW="228600" imgH="177800" progId="Equation.DSMT4">
                    <p:embed/>
                  </p:oleObj>
                </mc:Choice>
                <mc:Fallback>
                  <p:oleObj r:id="rId4" imgW="228600" imgH="177800" progId="Equation.DSMT4">
                    <p:embed/>
                    <p:pic>
                      <p:nvPicPr>
                        <p:cNvPr id="0" name="对象 18437"/>
                        <p:cNvPicPr/>
                        <p:nvPr/>
                      </p:nvPicPr>
                      <p:blipFill>
                        <a:blip r:embed="rId5"/>
                        <a:stretch>
                          <a:fillRect/>
                        </a:stretch>
                      </p:blipFill>
                      <p:spPr>
                        <a:xfrm>
                          <a:off x="-645" y="-702"/>
                          <a:ext cx="360" cy="280"/>
                        </a:xfrm>
                        <a:prstGeom prst="rect">
                          <a:avLst/>
                        </a:prstGeom>
                        <a:noFill/>
                        <a:ln w="38100">
                          <a:noFill/>
                          <a:miter/>
                        </a:ln>
                      </p:spPr>
                    </p:pic>
                  </p:oleObj>
                </mc:Fallback>
              </mc:AlternateContent>
            </a:graphicData>
          </a:graphic>
        </p:graphicFrame>
        <p:graphicFrame>
          <p:nvGraphicFramePr>
            <p:cNvPr id="18439" name="对象 18438"/>
            <p:cNvGraphicFramePr>
              <a:graphicFrameLocks noChangeAspect="1"/>
            </p:cNvGraphicFramePr>
            <p:nvPr/>
          </p:nvGraphicFramePr>
          <p:xfrm>
            <a:off x="1880" y="-798"/>
            <a:ext cx="1296" cy="472"/>
          </p:xfrm>
          <a:graphic>
            <a:graphicData uri="http://schemas.openxmlformats.org/presentationml/2006/ole">
              <mc:AlternateContent xmlns:mc="http://schemas.openxmlformats.org/markup-compatibility/2006">
                <mc:Choice xmlns:v="urn:schemas-microsoft-com:vml" Requires="v">
                  <p:oleObj r:id="rId6" imgW="1028700" imgH="431800" progId="Equation.DSMT4">
                    <p:embed/>
                  </p:oleObj>
                </mc:Choice>
                <mc:Fallback>
                  <p:oleObj r:id="rId6" imgW="1028700" imgH="431800" progId="Equation.DSMT4">
                    <p:embed/>
                    <p:pic>
                      <p:nvPicPr>
                        <p:cNvPr id="0" name="对象 18438"/>
                        <p:cNvPicPr/>
                        <p:nvPr/>
                      </p:nvPicPr>
                      <p:blipFill>
                        <a:blip r:embed="rId7"/>
                        <a:stretch>
                          <a:fillRect/>
                        </a:stretch>
                      </p:blipFill>
                      <p:spPr>
                        <a:xfrm>
                          <a:off x="1880" y="-798"/>
                          <a:ext cx="1296" cy="472"/>
                        </a:xfrm>
                        <a:prstGeom prst="rect">
                          <a:avLst/>
                        </a:prstGeom>
                        <a:noFill/>
                        <a:ln w="38100">
                          <a:noFill/>
                          <a:miter/>
                        </a:ln>
                      </p:spPr>
                    </p:pic>
                  </p:oleObj>
                </mc:Fallback>
              </mc:AlternateContent>
            </a:graphicData>
          </a:graphic>
        </p:graphicFrame>
      </p:gr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80">
                                          <p:stCondLst>
                                            <p:cond delay="0"/>
                                          </p:stCondLst>
                                        </p:cTn>
                                        <p:tgtEl>
                                          <p:spTgt spid="18434"/>
                                        </p:tgtEl>
                                      </p:cBhvr>
                                    </p:animEffect>
                                    <p:anim calcmode="lin" valueType="num">
                                      <p:cBhvr>
                                        <p:cTn id="8" dur="1822" tmFilter="0,0; 0.14,0.36; 0.43,0.73; 0.71,0.91; 1.0,1.0">
                                          <p:stCondLst>
                                            <p:cond delay="0"/>
                                          </p:stCondLst>
                                        </p:cTn>
                                        <p:tgtEl>
                                          <p:spTgt spid="184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4"/>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4"/>
                                        </p:tgtEl>
                                      </p:cBhvr>
                                      <p:to x="100000" y="60000"/>
                                    </p:animScale>
                                    <p:animScale>
                                      <p:cBhvr>
                                        <p:cTn id="14" dur="166" decel="50000">
                                          <p:stCondLst>
                                            <p:cond delay="676"/>
                                          </p:stCondLst>
                                        </p:cTn>
                                        <p:tgtEl>
                                          <p:spTgt spid="18434"/>
                                        </p:tgtEl>
                                      </p:cBhvr>
                                      <p:to x="100000" y="100000"/>
                                    </p:animScale>
                                    <p:animScale>
                                      <p:cBhvr>
                                        <p:cTn id="15" dur="26">
                                          <p:stCondLst>
                                            <p:cond delay="1312"/>
                                          </p:stCondLst>
                                        </p:cTn>
                                        <p:tgtEl>
                                          <p:spTgt spid="18434"/>
                                        </p:tgtEl>
                                      </p:cBhvr>
                                      <p:to x="100000" y="80000"/>
                                    </p:animScale>
                                    <p:animScale>
                                      <p:cBhvr>
                                        <p:cTn id="16" dur="166" decel="50000">
                                          <p:stCondLst>
                                            <p:cond delay="1338"/>
                                          </p:stCondLst>
                                        </p:cTn>
                                        <p:tgtEl>
                                          <p:spTgt spid="18434"/>
                                        </p:tgtEl>
                                      </p:cBhvr>
                                      <p:to x="100000" y="100000"/>
                                    </p:animScale>
                                    <p:animScale>
                                      <p:cBhvr>
                                        <p:cTn id="17" dur="26">
                                          <p:stCondLst>
                                            <p:cond delay="1642"/>
                                          </p:stCondLst>
                                        </p:cTn>
                                        <p:tgtEl>
                                          <p:spTgt spid="18434"/>
                                        </p:tgtEl>
                                      </p:cBhvr>
                                      <p:to x="100000" y="90000"/>
                                    </p:animScale>
                                    <p:animScale>
                                      <p:cBhvr>
                                        <p:cTn id="18" dur="166" decel="50000">
                                          <p:stCondLst>
                                            <p:cond delay="1668"/>
                                          </p:stCondLst>
                                        </p:cTn>
                                        <p:tgtEl>
                                          <p:spTgt spid="18434"/>
                                        </p:tgtEl>
                                      </p:cBhvr>
                                      <p:to x="100000" y="100000"/>
                                    </p:animScale>
                                    <p:animScale>
                                      <p:cBhvr>
                                        <p:cTn id="19" dur="26">
                                          <p:stCondLst>
                                            <p:cond delay="1808"/>
                                          </p:stCondLst>
                                        </p:cTn>
                                        <p:tgtEl>
                                          <p:spTgt spid="18434"/>
                                        </p:tgtEl>
                                      </p:cBhvr>
                                      <p:to x="100000" y="95000"/>
                                    </p:animScale>
                                    <p:animScale>
                                      <p:cBhvr>
                                        <p:cTn id="20" dur="166" decel="50000">
                                          <p:stCondLst>
                                            <p:cond delay="1834"/>
                                          </p:stCondLst>
                                        </p:cTn>
                                        <p:tgtEl>
                                          <p:spTgt spid="1843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8435"/>
                                        </p:tgtEl>
                                        <p:attrNameLst>
                                          <p:attrName>style.visibility</p:attrName>
                                        </p:attrNameLst>
                                      </p:cBhvr>
                                      <p:to>
                                        <p:strVal val="visible"/>
                                      </p:to>
                                    </p:set>
                                    <p:anim calcmode="lin" valueType="num">
                                      <p:cBhvr>
                                        <p:cTn id="25" dur="500" fill="hold"/>
                                        <p:tgtEl>
                                          <p:spTgt spid="18435"/>
                                        </p:tgtEl>
                                        <p:attrNameLst>
                                          <p:attrName>ppt_w</p:attrName>
                                        </p:attrNameLst>
                                      </p:cBhvr>
                                      <p:tavLst>
                                        <p:tav tm="0">
                                          <p:val>
                                            <p:fltVal val="0"/>
                                          </p:val>
                                        </p:tav>
                                        <p:tav tm="100000">
                                          <p:val>
                                            <p:strVal val="#ppt_w"/>
                                          </p:val>
                                        </p:tav>
                                      </p:tavLst>
                                    </p:anim>
                                    <p:anim calcmode="lin" valueType="num">
                                      <p:cBhvr>
                                        <p:cTn id="26" dur="500" fill="hold"/>
                                        <p:tgtEl>
                                          <p:spTgt spid="1843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8436"/>
                                        </p:tgtEl>
                                        <p:attrNameLst>
                                          <p:attrName>style.visibility</p:attrName>
                                        </p:attrNameLst>
                                      </p:cBhvr>
                                      <p:to>
                                        <p:strVal val="visible"/>
                                      </p:to>
                                    </p:set>
                                    <p:anim calcmode="lin" valueType="num">
                                      <p:cBhvr>
                                        <p:cTn id="31" dur="1000" fill="hold"/>
                                        <p:tgtEl>
                                          <p:spTgt spid="18436"/>
                                        </p:tgtEl>
                                        <p:attrNameLst>
                                          <p:attrName>ppt_w</p:attrName>
                                        </p:attrNameLst>
                                      </p:cBhvr>
                                      <p:tavLst>
                                        <p:tav tm="0">
                                          <p:val>
                                            <p:strVal val="#ppt_w*0.70"/>
                                          </p:val>
                                        </p:tav>
                                        <p:tav tm="100000">
                                          <p:val>
                                            <p:strVal val="#ppt_w"/>
                                          </p:val>
                                        </p:tav>
                                      </p:tavLst>
                                    </p:anim>
                                    <p:anim calcmode="lin" valueType="num">
                                      <p:cBhvr>
                                        <p:cTn id="32" dur="1000" fill="hold"/>
                                        <p:tgtEl>
                                          <p:spTgt spid="18436"/>
                                        </p:tgtEl>
                                        <p:attrNameLst>
                                          <p:attrName>ppt_h</p:attrName>
                                        </p:attrNameLst>
                                      </p:cBhvr>
                                      <p:tavLst>
                                        <p:tav tm="0">
                                          <p:val>
                                            <p:strVal val="#ppt_h"/>
                                          </p:val>
                                        </p:tav>
                                        <p:tav tm="100000">
                                          <p:val>
                                            <p:strVal val="#ppt_h"/>
                                          </p:val>
                                        </p:tav>
                                      </p:tavLst>
                                    </p:anim>
                                    <p:animEffect transition="in" filter="fade">
                                      <p:cBhvr>
                                        <p:cTn id="33"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1395</Words>
  <Application>Microsoft Office PowerPoint</Application>
  <PresentationFormat>宽屏</PresentationFormat>
  <Paragraphs>130</Paragraphs>
  <Slides>29</Slides>
  <Notes>1</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2</vt:i4>
      </vt:variant>
      <vt:variant>
        <vt:lpstr>幻灯片标题</vt:lpstr>
      </vt:variant>
      <vt:variant>
        <vt:i4>29</vt:i4>
      </vt:variant>
    </vt:vector>
  </HeadingPairs>
  <TitlesOfParts>
    <vt:vector size="36" baseType="lpstr">
      <vt:lpstr>Calibri</vt:lpstr>
      <vt:lpstr>Arial</vt:lpstr>
      <vt:lpstr>思源黑体 CN Light</vt:lpstr>
      <vt:lpstr>FandolFang R</vt:lpstr>
      <vt:lpstr>办公资源网：www.bangongziyuan.com</vt:lpstr>
      <vt:lpstr>Equation.DSMT4</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54</cp:revision>
  <dcterms:created xsi:type="dcterms:W3CDTF">2020-08-16T11:59:00Z</dcterms:created>
  <dcterms:modified xsi:type="dcterms:W3CDTF">2021-01-09T10:13:03Z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