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1"/>
  </p:notesMasterIdLst>
  <p:handoutMasterIdLst>
    <p:handoutMasterId r:id="rId32"/>
  </p:handoutMasterIdLst>
  <p:sldIdLst>
    <p:sldId id="290" r:id="rId2"/>
    <p:sldId id="258" r:id="rId3"/>
    <p:sldId id="259" r:id="rId4"/>
    <p:sldId id="261"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80" r:id="rId19"/>
    <p:sldId id="281" r:id="rId20"/>
    <p:sldId id="282" r:id="rId21"/>
    <p:sldId id="283" r:id="rId22"/>
    <p:sldId id="284" r:id="rId23"/>
    <p:sldId id="285" r:id="rId24"/>
    <p:sldId id="286" r:id="rId25"/>
    <p:sldId id="288" r:id="rId26"/>
    <p:sldId id="289" r:id="rId27"/>
    <p:sldId id="292" r:id="rId28"/>
    <p:sldId id="287" r:id="rId29"/>
    <p:sldId id="291" r:id="rId30"/>
  </p:sldIdLst>
  <p:sldSz cx="12192000" cy="6858000"/>
  <p:notesSz cx="6858000" cy="9144000"/>
  <p:embeddedFontLst>
    <p:embeddedFont>
      <p:font typeface="FandolFang R" panose="02010600030101010101" charset="-122"/>
      <p:regular r:id="rId33"/>
    </p:embeddedFont>
    <p:embeddedFont>
      <p:font typeface="思源黑体 CN Light" panose="02010600030101010101" charset="-122"/>
      <p:regular r:id="rId34"/>
    </p:embeddedFont>
    <p:embeddedFont>
      <p:font typeface="Calibri" panose="020F0502020204030204" pitchFamily="34" charset="0"/>
      <p:regular r:id="rId35"/>
      <p:bold r:id="rId36"/>
      <p:italic r:id="rId37"/>
      <p:boldItalic r:id="rId38"/>
    </p:embeddedFont>
  </p:embeddedFontLst>
  <p:custDataLst>
    <p:tags r:id="rId3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6">
          <p15:clr>
            <a:srgbClr val="A4A3A4"/>
          </p15:clr>
        </p15:guide>
        <p15:guide id="2" pos="7265">
          <p15:clr>
            <a:srgbClr val="A4A3A4"/>
          </p15:clr>
        </p15:guide>
        <p15:guide id="3" orient="horz" pos="595">
          <p15:clr>
            <a:srgbClr val="A4A3A4"/>
          </p15:clr>
        </p15:guide>
        <p15:guide id="4" orient="horz" pos="664">
          <p15:clr>
            <a:srgbClr val="A4A3A4"/>
          </p15:clr>
        </p15:guide>
        <p15:guide id="5" orient="horz" pos="3929">
          <p15:clr>
            <a:srgbClr val="A4A3A4"/>
          </p15:clr>
        </p15:guide>
        <p15:guide id="6" orient="horz" pos="386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88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1284" y="96"/>
      </p:cViewPr>
      <p:guideLst>
        <p:guide pos="416"/>
        <p:guide pos="7265"/>
        <p:guide orient="horz" pos="595"/>
        <p:guide orient="horz" pos="664"/>
        <p:guide orient="horz" pos="3929"/>
        <p:guide orient="horz" pos="386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2021/1/9</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andolFang R" panose="00000500000000000000" pitchFamily="50" charset="-122"/>
                <a:ea typeface="FandolFang R" panose="00000500000000000000" pitchFamily="50" charset="-122"/>
              </a:defRPr>
            </a:lvl1pPr>
          </a:lstStyle>
          <a:p>
            <a:fld id="{AFF46586-F0A7-48D1-8469-C8119C411C61}" type="datetimeFigureOut">
              <a:rPr lang="zh-CN" altLang="en-US" smtClean="0"/>
              <a:t>2021/1/9</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andolFang R" panose="00000500000000000000" pitchFamily="50" charset="-122"/>
                <a:ea typeface="FandolFang R" panose="00000500000000000000" pitchFamily="50" charset="-122"/>
              </a:defRPr>
            </a:lvl1pPr>
          </a:lstStyle>
          <a:p>
            <a:fld id="{9B8290F0-BCB4-4781-A760-ACDC7A15509E}"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1pPr>
    <a:lvl2pPr marL="4572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2pPr>
    <a:lvl3pPr marL="9144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3pPr>
    <a:lvl4pPr marL="13716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4pPr>
    <a:lvl5pPr marL="18288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AF39AF-2281-4A67-BEFF-C4B1DAD081C2}" type="slidenum">
              <a:rPr kumimoji="0" lang="zh-CN" altLang="en-US" sz="1200" b="0" i="0" u="none" strike="noStrike" kern="1200" cap="none" spc="0" normalizeH="0" baseline="0" noProof="0" smtClean="0">
                <a:ln>
                  <a:noFill/>
                </a:ln>
                <a:solidFill>
                  <a:prstClr val="black"/>
                </a:solidFill>
                <a:effectLst/>
                <a:uLnTx/>
                <a:uFillTx/>
                <a:latin typeface="FandolFang R" panose="00000500000000000000" pitchFamily="50" charset="-122"/>
                <a:ea typeface="FandolFang R" panose="00000500000000000000" pitchFamily="50" charset="-122"/>
                <a:cs typeface="+mn-cs"/>
              </a:rPr>
              <a:t>27</a:t>
            </a:fld>
            <a:endParaRPr kumimoji="0" lang="zh-CN" altLang="en-US" sz="1200" b="0" i="0" u="none" strike="noStrike" kern="1200" cap="none" spc="0" normalizeH="0" baseline="0" noProof="0" dirty="0">
              <a:ln>
                <a:noFill/>
              </a:ln>
              <a:solidFill>
                <a:prstClr val="black"/>
              </a:solidFill>
              <a:effectLst/>
              <a:uLnTx/>
              <a:uFillTx/>
              <a:latin typeface="FandolFang R" panose="00000500000000000000" pitchFamily="50" charset="-122"/>
              <a:ea typeface="FandolFang R" panose="00000500000000000000" pitchFamily="50"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dirty="0"/>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3" name="箭头: V 形 2"/>
          <p:cNvSpPr/>
          <p:nvPr userDrawn="1"/>
        </p:nvSpPr>
        <p:spPr>
          <a:xfrm>
            <a:off x="571500" y="381000"/>
            <a:ext cx="457200" cy="457200"/>
          </a:xfrm>
          <a:prstGeom prst="chevron">
            <a:avLst/>
          </a:prstGeom>
          <a:solidFill>
            <a:srgbClr val="DD88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箭头: V 形 3"/>
          <p:cNvSpPr/>
          <p:nvPr userDrawn="1"/>
        </p:nvSpPr>
        <p:spPr>
          <a:xfrm>
            <a:off x="927100" y="381000"/>
            <a:ext cx="457200" cy="457200"/>
          </a:xfrm>
          <a:prstGeom prst="chevron">
            <a:avLst/>
          </a:prstGeom>
          <a:solidFill>
            <a:srgbClr val="DD88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ea typeface="黑体" panose="02010609060101010101" charset="-122"/>
              </a:defRPr>
            </a:lvl1pPr>
          </a:lstStyle>
          <a:p>
            <a:fld id="{D997B5FA-0921-464F-AAE1-844C04324D75}" type="datetimeFigureOut">
              <a:rPr lang="zh-CN" altLang="en-US" smtClean="0"/>
              <a:t>2021/1/9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ea typeface="黑体" panose="02010609060101010101" charset="-122"/>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ea typeface="黑体" panose="02010609060101010101" charset="-122"/>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黑体" panose="02010609060101010101"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黑体" panose="02010609060101010101"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黑体" panose="02010609060101010101"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黑体" panose="02010609060101010101"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黑体" panose="02010609060101010101"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黑体" panose="02010609060101010101"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22.wmf"/><Relationship Id="rId5" Type="http://schemas.openxmlformats.org/officeDocument/2006/relationships/oleObject" Target="../embeddings/oleObject12.bin"/><Relationship Id="rId4" Type="http://schemas.openxmlformats.org/officeDocument/2006/relationships/image" Target="../media/image21.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oleObject" Target="../embeddings/oleObject18.bin"/><Relationship Id="rId3" Type="http://schemas.openxmlformats.org/officeDocument/2006/relationships/image" Target="../media/image23.wmf"/><Relationship Id="rId7" Type="http://schemas.openxmlformats.org/officeDocument/2006/relationships/image" Target="../media/image25.wmf"/><Relationship Id="rId12" Type="http://schemas.openxmlformats.org/officeDocument/2006/relationships/image" Target="../media/image21.wmf"/><Relationship Id="rId2" Type="http://schemas.openxmlformats.org/officeDocument/2006/relationships/oleObject" Target="../embeddings/oleObject13.bin"/><Relationship Id="rId1" Type="http://schemas.openxmlformats.org/officeDocument/2006/relationships/slideLayout" Target="../slideLayouts/slideLayout3.xml"/><Relationship Id="rId6" Type="http://schemas.openxmlformats.org/officeDocument/2006/relationships/oleObject" Target="../embeddings/oleObject15.bin"/><Relationship Id="rId11" Type="http://schemas.openxmlformats.org/officeDocument/2006/relationships/oleObject" Target="../embeddings/oleObject17.bin"/><Relationship Id="rId5" Type="http://schemas.openxmlformats.org/officeDocument/2006/relationships/image" Target="../media/image24.wmf"/><Relationship Id="rId10" Type="http://schemas.openxmlformats.org/officeDocument/2006/relationships/image" Target="../media/image20.png"/><Relationship Id="rId4" Type="http://schemas.openxmlformats.org/officeDocument/2006/relationships/oleObject" Target="../embeddings/oleObject14.bin"/><Relationship Id="rId9" Type="http://schemas.openxmlformats.org/officeDocument/2006/relationships/image" Target="../media/image26.wmf"/><Relationship Id="rId14" Type="http://schemas.openxmlformats.org/officeDocument/2006/relationships/image" Target="../media/image22.wmf"/></Relationships>
</file>

<file path=ppt/slides/_rels/slide12.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oleObject" Target="../embeddings/oleObject19.bin"/><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2.bin"/><Relationship Id="rId13" Type="http://schemas.openxmlformats.org/officeDocument/2006/relationships/image" Target="../media/image34.wmf"/><Relationship Id="rId3" Type="http://schemas.openxmlformats.org/officeDocument/2006/relationships/image" Target="../media/image29.png"/><Relationship Id="rId7" Type="http://schemas.openxmlformats.org/officeDocument/2006/relationships/image" Target="../media/image31.wmf"/><Relationship Id="rId12" Type="http://schemas.openxmlformats.org/officeDocument/2006/relationships/oleObject" Target="../embeddings/oleObject24.bin"/><Relationship Id="rId2"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oleObject" Target="../embeddings/oleObject21.bin"/><Relationship Id="rId11" Type="http://schemas.openxmlformats.org/officeDocument/2006/relationships/image" Target="../media/image33.wmf"/><Relationship Id="rId5" Type="http://schemas.openxmlformats.org/officeDocument/2006/relationships/image" Target="../media/image30.wmf"/><Relationship Id="rId10" Type="http://schemas.openxmlformats.org/officeDocument/2006/relationships/oleObject" Target="../embeddings/oleObject23.bin"/><Relationship Id="rId4" Type="http://schemas.openxmlformats.org/officeDocument/2006/relationships/oleObject" Target="../embeddings/oleObject20.bin"/><Relationship Id="rId9" Type="http://schemas.openxmlformats.org/officeDocument/2006/relationships/image" Target="../media/image32.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7.bin"/><Relationship Id="rId13" Type="http://schemas.openxmlformats.org/officeDocument/2006/relationships/image" Target="../media/image35.wmf"/><Relationship Id="rId3" Type="http://schemas.openxmlformats.org/officeDocument/2006/relationships/image" Target="../media/image29.png"/><Relationship Id="rId7" Type="http://schemas.openxmlformats.org/officeDocument/2006/relationships/image" Target="../media/image31.wmf"/><Relationship Id="rId12" Type="http://schemas.openxmlformats.org/officeDocument/2006/relationships/oleObject" Target="../embeddings/oleObject29.bin"/><Relationship Id="rId2"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oleObject" Target="../embeddings/oleObject26.bin"/><Relationship Id="rId11" Type="http://schemas.openxmlformats.org/officeDocument/2006/relationships/image" Target="../media/image27.wmf"/><Relationship Id="rId5" Type="http://schemas.openxmlformats.org/officeDocument/2006/relationships/image" Target="../media/image30.wmf"/><Relationship Id="rId10" Type="http://schemas.openxmlformats.org/officeDocument/2006/relationships/oleObject" Target="../embeddings/oleObject28.bin"/><Relationship Id="rId4" Type="http://schemas.openxmlformats.org/officeDocument/2006/relationships/oleObject" Target="../embeddings/oleObject25.bin"/><Relationship Id="rId9" Type="http://schemas.openxmlformats.org/officeDocument/2006/relationships/image" Target="../media/image32.wmf"/></Relationships>
</file>

<file path=ppt/slides/_rels/slide15.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oleObject" Target="../embeddings/oleObject30.bin"/><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oleObject" Target="../embeddings/oleObject31.bin"/><Relationship Id="rId1" Type="http://schemas.openxmlformats.org/officeDocument/2006/relationships/slideLayout" Target="../slideLayouts/slideLayout3.xml"/><Relationship Id="rId5" Type="http://schemas.openxmlformats.org/officeDocument/2006/relationships/image" Target="../media/image38.wmf"/><Relationship Id="rId4" Type="http://schemas.openxmlformats.org/officeDocument/2006/relationships/oleObject" Target="../embeddings/oleObject32.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35.bin"/><Relationship Id="rId13" Type="http://schemas.openxmlformats.org/officeDocument/2006/relationships/image" Target="../media/image33.wmf"/><Relationship Id="rId18" Type="http://schemas.openxmlformats.org/officeDocument/2006/relationships/oleObject" Target="../embeddings/oleObject40.bin"/><Relationship Id="rId3" Type="http://schemas.openxmlformats.org/officeDocument/2006/relationships/image" Target="../media/image40.png"/><Relationship Id="rId7" Type="http://schemas.openxmlformats.org/officeDocument/2006/relationships/image" Target="../media/image42.wmf"/><Relationship Id="rId12" Type="http://schemas.openxmlformats.org/officeDocument/2006/relationships/oleObject" Target="../embeddings/oleObject37.bin"/><Relationship Id="rId17" Type="http://schemas.openxmlformats.org/officeDocument/2006/relationships/image" Target="../media/image46.wmf"/><Relationship Id="rId2" Type="http://schemas.openxmlformats.org/officeDocument/2006/relationships/image" Target="../media/image39.png"/><Relationship Id="rId16" Type="http://schemas.openxmlformats.org/officeDocument/2006/relationships/oleObject" Target="../embeddings/oleObject39.bin"/><Relationship Id="rId1" Type="http://schemas.openxmlformats.org/officeDocument/2006/relationships/slideLayout" Target="../slideLayouts/slideLayout3.xml"/><Relationship Id="rId6" Type="http://schemas.openxmlformats.org/officeDocument/2006/relationships/oleObject" Target="../embeddings/oleObject34.bin"/><Relationship Id="rId11" Type="http://schemas.openxmlformats.org/officeDocument/2006/relationships/image" Target="../media/image44.wmf"/><Relationship Id="rId5" Type="http://schemas.openxmlformats.org/officeDocument/2006/relationships/image" Target="../media/image41.wmf"/><Relationship Id="rId15" Type="http://schemas.openxmlformats.org/officeDocument/2006/relationships/image" Target="../media/image45.wmf"/><Relationship Id="rId10" Type="http://schemas.openxmlformats.org/officeDocument/2006/relationships/oleObject" Target="../embeddings/oleObject36.bin"/><Relationship Id="rId19" Type="http://schemas.openxmlformats.org/officeDocument/2006/relationships/image" Target="../media/image47.wmf"/><Relationship Id="rId4" Type="http://schemas.openxmlformats.org/officeDocument/2006/relationships/oleObject" Target="../embeddings/oleObject33.bin"/><Relationship Id="rId9" Type="http://schemas.openxmlformats.org/officeDocument/2006/relationships/image" Target="../media/image43.wmf"/><Relationship Id="rId14" Type="http://schemas.openxmlformats.org/officeDocument/2006/relationships/oleObject" Target="../embeddings/oleObject38.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44.bin"/><Relationship Id="rId13" Type="http://schemas.openxmlformats.org/officeDocument/2006/relationships/image" Target="../media/image53.wmf"/><Relationship Id="rId3" Type="http://schemas.openxmlformats.org/officeDocument/2006/relationships/image" Target="../media/image48.wmf"/><Relationship Id="rId7" Type="http://schemas.openxmlformats.org/officeDocument/2006/relationships/image" Target="../media/image50.wmf"/><Relationship Id="rId12" Type="http://schemas.openxmlformats.org/officeDocument/2006/relationships/oleObject" Target="../embeddings/oleObject46.bin"/><Relationship Id="rId2" Type="http://schemas.openxmlformats.org/officeDocument/2006/relationships/oleObject" Target="../embeddings/oleObject41.bin"/><Relationship Id="rId1" Type="http://schemas.openxmlformats.org/officeDocument/2006/relationships/slideLayout" Target="../slideLayouts/slideLayout3.xml"/><Relationship Id="rId6" Type="http://schemas.openxmlformats.org/officeDocument/2006/relationships/oleObject" Target="../embeddings/oleObject43.bin"/><Relationship Id="rId11" Type="http://schemas.openxmlformats.org/officeDocument/2006/relationships/image" Target="../media/image52.wmf"/><Relationship Id="rId5" Type="http://schemas.openxmlformats.org/officeDocument/2006/relationships/image" Target="../media/image49.wmf"/><Relationship Id="rId10" Type="http://schemas.openxmlformats.org/officeDocument/2006/relationships/oleObject" Target="../embeddings/oleObject45.bin"/><Relationship Id="rId4" Type="http://schemas.openxmlformats.org/officeDocument/2006/relationships/oleObject" Target="../embeddings/oleObject42.bin"/><Relationship Id="rId9" Type="http://schemas.openxmlformats.org/officeDocument/2006/relationships/image" Target="../media/image51.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54.wmf"/><Relationship Id="rId7" Type="http://schemas.openxmlformats.org/officeDocument/2006/relationships/image" Target="../media/image56.wmf"/><Relationship Id="rId2" Type="http://schemas.openxmlformats.org/officeDocument/2006/relationships/oleObject" Target="../embeddings/oleObject47.bin"/><Relationship Id="rId1" Type="http://schemas.openxmlformats.org/officeDocument/2006/relationships/slideLayout" Target="../slideLayouts/slideLayout3.xml"/><Relationship Id="rId6" Type="http://schemas.openxmlformats.org/officeDocument/2006/relationships/oleObject" Target="../embeddings/oleObject49.bin"/><Relationship Id="rId5" Type="http://schemas.openxmlformats.org/officeDocument/2006/relationships/image" Target="../media/image55.wmf"/><Relationship Id="rId4" Type="http://schemas.openxmlformats.org/officeDocument/2006/relationships/oleObject" Target="../embeddings/oleObject48.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52.bin"/><Relationship Id="rId13" Type="http://schemas.openxmlformats.org/officeDocument/2006/relationships/image" Target="../media/image63.wmf"/><Relationship Id="rId18" Type="http://schemas.openxmlformats.org/officeDocument/2006/relationships/oleObject" Target="../embeddings/oleObject57.bin"/><Relationship Id="rId26" Type="http://schemas.openxmlformats.org/officeDocument/2006/relationships/oleObject" Target="../embeddings/oleObject61.bin"/><Relationship Id="rId3" Type="http://schemas.openxmlformats.org/officeDocument/2006/relationships/image" Target="../media/image57.wmf"/><Relationship Id="rId21" Type="http://schemas.openxmlformats.org/officeDocument/2006/relationships/image" Target="../media/image67.wmf"/><Relationship Id="rId7" Type="http://schemas.openxmlformats.org/officeDocument/2006/relationships/image" Target="../media/image60.png"/><Relationship Id="rId12" Type="http://schemas.openxmlformats.org/officeDocument/2006/relationships/oleObject" Target="../embeddings/oleObject54.bin"/><Relationship Id="rId17" Type="http://schemas.openxmlformats.org/officeDocument/2006/relationships/image" Target="../media/image65.wmf"/><Relationship Id="rId25" Type="http://schemas.openxmlformats.org/officeDocument/2006/relationships/image" Target="../media/image69.wmf"/><Relationship Id="rId33" Type="http://schemas.openxmlformats.org/officeDocument/2006/relationships/image" Target="../media/image73.wmf"/><Relationship Id="rId2" Type="http://schemas.openxmlformats.org/officeDocument/2006/relationships/oleObject" Target="../embeddings/oleObject50.bin"/><Relationship Id="rId16" Type="http://schemas.openxmlformats.org/officeDocument/2006/relationships/oleObject" Target="../embeddings/oleObject56.bin"/><Relationship Id="rId20" Type="http://schemas.openxmlformats.org/officeDocument/2006/relationships/oleObject" Target="../embeddings/oleObject58.bin"/><Relationship Id="rId29" Type="http://schemas.openxmlformats.org/officeDocument/2006/relationships/image" Target="../media/image71.wmf"/><Relationship Id="rId1" Type="http://schemas.openxmlformats.org/officeDocument/2006/relationships/slideLayout" Target="../slideLayouts/slideLayout3.xml"/><Relationship Id="rId6" Type="http://schemas.openxmlformats.org/officeDocument/2006/relationships/image" Target="../media/image59.png"/><Relationship Id="rId11" Type="http://schemas.openxmlformats.org/officeDocument/2006/relationships/image" Target="../media/image62.wmf"/><Relationship Id="rId24" Type="http://schemas.openxmlformats.org/officeDocument/2006/relationships/oleObject" Target="../embeddings/oleObject60.bin"/><Relationship Id="rId32" Type="http://schemas.openxmlformats.org/officeDocument/2006/relationships/oleObject" Target="../embeddings/oleObject64.bin"/><Relationship Id="rId5" Type="http://schemas.openxmlformats.org/officeDocument/2006/relationships/image" Target="../media/image58.wmf"/><Relationship Id="rId15" Type="http://schemas.openxmlformats.org/officeDocument/2006/relationships/image" Target="../media/image64.wmf"/><Relationship Id="rId23" Type="http://schemas.openxmlformats.org/officeDocument/2006/relationships/image" Target="../media/image68.wmf"/><Relationship Id="rId28" Type="http://schemas.openxmlformats.org/officeDocument/2006/relationships/oleObject" Target="../embeddings/oleObject62.bin"/><Relationship Id="rId10" Type="http://schemas.openxmlformats.org/officeDocument/2006/relationships/oleObject" Target="../embeddings/oleObject53.bin"/><Relationship Id="rId19" Type="http://schemas.openxmlformats.org/officeDocument/2006/relationships/image" Target="../media/image66.wmf"/><Relationship Id="rId31" Type="http://schemas.openxmlformats.org/officeDocument/2006/relationships/image" Target="../media/image72.wmf"/><Relationship Id="rId4" Type="http://schemas.openxmlformats.org/officeDocument/2006/relationships/oleObject" Target="../embeddings/oleObject51.bin"/><Relationship Id="rId9" Type="http://schemas.openxmlformats.org/officeDocument/2006/relationships/image" Target="../media/image61.wmf"/><Relationship Id="rId14" Type="http://schemas.openxmlformats.org/officeDocument/2006/relationships/oleObject" Target="../embeddings/oleObject55.bin"/><Relationship Id="rId22" Type="http://schemas.openxmlformats.org/officeDocument/2006/relationships/oleObject" Target="../embeddings/oleObject59.bin"/><Relationship Id="rId27" Type="http://schemas.openxmlformats.org/officeDocument/2006/relationships/image" Target="../media/image70.wmf"/><Relationship Id="rId30" Type="http://schemas.openxmlformats.org/officeDocument/2006/relationships/oleObject" Target="../embeddings/oleObject63.bin"/></Relationships>
</file>

<file path=ppt/slides/_rels/slide22.x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oleObject" Target="../embeddings/oleObject65.bin"/><Relationship Id="rId1" Type="http://schemas.openxmlformats.org/officeDocument/2006/relationships/slideLayout" Target="../slideLayouts/slideLayout3.xml"/><Relationship Id="rId4" Type="http://schemas.openxmlformats.org/officeDocument/2006/relationships/image" Target="../media/image75.jpeg"/></Relationships>
</file>

<file path=ppt/slides/_rels/slide23.xml.rels><?xml version="1.0" encoding="UTF-8" standalone="yes"?>
<Relationships xmlns="http://schemas.openxmlformats.org/package/2006/relationships"><Relationship Id="rId8" Type="http://schemas.openxmlformats.org/officeDocument/2006/relationships/image" Target="../media/image78.wmf"/><Relationship Id="rId13" Type="http://schemas.openxmlformats.org/officeDocument/2006/relationships/oleObject" Target="../embeddings/oleObject71.bin"/><Relationship Id="rId3" Type="http://schemas.openxmlformats.org/officeDocument/2006/relationships/oleObject" Target="../embeddings/oleObject66.bin"/><Relationship Id="rId7" Type="http://schemas.openxmlformats.org/officeDocument/2006/relationships/oleObject" Target="../embeddings/oleObject68.bin"/><Relationship Id="rId12" Type="http://schemas.openxmlformats.org/officeDocument/2006/relationships/image" Target="../media/image80.wmf"/><Relationship Id="rId2" Type="http://schemas.openxmlformats.org/officeDocument/2006/relationships/image" Target="../media/image75.jpeg"/><Relationship Id="rId1" Type="http://schemas.openxmlformats.org/officeDocument/2006/relationships/slideLayout" Target="../slideLayouts/slideLayout3.xml"/><Relationship Id="rId6" Type="http://schemas.openxmlformats.org/officeDocument/2006/relationships/image" Target="../media/image77.wmf"/><Relationship Id="rId11" Type="http://schemas.openxmlformats.org/officeDocument/2006/relationships/oleObject" Target="../embeddings/oleObject70.bin"/><Relationship Id="rId5" Type="http://schemas.openxmlformats.org/officeDocument/2006/relationships/oleObject" Target="../embeddings/oleObject67.bin"/><Relationship Id="rId10" Type="http://schemas.openxmlformats.org/officeDocument/2006/relationships/image" Target="../media/image79.wmf"/><Relationship Id="rId4" Type="http://schemas.openxmlformats.org/officeDocument/2006/relationships/image" Target="../media/image76.wmf"/><Relationship Id="rId9" Type="http://schemas.openxmlformats.org/officeDocument/2006/relationships/oleObject" Target="../embeddings/oleObject69.bin"/><Relationship Id="rId14" Type="http://schemas.openxmlformats.org/officeDocument/2006/relationships/image" Target="../media/image81.wmf"/></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75.bin"/><Relationship Id="rId13" Type="http://schemas.openxmlformats.org/officeDocument/2006/relationships/image" Target="../media/image87.wmf"/><Relationship Id="rId18" Type="http://schemas.openxmlformats.org/officeDocument/2006/relationships/oleObject" Target="../embeddings/oleObject80.bin"/><Relationship Id="rId3" Type="http://schemas.openxmlformats.org/officeDocument/2006/relationships/image" Target="../media/image82.wmf"/><Relationship Id="rId21" Type="http://schemas.openxmlformats.org/officeDocument/2006/relationships/image" Target="../media/image91.wmf"/><Relationship Id="rId7" Type="http://schemas.openxmlformats.org/officeDocument/2006/relationships/image" Target="../media/image84.wmf"/><Relationship Id="rId12" Type="http://schemas.openxmlformats.org/officeDocument/2006/relationships/oleObject" Target="../embeddings/oleObject77.bin"/><Relationship Id="rId17" Type="http://schemas.openxmlformats.org/officeDocument/2006/relationships/image" Target="../media/image89.wmf"/><Relationship Id="rId2" Type="http://schemas.openxmlformats.org/officeDocument/2006/relationships/oleObject" Target="../embeddings/oleObject72.bin"/><Relationship Id="rId16" Type="http://schemas.openxmlformats.org/officeDocument/2006/relationships/oleObject" Target="../embeddings/oleObject79.bin"/><Relationship Id="rId20" Type="http://schemas.openxmlformats.org/officeDocument/2006/relationships/oleObject" Target="../embeddings/oleObject81.bin"/><Relationship Id="rId1" Type="http://schemas.openxmlformats.org/officeDocument/2006/relationships/slideLayout" Target="../slideLayouts/slideLayout3.xml"/><Relationship Id="rId6" Type="http://schemas.openxmlformats.org/officeDocument/2006/relationships/oleObject" Target="../embeddings/oleObject74.bin"/><Relationship Id="rId11" Type="http://schemas.openxmlformats.org/officeDocument/2006/relationships/image" Target="../media/image86.wmf"/><Relationship Id="rId5" Type="http://schemas.openxmlformats.org/officeDocument/2006/relationships/image" Target="../media/image83.wmf"/><Relationship Id="rId15" Type="http://schemas.openxmlformats.org/officeDocument/2006/relationships/image" Target="../media/image88.wmf"/><Relationship Id="rId10" Type="http://schemas.openxmlformats.org/officeDocument/2006/relationships/oleObject" Target="../embeddings/oleObject76.bin"/><Relationship Id="rId19" Type="http://schemas.openxmlformats.org/officeDocument/2006/relationships/image" Target="../media/image90.wmf"/><Relationship Id="rId4" Type="http://schemas.openxmlformats.org/officeDocument/2006/relationships/oleObject" Target="../embeddings/oleObject73.bin"/><Relationship Id="rId9" Type="http://schemas.openxmlformats.org/officeDocument/2006/relationships/image" Target="../media/image85.wmf"/><Relationship Id="rId14" Type="http://schemas.openxmlformats.org/officeDocument/2006/relationships/oleObject" Target="../embeddings/oleObject78.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85.bin"/><Relationship Id="rId3" Type="http://schemas.openxmlformats.org/officeDocument/2006/relationships/image" Target="../media/image92.wmf"/><Relationship Id="rId7" Type="http://schemas.openxmlformats.org/officeDocument/2006/relationships/image" Target="../media/image94.wmf"/><Relationship Id="rId2" Type="http://schemas.openxmlformats.org/officeDocument/2006/relationships/oleObject" Target="../embeddings/oleObject82.bin"/><Relationship Id="rId1" Type="http://schemas.openxmlformats.org/officeDocument/2006/relationships/slideLayout" Target="../slideLayouts/slideLayout3.xml"/><Relationship Id="rId6" Type="http://schemas.openxmlformats.org/officeDocument/2006/relationships/oleObject" Target="../embeddings/oleObject84.bin"/><Relationship Id="rId5" Type="http://schemas.openxmlformats.org/officeDocument/2006/relationships/image" Target="../media/image93.wmf"/><Relationship Id="rId4" Type="http://schemas.openxmlformats.org/officeDocument/2006/relationships/oleObject" Target="../embeddings/oleObject83.bin"/><Relationship Id="rId9" Type="http://schemas.openxmlformats.org/officeDocument/2006/relationships/image" Target="../media/image95.wmf"/></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89.bin"/><Relationship Id="rId13" Type="http://schemas.openxmlformats.org/officeDocument/2006/relationships/image" Target="../media/image101.wmf"/><Relationship Id="rId18" Type="http://schemas.openxmlformats.org/officeDocument/2006/relationships/image" Target="../media/image104.wmf"/><Relationship Id="rId3" Type="http://schemas.openxmlformats.org/officeDocument/2006/relationships/image" Target="../media/image96.wmf"/><Relationship Id="rId7" Type="http://schemas.openxmlformats.org/officeDocument/2006/relationships/image" Target="../media/image98.wmf"/><Relationship Id="rId12" Type="http://schemas.openxmlformats.org/officeDocument/2006/relationships/oleObject" Target="../embeddings/oleObject91.bin"/><Relationship Id="rId17" Type="http://schemas.openxmlformats.org/officeDocument/2006/relationships/oleObject" Target="../embeddings/oleObject93.bin"/><Relationship Id="rId2" Type="http://schemas.openxmlformats.org/officeDocument/2006/relationships/oleObject" Target="../embeddings/oleObject86.bin"/><Relationship Id="rId16" Type="http://schemas.openxmlformats.org/officeDocument/2006/relationships/image" Target="../media/image103.wmf"/><Relationship Id="rId1" Type="http://schemas.openxmlformats.org/officeDocument/2006/relationships/slideLayout" Target="../slideLayouts/slideLayout3.xml"/><Relationship Id="rId6" Type="http://schemas.openxmlformats.org/officeDocument/2006/relationships/oleObject" Target="../embeddings/oleObject88.bin"/><Relationship Id="rId11" Type="http://schemas.openxmlformats.org/officeDocument/2006/relationships/image" Target="../media/image100.wmf"/><Relationship Id="rId5" Type="http://schemas.openxmlformats.org/officeDocument/2006/relationships/image" Target="../media/image97.wmf"/><Relationship Id="rId15" Type="http://schemas.openxmlformats.org/officeDocument/2006/relationships/oleObject" Target="../embeddings/oleObject92.bin"/><Relationship Id="rId10" Type="http://schemas.openxmlformats.org/officeDocument/2006/relationships/oleObject" Target="../embeddings/oleObject90.bin"/><Relationship Id="rId4" Type="http://schemas.openxmlformats.org/officeDocument/2006/relationships/oleObject" Target="../embeddings/oleObject87.bin"/><Relationship Id="rId9" Type="http://schemas.openxmlformats.org/officeDocument/2006/relationships/image" Target="../media/image99.wmf"/><Relationship Id="rId14" Type="http://schemas.openxmlformats.org/officeDocument/2006/relationships/image" Target="../media/image102.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11.wmf"/><Relationship Id="rId3" Type="http://schemas.openxmlformats.org/officeDocument/2006/relationships/image" Target="../media/image6.wmf"/><Relationship Id="rId7" Type="http://schemas.openxmlformats.org/officeDocument/2006/relationships/image" Target="../media/image8.wmf"/><Relationship Id="rId12" Type="http://schemas.openxmlformats.org/officeDocument/2006/relationships/oleObject" Target="../embeddings/oleObject7.bin"/><Relationship Id="rId2" Type="http://schemas.openxmlformats.org/officeDocument/2006/relationships/oleObject" Target="../embeddings/oleObject2.bin"/><Relationship Id="rId1" Type="http://schemas.openxmlformats.org/officeDocument/2006/relationships/slideLayout" Target="../slideLayouts/slideLayout3.xml"/><Relationship Id="rId6" Type="http://schemas.openxmlformats.org/officeDocument/2006/relationships/oleObject" Target="../embeddings/oleObject4.bin"/><Relationship Id="rId11" Type="http://schemas.openxmlformats.org/officeDocument/2006/relationships/image" Target="../media/image10.wmf"/><Relationship Id="rId5" Type="http://schemas.openxmlformats.org/officeDocument/2006/relationships/image" Target="../media/image7.wmf"/><Relationship Id="rId15" Type="http://schemas.openxmlformats.org/officeDocument/2006/relationships/image" Target="../media/image12.w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9.wmf"/><Relationship Id="rId14" Type="http://schemas.openxmlformats.org/officeDocument/2006/relationships/oleObject" Target="../embeddings/oleObject8.bin"/></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w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oleObject" Target="../embeddings/oleObject9.bin"/><Relationship Id="rId1" Type="http://schemas.openxmlformats.org/officeDocument/2006/relationships/slideLayout" Target="../slideLayouts/slideLayout3.xml"/><Relationship Id="rId5" Type="http://schemas.openxmlformats.org/officeDocument/2006/relationships/image" Target="../media/image19.wmf"/><Relationship Id="rId4" Type="http://schemas.openxmlformats.org/officeDocument/2006/relationships/oleObject" Target="../embeddings/oleObject1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p:cNvPicPr>
            <a:picLocks noChangeAspect="1"/>
          </p:cNvPicPr>
          <p:nvPr/>
        </p:nvPicPr>
        <p:blipFill>
          <a:blip r:embed="rId2">
            <a:extLst>
              <a:ext uri="{28A0092B-C50C-407E-A947-70E740481C1C}">
                <a14:useLocalDpi xmlns:a14="http://schemas.microsoft.com/office/drawing/2010/main" val="0"/>
              </a:ext>
            </a:extLst>
          </a:blip>
          <a:srcRect l="21426" t="520" r="26350" b="132"/>
          <a:stretch>
            <a:fillRect/>
          </a:stretch>
        </p:blipFill>
        <p:spPr>
          <a:xfrm>
            <a:off x="5303521" y="-1"/>
            <a:ext cx="6888480" cy="6890097"/>
          </a:xfrm>
          <a:custGeom>
            <a:avLst/>
            <a:gdLst>
              <a:gd name="connsiteX0" fmla="*/ 163175 w 5407573"/>
              <a:gd name="connsiteY0" fmla="*/ 0 h 6858001"/>
              <a:gd name="connsiteX1" fmla="*/ 5407573 w 5407573"/>
              <a:gd name="connsiteY1" fmla="*/ 0 h 6858001"/>
              <a:gd name="connsiteX2" fmla="*/ 5407573 w 5407573"/>
              <a:gd name="connsiteY2" fmla="*/ 6858001 h 6858001"/>
              <a:gd name="connsiteX3" fmla="*/ 0 w 5407573"/>
              <a:gd name="connsiteY3" fmla="*/ 6858001 h 6858001"/>
              <a:gd name="connsiteX4" fmla="*/ 3082621 w 5407573"/>
              <a:gd name="connsiteY4" fmla="*/ 3335778 h 6858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7573" h="6858001">
                <a:moveTo>
                  <a:pt x="163175" y="0"/>
                </a:moveTo>
                <a:lnTo>
                  <a:pt x="5407573" y="0"/>
                </a:lnTo>
                <a:lnTo>
                  <a:pt x="5407573" y="6858001"/>
                </a:lnTo>
                <a:lnTo>
                  <a:pt x="0" y="6858001"/>
                </a:lnTo>
                <a:lnTo>
                  <a:pt x="3082621" y="3335778"/>
                </a:lnTo>
                <a:close/>
              </a:path>
            </a:pathLst>
          </a:custGeom>
        </p:spPr>
      </p:pic>
      <p:grpSp>
        <p:nvGrpSpPr>
          <p:cNvPr id="4" name="组合 3"/>
          <p:cNvGrpSpPr/>
          <p:nvPr/>
        </p:nvGrpSpPr>
        <p:grpSpPr>
          <a:xfrm>
            <a:off x="644142" y="2314916"/>
            <a:ext cx="6630865" cy="2641904"/>
            <a:chOff x="6147269" y="2844264"/>
            <a:chExt cx="5708932" cy="2076460"/>
          </a:xfrm>
        </p:grpSpPr>
        <p:grpSp>
          <p:nvGrpSpPr>
            <p:cNvPr id="5" name="组合 4"/>
            <p:cNvGrpSpPr/>
            <p:nvPr/>
          </p:nvGrpSpPr>
          <p:grpSpPr>
            <a:xfrm>
              <a:off x="6147269" y="3331609"/>
              <a:ext cx="5708932" cy="1589115"/>
              <a:chOff x="-4714868" y="2110674"/>
              <a:chExt cx="5708932" cy="1589115"/>
            </a:xfrm>
          </p:grpSpPr>
          <p:sp>
            <p:nvSpPr>
              <p:cNvPr id="7" name="矩形: 圆角 21"/>
              <p:cNvSpPr/>
              <p:nvPr/>
            </p:nvSpPr>
            <p:spPr>
              <a:xfrm>
                <a:off x="-4648332" y="3345066"/>
                <a:ext cx="3562392" cy="354723"/>
              </a:xfrm>
              <a:prstGeom prst="roundRect">
                <a:avLst>
                  <a:gd name="adj" fmla="val 50000"/>
                </a:avLst>
              </a:prstGeom>
              <a:solidFill>
                <a:srgbClr val="DD88A7"/>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讲解人：</a:t>
                </a:r>
                <a:r>
                  <a:rPr kumimoji="0" lang="en-US" altLang="zh-CN" sz="1600" b="0" i="0" u="none" strike="noStrike" kern="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xippt  </a:t>
                </a:r>
                <a:r>
                  <a:rPr kumimoji="0" lang="zh-CN" altLang="en-US" sz="1600" b="0" i="0" u="none" strike="noStrike" kern="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时间：</a:t>
                </a:r>
                <a:r>
                  <a:rPr kumimoji="0" lang="en-US" altLang="zh-CN" sz="1600" b="0" i="0" u="none" strike="noStrike" kern="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2020.6.1</a:t>
                </a:r>
                <a:endParaRPr kumimoji="0" lang="en-US" altLang="zh-CN" sz="1600" b="0" i="0" u="none" strike="noStrike" kern="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nvGrpSpPr>
              <p:cNvPr id="8" name="组合 7"/>
              <p:cNvGrpSpPr/>
              <p:nvPr/>
            </p:nvGrpSpPr>
            <p:grpSpPr>
              <a:xfrm>
                <a:off x="-4714868" y="2110674"/>
                <a:ext cx="5708932" cy="944353"/>
                <a:chOff x="-4714868" y="2110674"/>
                <a:chExt cx="5708932" cy="944353"/>
              </a:xfrm>
            </p:grpSpPr>
            <p:sp>
              <p:nvSpPr>
                <p:cNvPr id="9" name="文本框 8"/>
                <p:cNvSpPr txBox="1"/>
                <p:nvPr/>
              </p:nvSpPr>
              <p:spPr>
                <a:xfrm>
                  <a:off x="-4714868" y="2808615"/>
                  <a:ext cx="5033249" cy="246412"/>
                </a:xfrm>
                <a:prstGeom prst="rect">
                  <a:avLst/>
                </a:prstGeom>
                <a:noFill/>
              </p:spPr>
              <p:txBody>
                <a:bodyPr wrap="square" rtlCol="0">
                  <a:spAutoFit/>
                </a:bodyPr>
                <a:lstStyle/>
                <a:p>
                  <a:pPr marL="0" marR="0" lvl="0" indent="0" algn="dist" defTabSz="914400" rtl="0" eaLnBrk="1" fontAlgn="auto" latinLnBrk="0" hangingPunct="1">
                    <a:lnSpc>
                      <a:spcPct val="150000"/>
                    </a:lnSpc>
                    <a:spcBef>
                      <a:spcPts val="0"/>
                    </a:spcBef>
                    <a:spcAft>
                      <a:spcPts val="0"/>
                    </a:spcAft>
                    <a:buClrTx/>
                    <a:buSzTx/>
                    <a:buFontTx/>
                    <a:buNone/>
                    <a:defRPr/>
                  </a:pPr>
                  <a:r>
                    <a:rPr kumimoji="0" lang="en-US" altLang="zh-CN" sz="1050" b="0" i="0" u="none" strike="noStrike" kern="0" cap="none" spc="0" normalizeH="0" baseline="0" noProof="0" dirty="0">
                      <a:ln>
                        <a:noFill/>
                      </a:ln>
                      <a:solidFill>
                        <a:prstClr val="white">
                          <a:lumMod val="50000"/>
                        </a:prstClr>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PEOPLE'S EDUCATION PRESS HIGH SCHOOL MATHEMATICS ELECTIVE 2-2</a:t>
                  </a:r>
                </a:p>
              </p:txBody>
            </p:sp>
            <p:cxnSp>
              <p:nvCxnSpPr>
                <p:cNvPr id="10" name="直接连接符 9"/>
                <p:cNvCxnSpPr/>
                <p:nvPr/>
              </p:nvCxnSpPr>
              <p:spPr>
                <a:xfrm>
                  <a:off x="-4634728" y="2789746"/>
                  <a:ext cx="4953109" cy="0"/>
                </a:xfrm>
                <a:prstGeom prst="line">
                  <a:avLst/>
                </a:prstGeom>
                <a:noFill/>
                <a:ln w="6350" cap="flat" cmpd="sng" algn="ctr">
                  <a:solidFill>
                    <a:sysClr val="windowText" lastClr="000000">
                      <a:lumMod val="65000"/>
                      <a:lumOff val="35000"/>
                    </a:sysClr>
                  </a:solidFill>
                  <a:prstDash val="solid"/>
                  <a:miter lim="800000"/>
                </a:ln>
                <a:effectLst/>
              </p:spPr>
            </p:cxnSp>
            <p:sp>
              <p:nvSpPr>
                <p:cNvPr id="11" name="文本占位符 19"/>
                <p:cNvSpPr txBox="1"/>
                <p:nvPr/>
              </p:nvSpPr>
              <p:spPr>
                <a:xfrm>
                  <a:off x="-4708756" y="2110674"/>
                  <a:ext cx="5702820" cy="6602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dist">
                    <a:buNone/>
                    <a:defRPr/>
                  </a:pPr>
                  <a:r>
                    <a:rPr lang="en-US" altLang="zh-CN" sz="4000" b="1" dirty="0">
                      <a:solidFill>
                        <a:srgbClr val="DD88A7"/>
                      </a:solidFill>
                      <a:latin typeface="Arial" panose="020B0604020202020204" pitchFamily="34" charset="0"/>
                      <a:ea typeface="思源黑体 CN Regular" panose="020B0500000000000000" pitchFamily="34" charset="-122"/>
                      <a:cs typeface="+mn-ea"/>
                      <a:sym typeface="Arial" panose="020B0604020202020204" pitchFamily="34" charset="0"/>
                    </a:rPr>
                    <a:t>1.7.1</a:t>
                  </a:r>
                  <a:r>
                    <a:rPr lang="zh-CN" altLang="en-US" sz="4000" b="1" dirty="0">
                      <a:solidFill>
                        <a:srgbClr val="DD88A7"/>
                      </a:solidFill>
                      <a:latin typeface="Arial" panose="020B0604020202020204" pitchFamily="34" charset="0"/>
                      <a:ea typeface="思源黑体 CN Regular" panose="020B0500000000000000" pitchFamily="34" charset="-122"/>
                      <a:cs typeface="+mn-ea"/>
                      <a:sym typeface="Arial" panose="020B0604020202020204" pitchFamily="34" charset="0"/>
                    </a:rPr>
                    <a:t>定积分在几何中的应用</a:t>
                  </a:r>
                </a:p>
              </p:txBody>
            </p:sp>
          </p:grpSp>
        </p:grpSp>
        <p:sp>
          <p:nvSpPr>
            <p:cNvPr id="6" name="文本占位符 20"/>
            <p:cNvSpPr txBox="1"/>
            <p:nvPr/>
          </p:nvSpPr>
          <p:spPr>
            <a:xfrm>
              <a:off x="6147269" y="2844264"/>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latin typeface="Arial" panose="020B0604020202020204" pitchFamily="34" charset="0"/>
                  <a:ea typeface="思源黑体 CN Regular" panose="020B0500000000000000" pitchFamily="34" charset="-122"/>
                  <a:cs typeface="+mn-ea"/>
                  <a:sym typeface="Arial" panose="020B0604020202020204" pitchFamily="34" charset="0"/>
                </a:rPr>
                <a:t>第</a:t>
              </a:r>
              <a:r>
                <a:rPr lang="en-US" altLang="zh-CN" dirty="0">
                  <a:latin typeface="Arial" panose="020B0604020202020204" pitchFamily="34" charset="0"/>
                  <a:ea typeface="思源黑体 CN Regular" panose="020B0500000000000000" pitchFamily="34" charset="-122"/>
                  <a:cs typeface="+mn-ea"/>
                  <a:sym typeface="Arial" panose="020B0604020202020204" pitchFamily="34" charset="0"/>
                </a:rPr>
                <a:t>1</a:t>
              </a:r>
              <a:r>
                <a:rPr lang="zh-CN" altLang="en-US" dirty="0">
                  <a:latin typeface="Arial" panose="020B0604020202020204" pitchFamily="34" charset="0"/>
                  <a:ea typeface="思源黑体 CN Regular" panose="020B0500000000000000" pitchFamily="34" charset="-122"/>
                  <a:cs typeface="+mn-ea"/>
                  <a:sym typeface="Arial" panose="020B0604020202020204" pitchFamily="34" charset="0"/>
                </a:rPr>
                <a:t>章  导数及其应用</a:t>
              </a:r>
            </a:p>
          </p:txBody>
        </p:sp>
      </p:grpSp>
      <p:sp>
        <p:nvSpPr>
          <p:cNvPr id="12" name="矩形 11"/>
          <p:cNvSpPr/>
          <p:nvPr/>
        </p:nvSpPr>
        <p:spPr>
          <a:xfrm>
            <a:off x="-1797646" y="512415"/>
            <a:ext cx="4062342" cy="300975"/>
          </a:xfrm>
          <a:prstGeom prst="rect">
            <a:avLst/>
          </a:prstGeom>
          <a:solidFill>
            <a:srgbClr val="DD88A7"/>
          </a:solidFill>
          <a:ln w="12700" cap="flat">
            <a:noFill/>
            <a:prstDash val="solid"/>
            <a:miter lim="800000"/>
          </a:ln>
          <a:effectLst>
            <a:outerShdw blurRad="76200" dir="18900000" sy="23000" kx="-1200000" algn="bl" rotWithShape="0">
              <a:prstClr val="black">
                <a:alpha val="20000"/>
              </a:prstClr>
            </a:outerShdw>
            <a:softEdge rad="19050"/>
          </a:effectLst>
        </p:spPr>
        <p:txBody>
          <a:bodyPr spcFirstLastPara="1" wrap="square" lIns="57592" tIns="57592" rIns="57592" bIns="57592" spcCol="38100" anchor="ctr">
            <a:spAutoFit/>
          </a:bodyPr>
          <a:lstStyle/>
          <a:p>
            <a:pPr marL="0" marR="0" lvl="0" indent="0" algn="r" defTabSz="1151890" rtl="0" eaLnBrk="1" fontAlgn="auto" latinLnBrk="1" hangingPunct="1">
              <a:lnSpc>
                <a:spcPct val="100000"/>
              </a:lnSpc>
              <a:spcBef>
                <a:spcPts val="0"/>
              </a:spcBef>
              <a:spcAft>
                <a:spcPts val="0"/>
              </a:spcAft>
              <a:buClrTx/>
              <a:buSzTx/>
              <a:buFontTx/>
              <a:buNone/>
              <a:defRPr/>
            </a:pPr>
            <a:r>
              <a:rPr kumimoji="0" lang="zh-CN" altLang="en-US" sz="1200" b="0" i="0" u="none" strike="noStrike" kern="0" cap="none" spc="30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人教版高中数学选修</a:t>
            </a:r>
            <a:r>
              <a:rPr kumimoji="0" lang="en-US" altLang="zh-CN" sz="1200" b="0" i="0" u="none" strike="noStrike" kern="0" cap="none" spc="30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2-2</a:t>
            </a:r>
            <a:endParaRPr kumimoji="0" lang="zh-CN" altLang="en-US" sz="1200" b="0" i="0" u="none" strike="noStrike" kern="0" cap="none" spc="30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45" name="矩形 44"/>
          <p:cNvSpPr/>
          <p:nvPr/>
        </p:nvSpPr>
        <p:spPr>
          <a:xfrm>
            <a:off x="7429500" y="-1"/>
            <a:ext cx="4762500" cy="6890097"/>
          </a:xfrm>
          <a:prstGeom prst="rect">
            <a:avLst/>
          </a:prstGeom>
          <a:solidFill>
            <a:srgbClr val="E4CBC4">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5303521" y="-1"/>
            <a:ext cx="4031931" cy="6890097"/>
          </a:xfrm>
          <a:custGeom>
            <a:avLst/>
            <a:gdLst>
              <a:gd name="connsiteX0" fmla="*/ 101745 w 3648401"/>
              <a:gd name="connsiteY0" fmla="*/ 0 h 6858001"/>
              <a:gd name="connsiteX1" fmla="*/ 1828028 w 3648401"/>
              <a:gd name="connsiteY1" fmla="*/ 0 h 6858001"/>
              <a:gd name="connsiteX2" fmla="*/ 3648401 w 3648401"/>
              <a:gd name="connsiteY2" fmla="*/ 3335778 h 6858001"/>
              <a:gd name="connsiteX3" fmla="*/ 1726283 w 3648401"/>
              <a:gd name="connsiteY3" fmla="*/ 6858001 h 6858001"/>
              <a:gd name="connsiteX4" fmla="*/ 0 w 3648401"/>
              <a:gd name="connsiteY4" fmla="*/ 6858001 h 6858001"/>
              <a:gd name="connsiteX5" fmla="*/ 1922118 w 3648401"/>
              <a:gd name="connsiteY5" fmla="*/ 3335778 h 6858001"/>
              <a:gd name="connsiteX6" fmla="*/ 101745 w 3648401"/>
              <a:gd name="connsiteY6"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8401" h="6858001">
                <a:moveTo>
                  <a:pt x="101745" y="0"/>
                </a:moveTo>
                <a:lnTo>
                  <a:pt x="1828028" y="0"/>
                </a:lnTo>
                <a:lnTo>
                  <a:pt x="3648401" y="3335778"/>
                </a:lnTo>
                <a:lnTo>
                  <a:pt x="1726283" y="6858001"/>
                </a:lnTo>
                <a:lnTo>
                  <a:pt x="0" y="6858001"/>
                </a:lnTo>
                <a:lnTo>
                  <a:pt x="1922118" y="3335778"/>
                </a:lnTo>
                <a:lnTo>
                  <a:pt x="101745" y="0"/>
                </a:lnTo>
                <a:close/>
              </a:path>
            </a:pathLst>
          </a:custGeom>
          <a:solidFill>
            <a:srgbClr val="FADA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文本框 17409"/>
          <p:cNvSpPr txBox="1"/>
          <p:nvPr/>
        </p:nvSpPr>
        <p:spPr>
          <a:xfrm>
            <a:off x="660400" y="1262924"/>
            <a:ext cx="10443030" cy="461665"/>
          </a:xfrm>
          <a:prstGeom prst="rect">
            <a:avLst/>
          </a:prstGeom>
          <a:noFill/>
          <a:ln w="38100" cap="flat" cmpd="sng">
            <a:solidFill>
              <a:srgbClr val="FF9999"/>
            </a:solidFill>
            <a:prstDash val="solid"/>
            <a:miter/>
            <a:headEnd type="none" w="med" len="med"/>
            <a:tailEnd type="none" w="med" len="med"/>
          </a:ln>
        </p:spPr>
        <p:txBody>
          <a:bodyPr wrap="square">
            <a:spAutoFit/>
          </a:bodyPr>
          <a:lstStyle/>
          <a:p>
            <a:pPr>
              <a:lnSpc>
                <a:spcPct val="120000"/>
              </a:lnSpc>
              <a:spcBef>
                <a:spcPct val="50000"/>
              </a:spcBef>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从图中可以看出，所求图形的面积可以为两个曲边梯形面积的差，进而可用定积分求面积</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S.</a:t>
            </a:r>
          </a:p>
        </p:txBody>
      </p:sp>
      <p:grpSp>
        <p:nvGrpSpPr>
          <p:cNvPr id="17411" name="组合 17410"/>
          <p:cNvGrpSpPr/>
          <p:nvPr/>
        </p:nvGrpSpPr>
        <p:grpSpPr>
          <a:xfrm>
            <a:off x="7577294" y="2349185"/>
            <a:ext cx="3162300" cy="3062288"/>
            <a:chOff x="0" y="0"/>
            <a:chExt cx="1992" cy="1929"/>
          </a:xfrm>
        </p:grpSpPr>
        <p:pic>
          <p:nvPicPr>
            <p:cNvPr id="17412" name="图片 17411"/>
            <p:cNvPicPr>
              <a:picLocks noChangeAspect="1"/>
            </p:cNvPicPr>
            <p:nvPr/>
          </p:nvPicPr>
          <p:blipFill>
            <a:blip r:embed="rId2">
              <a:clrChange>
                <a:clrFrom>
                  <a:srgbClr val="FFF8FF"/>
                </a:clrFrom>
                <a:clrTo>
                  <a:srgbClr val="FFF8FF">
                    <a:alpha val="0"/>
                  </a:srgbClr>
                </a:clrTo>
              </a:clrChange>
            </a:blip>
            <a:stretch>
              <a:fillRect/>
            </a:stretch>
          </p:blipFill>
          <p:spPr>
            <a:xfrm>
              <a:off x="0" y="0"/>
              <a:ext cx="1992" cy="1929"/>
            </a:xfrm>
            <a:prstGeom prst="rect">
              <a:avLst/>
            </a:prstGeom>
            <a:noFill/>
            <a:ln w="9525" cap="flat" cmpd="sng">
              <a:solidFill>
                <a:schemeClr val="bg2"/>
              </a:solidFill>
              <a:prstDash val="solid"/>
              <a:miter/>
              <a:headEnd type="none" w="med" len="med"/>
              <a:tailEnd type="none" w="med" len="med"/>
            </a:ln>
          </p:spPr>
        </p:pic>
        <p:sp>
          <p:nvSpPr>
            <p:cNvPr id="17413" name="直接连接符 17412"/>
            <p:cNvSpPr/>
            <p:nvPr/>
          </p:nvSpPr>
          <p:spPr>
            <a:xfrm>
              <a:off x="672" y="1019"/>
              <a:ext cx="0" cy="683"/>
            </a:xfrm>
            <a:prstGeom prst="line">
              <a:avLst/>
            </a:prstGeom>
            <a:ln w="12700" cap="flat" cmpd="sng">
              <a:solidFill>
                <a:schemeClr val="tx1"/>
              </a:solidFill>
              <a:prstDash val="dash"/>
              <a:headEnd type="none" w="med" len="med"/>
              <a:tailEnd type="none" w="med" len="med"/>
            </a:ln>
          </p:spPr>
          <p:txBody>
            <a:bodyPr/>
            <a:lstStyle/>
            <a:p>
              <a:endParaRPr lang="zh-CN" altLang="en-US" sz="2000">
                <a:latin typeface="Arial" panose="020B0604020202020204" pitchFamily="34" charset="0"/>
                <a:ea typeface="思源黑体 CN Medium" panose="020B0600000000000000" pitchFamily="34" charset="-122"/>
                <a:sym typeface="Arial" panose="020B0604020202020204" pitchFamily="34" charset="0"/>
              </a:endParaRPr>
            </a:p>
          </p:txBody>
        </p:sp>
        <p:sp>
          <p:nvSpPr>
            <p:cNvPr id="17414" name="直接连接符 17413"/>
            <p:cNvSpPr/>
            <p:nvPr/>
          </p:nvSpPr>
          <p:spPr>
            <a:xfrm>
              <a:off x="816" y="921"/>
              <a:ext cx="0" cy="780"/>
            </a:xfrm>
            <a:prstGeom prst="line">
              <a:avLst/>
            </a:prstGeom>
            <a:ln w="12700" cap="flat" cmpd="sng">
              <a:solidFill>
                <a:schemeClr val="tx1"/>
              </a:solidFill>
              <a:prstDash val="dash"/>
              <a:headEnd type="none" w="med" len="med"/>
              <a:tailEnd type="none" w="med" len="med"/>
            </a:ln>
          </p:spPr>
          <p:txBody>
            <a:bodyPr/>
            <a:lstStyle/>
            <a:p>
              <a:endParaRPr lang="zh-CN" altLang="en-US" sz="2000">
                <a:latin typeface="Arial" panose="020B0604020202020204" pitchFamily="34" charset="0"/>
                <a:ea typeface="思源黑体 CN Medium" panose="020B0600000000000000" pitchFamily="34" charset="-122"/>
                <a:sym typeface="Arial" panose="020B0604020202020204" pitchFamily="34" charset="0"/>
              </a:endParaRPr>
            </a:p>
          </p:txBody>
        </p:sp>
        <p:sp>
          <p:nvSpPr>
            <p:cNvPr id="17415" name="矩形 17414"/>
            <p:cNvSpPr/>
            <p:nvPr/>
          </p:nvSpPr>
          <p:spPr>
            <a:xfrm>
              <a:off x="672" y="1008"/>
              <a:ext cx="144" cy="432"/>
            </a:xfrm>
            <a:prstGeom prst="rect">
              <a:avLst/>
            </a:prstGeom>
            <a:noFill/>
            <a:ln w="9525" cap="flat" cmpd="sng">
              <a:solidFill>
                <a:schemeClr val="tx1"/>
              </a:solidFill>
              <a:prstDash val="solid"/>
              <a:miter/>
              <a:headEnd type="none" w="med" len="med"/>
              <a:tailEnd type="none" w="med" len="med"/>
            </a:ln>
          </p:spPr>
          <p:txBody>
            <a:bodyPr/>
            <a:lstStyle/>
            <a:p>
              <a:endPar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aphicFrame>
          <p:nvGraphicFramePr>
            <p:cNvPr id="17416" name="对象 17415"/>
            <p:cNvGraphicFramePr>
              <a:graphicFrameLocks noChangeAspect="1"/>
            </p:cNvGraphicFramePr>
            <p:nvPr/>
          </p:nvGraphicFramePr>
          <p:xfrm>
            <a:off x="576" y="1680"/>
            <a:ext cx="144" cy="132"/>
          </p:xfrm>
          <a:graphic>
            <a:graphicData uri="http://schemas.openxmlformats.org/presentationml/2006/ole">
              <mc:AlternateContent xmlns:mc="http://schemas.openxmlformats.org/markup-compatibility/2006">
                <mc:Choice xmlns:v="urn:schemas-microsoft-com:vml" Requires="v">
                  <p:oleObj r:id="rId3" imgW="139700" imgH="139700" progId="Equation.DSMT4">
                    <p:embed/>
                  </p:oleObj>
                </mc:Choice>
                <mc:Fallback>
                  <p:oleObj r:id="rId3" imgW="139700" imgH="139700" progId="Equation.DSMT4">
                    <p:embed/>
                    <p:pic>
                      <p:nvPicPr>
                        <p:cNvPr id="0" name="对象 17415"/>
                        <p:cNvPicPr/>
                        <p:nvPr/>
                      </p:nvPicPr>
                      <p:blipFill>
                        <a:blip r:embed="rId4"/>
                        <a:stretch>
                          <a:fillRect/>
                        </a:stretch>
                      </p:blipFill>
                      <p:spPr>
                        <a:xfrm>
                          <a:off x="576" y="1680"/>
                          <a:ext cx="144" cy="132"/>
                        </a:xfrm>
                        <a:prstGeom prst="rect">
                          <a:avLst/>
                        </a:prstGeom>
                        <a:noFill/>
                        <a:ln w="38100">
                          <a:noFill/>
                          <a:miter/>
                        </a:ln>
                      </p:spPr>
                    </p:pic>
                  </p:oleObj>
                </mc:Fallback>
              </mc:AlternateContent>
            </a:graphicData>
          </a:graphic>
        </p:graphicFrame>
        <p:graphicFrame>
          <p:nvGraphicFramePr>
            <p:cNvPr id="17417" name="对象 17416"/>
            <p:cNvGraphicFramePr>
              <a:graphicFrameLocks noChangeAspect="1"/>
            </p:cNvGraphicFramePr>
            <p:nvPr/>
          </p:nvGraphicFramePr>
          <p:xfrm>
            <a:off x="720" y="1632"/>
            <a:ext cx="264" cy="171"/>
          </p:xfrm>
          <a:graphic>
            <a:graphicData uri="http://schemas.openxmlformats.org/presentationml/2006/ole">
              <mc:AlternateContent xmlns:mc="http://schemas.openxmlformats.org/markup-compatibility/2006">
                <mc:Choice xmlns:v="urn:schemas-microsoft-com:vml" Requires="v">
                  <p:oleObj r:id="rId5" imgW="419100" imgH="165100" progId="Equation.DSMT4">
                    <p:embed/>
                  </p:oleObj>
                </mc:Choice>
                <mc:Fallback>
                  <p:oleObj r:id="rId5" imgW="419100" imgH="165100" progId="Equation.DSMT4">
                    <p:embed/>
                    <p:pic>
                      <p:nvPicPr>
                        <p:cNvPr id="0" name="对象 17416"/>
                        <p:cNvPicPr/>
                        <p:nvPr/>
                      </p:nvPicPr>
                      <p:blipFill>
                        <a:blip r:embed="rId6"/>
                        <a:stretch>
                          <a:fillRect/>
                        </a:stretch>
                      </p:blipFill>
                      <p:spPr>
                        <a:xfrm>
                          <a:off x="720" y="1632"/>
                          <a:ext cx="264" cy="171"/>
                        </a:xfrm>
                        <a:prstGeom prst="rect">
                          <a:avLst/>
                        </a:prstGeom>
                        <a:noFill/>
                        <a:ln w="38100">
                          <a:noFill/>
                          <a:miter/>
                        </a:ln>
                      </p:spPr>
                    </p:pic>
                  </p:oleObj>
                </mc:Fallback>
              </mc:AlternateContent>
            </a:graphicData>
          </a:graphic>
        </p:graphicFrame>
      </p:grpSp>
      <p:sp>
        <p:nvSpPr>
          <p:cNvPr id="12"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新知探究</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strips(downLeft)">
                                      <p:cBhvr>
                                        <p:cTn id="7"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文本框 18434"/>
          <p:cNvSpPr txBox="1"/>
          <p:nvPr/>
        </p:nvSpPr>
        <p:spPr>
          <a:xfrm>
            <a:off x="640304" y="1425101"/>
            <a:ext cx="2286000" cy="400110"/>
          </a:xfrm>
          <a:prstGeom prst="rect">
            <a:avLst/>
          </a:prstGeom>
          <a:noFill/>
          <a:ln w="9525">
            <a:noFill/>
          </a:ln>
        </p:spPr>
        <p:txBody>
          <a:bodyPr>
            <a:spAutoFit/>
          </a:bodyPr>
          <a:lstStyle/>
          <a:p>
            <a:pPr>
              <a:spcBef>
                <a:spcPct val="50000"/>
              </a:spcBef>
            </a:pPr>
            <a:r>
              <a:rPr lang="zh-CN" altLang="en-US" sz="2000" kern="0" dirty="0">
                <a:solidFill>
                  <a:schemeClr val="tx2"/>
                </a:solidFill>
                <a:latin typeface="Arial" panose="020B0604020202020204" pitchFamily="34" charset="0"/>
                <a:ea typeface="思源黑体 CN Medium" panose="020B0600000000000000" pitchFamily="34" charset="-122"/>
                <a:sym typeface="Arial" panose="020B0604020202020204" pitchFamily="34" charset="0"/>
              </a:rPr>
              <a:t>解</a:t>
            </a:r>
            <a:r>
              <a:rPr lang="en-US" altLang="zh-CN" sz="2000" kern="0" dirty="0">
                <a:solidFill>
                  <a:schemeClr val="tx2"/>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方程组：</a:t>
            </a:r>
          </a:p>
        </p:txBody>
      </p:sp>
      <p:sp>
        <p:nvSpPr>
          <p:cNvPr id="18436" name="左大括号 18435"/>
          <p:cNvSpPr/>
          <p:nvPr/>
        </p:nvSpPr>
        <p:spPr>
          <a:xfrm>
            <a:off x="2144905" y="1187870"/>
            <a:ext cx="152400" cy="914400"/>
          </a:xfrm>
          <a:prstGeom prst="leftBrace">
            <a:avLst>
              <a:gd name="adj1" fmla="val 50000"/>
              <a:gd name="adj2" fmla="val 50000"/>
            </a:avLst>
          </a:prstGeom>
          <a:noFill/>
          <a:ln w="9525" cap="flat" cmpd="sng">
            <a:solidFill>
              <a:schemeClr val="tx1"/>
            </a:solidFill>
            <a:prstDash val="solid"/>
            <a:headEnd type="none" w="med" len="med"/>
            <a:tailEnd type="none" w="med" len="med"/>
          </a:ln>
        </p:spPr>
        <p:txBody>
          <a:bodyPr/>
          <a:lstStyle/>
          <a:p>
            <a:endPar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aphicFrame>
        <p:nvGraphicFramePr>
          <p:cNvPr id="18437" name="对象 18436"/>
          <p:cNvGraphicFramePr>
            <a:graphicFrameLocks noChangeAspect="1"/>
          </p:cNvGraphicFramePr>
          <p:nvPr/>
        </p:nvGraphicFramePr>
        <p:xfrm>
          <a:off x="2373505" y="970442"/>
          <a:ext cx="914400" cy="484188"/>
        </p:xfrm>
        <a:graphic>
          <a:graphicData uri="http://schemas.openxmlformats.org/presentationml/2006/ole">
            <mc:AlternateContent xmlns:mc="http://schemas.openxmlformats.org/markup-compatibility/2006">
              <mc:Choice xmlns:v="urn:schemas-microsoft-com:vml" Requires="v">
                <p:oleObj r:id="rId2" imgW="431800" imgH="228600" progId="Equation.DSMT4">
                  <p:embed/>
                </p:oleObj>
              </mc:Choice>
              <mc:Fallback>
                <p:oleObj r:id="rId2" imgW="431800" imgH="228600" progId="Equation.DSMT4">
                  <p:embed/>
                  <p:pic>
                    <p:nvPicPr>
                      <p:cNvPr id="0" name="对象 18436"/>
                      <p:cNvPicPr/>
                      <p:nvPr/>
                    </p:nvPicPr>
                    <p:blipFill>
                      <a:blip r:embed="rId3">
                        <a:biLevel thresh="50000"/>
                        <a:grayscl/>
                      </a:blip>
                      <a:stretch>
                        <a:fillRect/>
                      </a:stretch>
                    </p:blipFill>
                    <p:spPr>
                      <a:xfrm>
                        <a:off x="2373505" y="970442"/>
                        <a:ext cx="914400" cy="484188"/>
                      </a:xfrm>
                      <a:prstGeom prst="rect">
                        <a:avLst/>
                      </a:prstGeom>
                      <a:noFill/>
                      <a:ln w="38100">
                        <a:noFill/>
                        <a:miter/>
                      </a:ln>
                    </p:spPr>
                  </p:pic>
                </p:oleObj>
              </mc:Fallback>
            </mc:AlternateContent>
          </a:graphicData>
        </a:graphic>
      </p:graphicFrame>
      <p:graphicFrame>
        <p:nvGraphicFramePr>
          <p:cNvPr id="18438" name="对象 18437"/>
          <p:cNvGraphicFramePr>
            <a:graphicFrameLocks noChangeAspect="1"/>
          </p:cNvGraphicFramePr>
          <p:nvPr/>
        </p:nvGraphicFramePr>
        <p:xfrm>
          <a:off x="2373505" y="1664120"/>
          <a:ext cx="990600" cy="541338"/>
        </p:xfrm>
        <a:graphic>
          <a:graphicData uri="http://schemas.openxmlformats.org/presentationml/2006/ole">
            <mc:AlternateContent xmlns:mc="http://schemas.openxmlformats.org/markup-compatibility/2006">
              <mc:Choice xmlns:v="urn:schemas-microsoft-com:vml" Requires="v">
                <p:oleObj r:id="rId4" imgW="419735" imgH="228600" progId="Equation.DSMT4">
                  <p:embed/>
                </p:oleObj>
              </mc:Choice>
              <mc:Fallback>
                <p:oleObj r:id="rId4" imgW="419735" imgH="228600" progId="Equation.DSMT4">
                  <p:embed/>
                  <p:pic>
                    <p:nvPicPr>
                      <p:cNvPr id="0" name="对象 18437"/>
                      <p:cNvPicPr/>
                      <p:nvPr/>
                    </p:nvPicPr>
                    <p:blipFill>
                      <a:blip r:embed="rId5">
                        <a:biLevel thresh="50000"/>
                        <a:grayscl/>
                      </a:blip>
                      <a:stretch>
                        <a:fillRect/>
                      </a:stretch>
                    </p:blipFill>
                    <p:spPr>
                      <a:xfrm>
                        <a:off x="2373505" y="1664120"/>
                        <a:ext cx="990600" cy="541338"/>
                      </a:xfrm>
                      <a:prstGeom prst="rect">
                        <a:avLst/>
                      </a:prstGeom>
                      <a:noFill/>
                      <a:ln w="38100">
                        <a:noFill/>
                        <a:miter/>
                      </a:ln>
                    </p:spPr>
                  </p:pic>
                </p:oleObj>
              </mc:Fallback>
            </mc:AlternateContent>
          </a:graphicData>
        </a:graphic>
      </p:graphicFrame>
      <p:sp>
        <p:nvSpPr>
          <p:cNvPr id="18439" name="文本框 18438"/>
          <p:cNvSpPr txBox="1"/>
          <p:nvPr/>
        </p:nvSpPr>
        <p:spPr>
          <a:xfrm>
            <a:off x="640304" y="2277481"/>
            <a:ext cx="2895600" cy="400110"/>
          </a:xfrm>
          <a:prstGeom prst="rect">
            <a:avLst/>
          </a:prstGeom>
          <a:noFill/>
          <a:ln w="9525">
            <a:noFill/>
          </a:ln>
        </p:spPr>
        <p:txBody>
          <a:bodyPr>
            <a:spAutoFit/>
          </a:bodyPr>
          <a:lstStyle/>
          <a:p>
            <a:pPr>
              <a:spcBef>
                <a:spcPct val="50000"/>
              </a:spcBef>
            </a:pPr>
            <a:r>
              <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得交点的横坐标</a:t>
            </a:r>
          </a:p>
        </p:txBody>
      </p:sp>
      <p:graphicFrame>
        <p:nvGraphicFramePr>
          <p:cNvPr id="18440" name="对象 18439"/>
          <p:cNvGraphicFramePr>
            <a:graphicFrameLocks noChangeAspect="1"/>
          </p:cNvGraphicFramePr>
          <p:nvPr/>
        </p:nvGraphicFramePr>
        <p:xfrm>
          <a:off x="2659255" y="2297738"/>
          <a:ext cx="1409700" cy="357188"/>
        </p:xfrm>
        <a:graphic>
          <a:graphicData uri="http://schemas.openxmlformats.org/presentationml/2006/ole">
            <mc:AlternateContent xmlns:mc="http://schemas.openxmlformats.org/markup-compatibility/2006">
              <mc:Choice xmlns:v="urn:schemas-microsoft-com:vml" Requires="v">
                <p:oleObj r:id="rId6" imgW="799465" imgH="203200" progId="Equation.DSMT4">
                  <p:embed/>
                </p:oleObj>
              </mc:Choice>
              <mc:Fallback>
                <p:oleObj r:id="rId6" imgW="799465" imgH="203200" progId="Equation.DSMT4">
                  <p:embed/>
                  <p:pic>
                    <p:nvPicPr>
                      <p:cNvPr id="0" name="对象 18439"/>
                      <p:cNvPicPr/>
                      <p:nvPr/>
                    </p:nvPicPr>
                    <p:blipFill>
                      <a:blip r:embed="rId7"/>
                      <a:stretch>
                        <a:fillRect/>
                      </a:stretch>
                    </p:blipFill>
                    <p:spPr>
                      <a:xfrm>
                        <a:off x="2659255" y="2297738"/>
                        <a:ext cx="1409700" cy="357188"/>
                      </a:xfrm>
                      <a:prstGeom prst="rect">
                        <a:avLst/>
                      </a:prstGeom>
                      <a:noFill/>
                      <a:ln w="38100">
                        <a:noFill/>
                        <a:miter/>
                      </a:ln>
                    </p:spPr>
                  </p:pic>
                </p:oleObj>
              </mc:Fallback>
            </mc:AlternateContent>
          </a:graphicData>
        </a:graphic>
      </p:graphicFrame>
      <p:sp>
        <p:nvSpPr>
          <p:cNvPr id="18441" name="文本框 18440"/>
          <p:cNvSpPr txBox="1"/>
          <p:nvPr/>
        </p:nvSpPr>
        <p:spPr>
          <a:xfrm>
            <a:off x="620905" y="2892616"/>
            <a:ext cx="5486400" cy="400110"/>
          </a:xfrm>
          <a:prstGeom prst="rect">
            <a:avLst/>
          </a:prstGeom>
          <a:noFill/>
          <a:ln w="9525">
            <a:noFill/>
          </a:ln>
        </p:spPr>
        <p:txBody>
          <a:bodyPr>
            <a:spAutoFit/>
          </a:bodyPr>
          <a:lstStyle/>
          <a:p>
            <a:pPr>
              <a:spcBef>
                <a:spcPct val="50000"/>
              </a:spcBef>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因此，所求图形的面积为</a:t>
            </a:r>
          </a:p>
        </p:txBody>
      </p:sp>
      <p:graphicFrame>
        <p:nvGraphicFramePr>
          <p:cNvPr id="18442" name="对象 18441"/>
          <p:cNvGraphicFramePr>
            <a:graphicFrameLocks noChangeAspect="1"/>
          </p:cNvGraphicFramePr>
          <p:nvPr/>
        </p:nvGraphicFramePr>
        <p:xfrm>
          <a:off x="750286" y="3405188"/>
          <a:ext cx="3094038" cy="2728912"/>
        </p:xfrm>
        <a:graphic>
          <a:graphicData uri="http://schemas.openxmlformats.org/presentationml/2006/ole">
            <mc:AlternateContent xmlns:mc="http://schemas.openxmlformats.org/markup-compatibility/2006">
              <mc:Choice xmlns:v="urn:schemas-microsoft-com:vml" Requires="v">
                <p:oleObj r:id="rId8" imgW="1612900" imgH="1422400" progId="Equation.DSMT4">
                  <p:embed/>
                </p:oleObj>
              </mc:Choice>
              <mc:Fallback>
                <p:oleObj r:id="rId8" imgW="1612900" imgH="1422400" progId="Equation.DSMT4">
                  <p:embed/>
                  <p:pic>
                    <p:nvPicPr>
                      <p:cNvPr id="0" name="对象 18441"/>
                      <p:cNvPicPr/>
                      <p:nvPr/>
                    </p:nvPicPr>
                    <p:blipFill>
                      <a:blip r:embed="rId9"/>
                      <a:stretch>
                        <a:fillRect/>
                      </a:stretch>
                    </p:blipFill>
                    <p:spPr>
                      <a:xfrm>
                        <a:off x="750286" y="3405188"/>
                        <a:ext cx="3094038" cy="2728912"/>
                      </a:xfrm>
                      <a:prstGeom prst="rect">
                        <a:avLst/>
                      </a:prstGeom>
                      <a:noFill/>
                      <a:ln w="38100">
                        <a:noFill/>
                        <a:miter/>
                      </a:ln>
                    </p:spPr>
                  </p:pic>
                </p:oleObj>
              </mc:Fallback>
            </mc:AlternateContent>
          </a:graphicData>
        </a:graphic>
      </p:graphicFrame>
      <p:grpSp>
        <p:nvGrpSpPr>
          <p:cNvPr id="18443" name="组合 18442"/>
          <p:cNvGrpSpPr/>
          <p:nvPr/>
        </p:nvGrpSpPr>
        <p:grpSpPr>
          <a:xfrm>
            <a:off x="6468207" y="2205458"/>
            <a:ext cx="3162300" cy="3062288"/>
            <a:chOff x="0" y="0"/>
            <a:chExt cx="1992" cy="1929"/>
          </a:xfrm>
        </p:grpSpPr>
        <p:pic>
          <p:nvPicPr>
            <p:cNvPr id="18444" name="图片 18443"/>
            <p:cNvPicPr>
              <a:picLocks noChangeAspect="1"/>
            </p:cNvPicPr>
            <p:nvPr/>
          </p:nvPicPr>
          <p:blipFill>
            <a:blip r:embed="rId10"/>
            <a:stretch>
              <a:fillRect/>
            </a:stretch>
          </p:blipFill>
          <p:spPr>
            <a:xfrm>
              <a:off x="0" y="0"/>
              <a:ext cx="1992" cy="1929"/>
            </a:xfrm>
            <a:prstGeom prst="rect">
              <a:avLst/>
            </a:prstGeom>
            <a:noFill/>
            <a:ln w="9525" cap="flat" cmpd="sng">
              <a:solidFill>
                <a:schemeClr val="bg2"/>
              </a:solidFill>
              <a:prstDash val="solid"/>
              <a:miter/>
              <a:headEnd type="none" w="med" len="med"/>
              <a:tailEnd type="none" w="med" len="med"/>
            </a:ln>
          </p:spPr>
        </p:pic>
        <p:sp>
          <p:nvSpPr>
            <p:cNvPr id="18445" name="直接连接符 18444"/>
            <p:cNvSpPr/>
            <p:nvPr/>
          </p:nvSpPr>
          <p:spPr>
            <a:xfrm>
              <a:off x="672" y="1019"/>
              <a:ext cx="0" cy="683"/>
            </a:xfrm>
            <a:prstGeom prst="line">
              <a:avLst/>
            </a:prstGeom>
            <a:ln w="12700" cap="flat" cmpd="sng">
              <a:solidFill>
                <a:schemeClr val="tx1"/>
              </a:solidFill>
              <a:prstDash val="dash"/>
              <a:headEnd type="none" w="med" len="med"/>
              <a:tailEnd type="none" w="med" len="med"/>
            </a:ln>
          </p:spPr>
          <p:txBody>
            <a:bodyPr/>
            <a:lstStyle/>
            <a:p>
              <a:endParaRPr lang="zh-CN" altLang="en-US" sz="2000">
                <a:latin typeface="Arial" panose="020B0604020202020204" pitchFamily="34" charset="0"/>
                <a:ea typeface="思源黑体 CN Medium" panose="020B0600000000000000" pitchFamily="34" charset="-122"/>
                <a:sym typeface="Arial" panose="020B0604020202020204" pitchFamily="34" charset="0"/>
              </a:endParaRPr>
            </a:p>
          </p:txBody>
        </p:sp>
        <p:sp>
          <p:nvSpPr>
            <p:cNvPr id="18446" name="直接连接符 18445"/>
            <p:cNvSpPr/>
            <p:nvPr/>
          </p:nvSpPr>
          <p:spPr>
            <a:xfrm>
              <a:off x="816" y="921"/>
              <a:ext cx="0" cy="780"/>
            </a:xfrm>
            <a:prstGeom prst="line">
              <a:avLst/>
            </a:prstGeom>
            <a:ln w="12700" cap="flat" cmpd="sng">
              <a:solidFill>
                <a:schemeClr val="tx1"/>
              </a:solidFill>
              <a:prstDash val="dash"/>
              <a:headEnd type="none" w="med" len="med"/>
              <a:tailEnd type="none" w="med" len="med"/>
            </a:ln>
          </p:spPr>
          <p:txBody>
            <a:bodyPr/>
            <a:lstStyle/>
            <a:p>
              <a:endParaRPr lang="zh-CN" altLang="en-US" sz="2000">
                <a:latin typeface="Arial" panose="020B0604020202020204" pitchFamily="34" charset="0"/>
                <a:ea typeface="思源黑体 CN Medium" panose="020B0600000000000000" pitchFamily="34" charset="-122"/>
                <a:sym typeface="Arial" panose="020B0604020202020204" pitchFamily="34" charset="0"/>
              </a:endParaRPr>
            </a:p>
          </p:txBody>
        </p:sp>
        <p:sp>
          <p:nvSpPr>
            <p:cNvPr id="18447" name="矩形 18446"/>
            <p:cNvSpPr/>
            <p:nvPr/>
          </p:nvSpPr>
          <p:spPr>
            <a:xfrm>
              <a:off x="672" y="1008"/>
              <a:ext cx="144" cy="432"/>
            </a:xfrm>
            <a:prstGeom prst="rect">
              <a:avLst/>
            </a:prstGeom>
            <a:noFill/>
            <a:ln w="9525" cap="flat" cmpd="sng">
              <a:solidFill>
                <a:schemeClr val="tx1"/>
              </a:solidFill>
              <a:prstDash val="solid"/>
              <a:miter/>
              <a:headEnd type="none" w="med" len="med"/>
              <a:tailEnd type="none" w="med" len="med"/>
            </a:ln>
          </p:spPr>
          <p:txBody>
            <a:bodyPr/>
            <a:lstStyle/>
            <a:p>
              <a:endPar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aphicFrame>
          <p:nvGraphicFramePr>
            <p:cNvPr id="18448" name="对象 18447"/>
            <p:cNvGraphicFramePr>
              <a:graphicFrameLocks noChangeAspect="1"/>
            </p:cNvGraphicFramePr>
            <p:nvPr/>
          </p:nvGraphicFramePr>
          <p:xfrm>
            <a:off x="576" y="1680"/>
            <a:ext cx="144" cy="132"/>
          </p:xfrm>
          <a:graphic>
            <a:graphicData uri="http://schemas.openxmlformats.org/presentationml/2006/ole">
              <mc:AlternateContent xmlns:mc="http://schemas.openxmlformats.org/markup-compatibility/2006">
                <mc:Choice xmlns:v="urn:schemas-microsoft-com:vml" Requires="v">
                  <p:oleObj r:id="rId11" imgW="139700" imgH="139700" progId="Equation.DSMT4">
                    <p:embed/>
                  </p:oleObj>
                </mc:Choice>
                <mc:Fallback>
                  <p:oleObj r:id="rId11" imgW="139700" imgH="139700" progId="Equation.DSMT4">
                    <p:embed/>
                    <p:pic>
                      <p:nvPicPr>
                        <p:cNvPr id="0" name="对象 18447"/>
                        <p:cNvPicPr/>
                        <p:nvPr/>
                      </p:nvPicPr>
                      <p:blipFill>
                        <a:blip r:embed="rId12"/>
                        <a:stretch>
                          <a:fillRect/>
                        </a:stretch>
                      </p:blipFill>
                      <p:spPr>
                        <a:xfrm>
                          <a:off x="576" y="1680"/>
                          <a:ext cx="144" cy="132"/>
                        </a:xfrm>
                        <a:prstGeom prst="rect">
                          <a:avLst/>
                        </a:prstGeom>
                        <a:noFill/>
                        <a:ln w="38100">
                          <a:noFill/>
                          <a:miter/>
                        </a:ln>
                      </p:spPr>
                    </p:pic>
                  </p:oleObj>
                </mc:Fallback>
              </mc:AlternateContent>
            </a:graphicData>
          </a:graphic>
        </p:graphicFrame>
        <p:graphicFrame>
          <p:nvGraphicFramePr>
            <p:cNvPr id="18449" name="对象 18448"/>
            <p:cNvGraphicFramePr>
              <a:graphicFrameLocks noChangeAspect="1"/>
            </p:cNvGraphicFramePr>
            <p:nvPr/>
          </p:nvGraphicFramePr>
          <p:xfrm>
            <a:off x="720" y="1632"/>
            <a:ext cx="264" cy="171"/>
          </p:xfrm>
          <a:graphic>
            <a:graphicData uri="http://schemas.openxmlformats.org/presentationml/2006/ole">
              <mc:AlternateContent xmlns:mc="http://schemas.openxmlformats.org/markup-compatibility/2006">
                <mc:Choice xmlns:v="urn:schemas-microsoft-com:vml" Requires="v">
                  <p:oleObj r:id="rId13" imgW="419100" imgH="165100" progId="Equation.DSMT4">
                    <p:embed/>
                  </p:oleObj>
                </mc:Choice>
                <mc:Fallback>
                  <p:oleObj r:id="rId13" imgW="419100" imgH="165100" progId="Equation.DSMT4">
                    <p:embed/>
                    <p:pic>
                      <p:nvPicPr>
                        <p:cNvPr id="0" name="对象 18448"/>
                        <p:cNvPicPr/>
                        <p:nvPr/>
                      </p:nvPicPr>
                      <p:blipFill>
                        <a:blip r:embed="rId14"/>
                        <a:stretch>
                          <a:fillRect/>
                        </a:stretch>
                      </p:blipFill>
                      <p:spPr>
                        <a:xfrm>
                          <a:off x="720" y="1632"/>
                          <a:ext cx="264" cy="171"/>
                        </a:xfrm>
                        <a:prstGeom prst="rect">
                          <a:avLst/>
                        </a:prstGeom>
                        <a:noFill/>
                        <a:ln w="38100">
                          <a:noFill/>
                          <a:miter/>
                        </a:ln>
                      </p:spPr>
                    </p:pic>
                  </p:oleObj>
                </mc:Fallback>
              </mc:AlternateContent>
            </a:graphicData>
          </a:graphic>
        </p:graphicFrame>
      </p:grpSp>
      <p:sp>
        <p:nvSpPr>
          <p:cNvPr id="19"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新知探究</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wipe(left)">
                                      <p:cBhvr>
                                        <p:cTn id="7" dur="500"/>
                                        <p:tgtEl>
                                          <p:spTgt spid="18435"/>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8436"/>
                                        </p:tgtEl>
                                        <p:attrNameLst>
                                          <p:attrName>style.visibility</p:attrName>
                                        </p:attrNameLst>
                                      </p:cBhvr>
                                      <p:to>
                                        <p:strVal val="visible"/>
                                      </p:to>
                                    </p:set>
                                    <p:animEffect transition="in" filter="wipe(up)">
                                      <p:cBhvr>
                                        <p:cTn id="11" dur="500"/>
                                        <p:tgtEl>
                                          <p:spTgt spid="1843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8437"/>
                                        </p:tgtEl>
                                        <p:attrNameLst>
                                          <p:attrName>style.visibility</p:attrName>
                                        </p:attrNameLst>
                                      </p:cBhvr>
                                      <p:to>
                                        <p:strVal val="visible"/>
                                      </p:to>
                                    </p:set>
                                    <p:animEffect transition="in" filter="wipe(left)">
                                      <p:cBhvr>
                                        <p:cTn id="16" dur="500"/>
                                        <p:tgtEl>
                                          <p:spTgt spid="1843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8438"/>
                                        </p:tgtEl>
                                        <p:attrNameLst>
                                          <p:attrName>style.visibility</p:attrName>
                                        </p:attrNameLst>
                                      </p:cBhvr>
                                      <p:to>
                                        <p:strVal val="visible"/>
                                      </p:to>
                                    </p:set>
                                    <p:animEffect transition="in" filter="wipe(left)">
                                      <p:cBhvr>
                                        <p:cTn id="21" dur="500"/>
                                        <p:tgtEl>
                                          <p:spTgt spid="1843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8439"/>
                                        </p:tgtEl>
                                        <p:attrNameLst>
                                          <p:attrName>style.visibility</p:attrName>
                                        </p:attrNameLst>
                                      </p:cBhvr>
                                      <p:to>
                                        <p:strVal val="visible"/>
                                      </p:to>
                                    </p:set>
                                    <p:animEffect transition="in" filter="wipe(left)">
                                      <p:cBhvr>
                                        <p:cTn id="26" dur="500"/>
                                        <p:tgtEl>
                                          <p:spTgt spid="18439"/>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18440"/>
                                        </p:tgtEl>
                                        <p:attrNameLst>
                                          <p:attrName>style.visibility</p:attrName>
                                        </p:attrNameLst>
                                      </p:cBhvr>
                                      <p:to>
                                        <p:strVal val="visible"/>
                                      </p:to>
                                    </p:set>
                                    <p:animEffect transition="in" filter="wipe(left)">
                                      <p:cBhvr>
                                        <p:cTn id="30" dur="500"/>
                                        <p:tgtEl>
                                          <p:spTgt spid="18440"/>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18441"/>
                                        </p:tgtEl>
                                        <p:attrNameLst>
                                          <p:attrName>style.visibility</p:attrName>
                                        </p:attrNameLst>
                                      </p:cBhvr>
                                      <p:to>
                                        <p:strVal val="visible"/>
                                      </p:to>
                                    </p:set>
                                    <p:anim calcmode="lin" valueType="num">
                                      <p:cBhvr>
                                        <p:cTn id="35" dur="1000" fill="hold"/>
                                        <p:tgtEl>
                                          <p:spTgt spid="18441"/>
                                        </p:tgtEl>
                                        <p:attrNameLst>
                                          <p:attrName>ppt_w</p:attrName>
                                        </p:attrNameLst>
                                      </p:cBhvr>
                                      <p:tavLst>
                                        <p:tav tm="0">
                                          <p:val>
                                            <p:strVal val="#ppt_w*0.70"/>
                                          </p:val>
                                        </p:tav>
                                        <p:tav tm="100000">
                                          <p:val>
                                            <p:strVal val="#ppt_w"/>
                                          </p:val>
                                        </p:tav>
                                      </p:tavLst>
                                    </p:anim>
                                    <p:anim calcmode="lin" valueType="num">
                                      <p:cBhvr>
                                        <p:cTn id="36" dur="1000" fill="hold"/>
                                        <p:tgtEl>
                                          <p:spTgt spid="18441"/>
                                        </p:tgtEl>
                                        <p:attrNameLst>
                                          <p:attrName>ppt_h</p:attrName>
                                        </p:attrNameLst>
                                      </p:cBhvr>
                                      <p:tavLst>
                                        <p:tav tm="0">
                                          <p:val>
                                            <p:strVal val="#ppt_h"/>
                                          </p:val>
                                        </p:tav>
                                        <p:tav tm="100000">
                                          <p:val>
                                            <p:strVal val="#ppt_h"/>
                                          </p:val>
                                        </p:tav>
                                      </p:tavLst>
                                    </p:anim>
                                    <p:animEffect transition="in" filter="fade">
                                      <p:cBhvr>
                                        <p:cTn id="37" dur="1000"/>
                                        <p:tgtEl>
                                          <p:spTgt spid="18441"/>
                                        </p:tgtEl>
                                      </p:cBhvr>
                                    </p:animEffect>
                                  </p:childTnLst>
                                </p:cTn>
                              </p:par>
                            </p:childTnLst>
                          </p:cTn>
                        </p:par>
                      </p:childTnLst>
                    </p:cTn>
                  </p:par>
                  <p:par>
                    <p:cTn id="38" fill="hold">
                      <p:stCondLst>
                        <p:cond delay="indefinite"/>
                      </p:stCondLst>
                      <p:childTnLst>
                        <p:par>
                          <p:cTn id="39" fill="hold">
                            <p:stCondLst>
                              <p:cond delay="0"/>
                            </p:stCondLst>
                            <p:childTnLst>
                              <p:par>
                                <p:cTn id="40" presetID="30" presetClass="entr" presetSubtype="0" fill="hold" nodeType="clickEffect">
                                  <p:stCondLst>
                                    <p:cond delay="0"/>
                                  </p:stCondLst>
                                  <p:childTnLst>
                                    <p:set>
                                      <p:cBhvr>
                                        <p:cTn id="41" dur="1" fill="hold">
                                          <p:stCondLst>
                                            <p:cond delay="0"/>
                                          </p:stCondLst>
                                        </p:cTn>
                                        <p:tgtEl>
                                          <p:spTgt spid="18442"/>
                                        </p:tgtEl>
                                        <p:attrNameLst>
                                          <p:attrName>style.visibility</p:attrName>
                                        </p:attrNameLst>
                                      </p:cBhvr>
                                      <p:to>
                                        <p:strVal val="visible"/>
                                      </p:to>
                                    </p:set>
                                    <p:animEffect transition="in" filter="fade">
                                      <p:cBhvr>
                                        <p:cTn id="42" dur="800" decel="100000"/>
                                        <p:tgtEl>
                                          <p:spTgt spid="18442"/>
                                        </p:tgtEl>
                                      </p:cBhvr>
                                    </p:animEffect>
                                    <p:anim calcmode="lin" valueType="num">
                                      <p:cBhvr>
                                        <p:cTn id="43" dur="800" decel="100000" fill="hold"/>
                                        <p:tgtEl>
                                          <p:spTgt spid="18442"/>
                                        </p:tgtEl>
                                        <p:attrNameLst>
                                          <p:attrName>style.rotation</p:attrName>
                                        </p:attrNameLst>
                                      </p:cBhvr>
                                      <p:tavLst>
                                        <p:tav tm="0">
                                          <p:val>
                                            <p:fltVal val="-90"/>
                                          </p:val>
                                        </p:tav>
                                        <p:tav tm="100000">
                                          <p:val>
                                            <p:fltVal val="0"/>
                                          </p:val>
                                        </p:tav>
                                      </p:tavLst>
                                    </p:anim>
                                    <p:anim calcmode="lin" valueType="num">
                                      <p:cBhvr>
                                        <p:cTn id="44" dur="800" decel="100000" fill="hold"/>
                                        <p:tgtEl>
                                          <p:spTgt spid="18442"/>
                                        </p:tgtEl>
                                        <p:attrNameLst>
                                          <p:attrName>ppt_x</p:attrName>
                                        </p:attrNameLst>
                                      </p:cBhvr>
                                      <p:tavLst>
                                        <p:tav tm="0">
                                          <p:val>
                                            <p:strVal val="#ppt_x+0.4"/>
                                          </p:val>
                                        </p:tav>
                                        <p:tav tm="100000">
                                          <p:val>
                                            <p:strVal val="#ppt_x-0.05"/>
                                          </p:val>
                                        </p:tav>
                                      </p:tavLst>
                                    </p:anim>
                                    <p:anim calcmode="lin" valueType="num">
                                      <p:cBhvr>
                                        <p:cTn id="45" dur="800" decel="100000" fill="hold"/>
                                        <p:tgtEl>
                                          <p:spTgt spid="18442"/>
                                        </p:tgtEl>
                                        <p:attrNameLst>
                                          <p:attrName>ppt_y</p:attrName>
                                        </p:attrNameLst>
                                      </p:cBhvr>
                                      <p:tavLst>
                                        <p:tav tm="0">
                                          <p:val>
                                            <p:strVal val="#ppt_y-0.4"/>
                                          </p:val>
                                        </p:tav>
                                        <p:tav tm="100000">
                                          <p:val>
                                            <p:strVal val="#ppt_y+0.1"/>
                                          </p:val>
                                        </p:tav>
                                      </p:tavLst>
                                    </p:anim>
                                    <p:anim calcmode="lin" valueType="num">
                                      <p:cBhvr>
                                        <p:cTn id="46" dur="200" accel="100000" fill="hold">
                                          <p:stCondLst>
                                            <p:cond delay="800"/>
                                          </p:stCondLst>
                                        </p:cTn>
                                        <p:tgtEl>
                                          <p:spTgt spid="18442"/>
                                        </p:tgtEl>
                                        <p:attrNameLst>
                                          <p:attrName>ppt_x</p:attrName>
                                        </p:attrNameLst>
                                      </p:cBhvr>
                                      <p:tavLst>
                                        <p:tav tm="0">
                                          <p:val>
                                            <p:strVal val="#ppt_x-0.05"/>
                                          </p:val>
                                        </p:tav>
                                        <p:tav tm="100000">
                                          <p:val>
                                            <p:strVal val="#ppt_x"/>
                                          </p:val>
                                        </p:tav>
                                      </p:tavLst>
                                    </p:anim>
                                    <p:anim calcmode="lin" valueType="num">
                                      <p:cBhvr>
                                        <p:cTn id="47" dur="200" accel="100000" fill="hold">
                                          <p:stCondLst>
                                            <p:cond delay="800"/>
                                          </p:stCondLst>
                                        </p:cTn>
                                        <p:tgtEl>
                                          <p:spTgt spid="1844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P spid="18439" grpId="0"/>
      <p:bldP spid="1844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组合 19457"/>
          <p:cNvGrpSpPr/>
          <p:nvPr/>
        </p:nvGrpSpPr>
        <p:grpSpPr>
          <a:xfrm>
            <a:off x="660400" y="2160418"/>
            <a:ext cx="7988300" cy="369888"/>
            <a:chOff x="0" y="0"/>
            <a:chExt cx="5032" cy="233"/>
          </a:xfrm>
        </p:grpSpPr>
        <p:sp>
          <p:nvSpPr>
            <p:cNvPr id="19459" name="文本框 19458"/>
            <p:cNvSpPr txBox="1"/>
            <p:nvPr/>
          </p:nvSpPr>
          <p:spPr>
            <a:xfrm>
              <a:off x="0" y="0"/>
              <a:ext cx="5032" cy="233"/>
            </a:xfrm>
            <a:prstGeom prst="rect">
              <a:avLst/>
            </a:prstGeom>
            <a:solidFill>
              <a:srgbClr val="CCECFF"/>
            </a:solidFill>
            <a:ln w="38100" cap="flat" cmpd="sng">
              <a:solidFill>
                <a:srgbClr val="993366"/>
              </a:solidFill>
              <a:prstDash val="solid"/>
              <a:miter/>
              <a:headEnd type="none" w="med" len="med"/>
              <a:tailEnd type="none" w="med" len="med"/>
            </a:ln>
          </p:spPr>
          <p:txBody>
            <a:bodyPr wrap="square" lIns="0" tIns="0" rIns="0" bIns="0">
              <a:spAutoFit/>
            </a:bodyPr>
            <a:lstStyle/>
            <a:p>
              <a:pPr>
                <a:lnSpc>
                  <a:spcPct val="120000"/>
                </a:lnSpc>
              </a:pP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计算抛物线</a:t>
              </a:r>
              <a:r>
                <a:rPr lang="en-US" altLang="zh-CN" sz="2000" i="1"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y</a:t>
              </a:r>
              <a:r>
                <a:rPr lang="en-US" altLang="zh-CN" sz="2000" kern="0" baseline="3000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2</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、直线</a:t>
              </a:r>
              <a:r>
                <a:rPr lang="en-US" altLang="zh-CN" sz="2000" i="1"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y</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i="1"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x</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-4</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和</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x</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轴所围成的图形的面积</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S.</a:t>
              </a:r>
              <a:r>
                <a:rPr lang="en-US" altLang="zh-CN"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 </a:t>
              </a:r>
            </a:p>
          </p:txBody>
        </p:sp>
        <p:graphicFrame>
          <p:nvGraphicFramePr>
            <p:cNvPr id="19460" name="对象 19459"/>
            <p:cNvGraphicFramePr>
              <a:graphicFrameLocks noChangeAspect="1"/>
            </p:cNvGraphicFramePr>
            <p:nvPr/>
          </p:nvGraphicFramePr>
          <p:xfrm>
            <a:off x="1373" y="13"/>
            <a:ext cx="304" cy="220"/>
          </p:xfrm>
          <a:graphic>
            <a:graphicData uri="http://schemas.openxmlformats.org/presentationml/2006/ole">
              <mc:AlternateContent xmlns:mc="http://schemas.openxmlformats.org/markup-compatibility/2006">
                <mc:Choice xmlns:v="urn:schemas-microsoft-com:vml" Requires="v">
                  <p:oleObj r:id="rId2" imgW="317500" imgH="228600" progId="Equation.DSMT4">
                    <p:embed/>
                  </p:oleObj>
                </mc:Choice>
                <mc:Fallback>
                  <p:oleObj r:id="rId2" imgW="317500" imgH="228600" progId="Equation.DSMT4">
                    <p:embed/>
                    <p:pic>
                      <p:nvPicPr>
                        <p:cNvPr id="0" name="对象 19459"/>
                        <p:cNvPicPr/>
                        <p:nvPr/>
                      </p:nvPicPr>
                      <p:blipFill>
                        <a:blip r:embed="rId3"/>
                        <a:stretch>
                          <a:fillRect/>
                        </a:stretch>
                      </p:blipFill>
                      <p:spPr>
                        <a:xfrm>
                          <a:off x="1373" y="13"/>
                          <a:ext cx="304" cy="220"/>
                        </a:xfrm>
                        <a:prstGeom prst="rect">
                          <a:avLst/>
                        </a:prstGeom>
                        <a:noFill/>
                        <a:ln w="38100">
                          <a:noFill/>
                          <a:miter/>
                        </a:ln>
                      </p:spPr>
                    </p:pic>
                  </p:oleObj>
                </mc:Fallback>
              </mc:AlternateContent>
            </a:graphicData>
          </a:graphic>
        </p:graphicFrame>
      </p:grpSp>
      <p:sp>
        <p:nvSpPr>
          <p:cNvPr id="19461" name="文本框 19460"/>
          <p:cNvSpPr txBox="1"/>
          <p:nvPr/>
        </p:nvSpPr>
        <p:spPr>
          <a:xfrm>
            <a:off x="660400" y="2888027"/>
            <a:ext cx="10858500" cy="830997"/>
          </a:xfrm>
          <a:prstGeom prst="rect">
            <a:avLst/>
          </a:prstGeom>
          <a:noFill/>
          <a:ln w="38100" cap="flat" cmpd="sng">
            <a:solidFill>
              <a:srgbClr val="008000"/>
            </a:solidFill>
            <a:prstDash val="solid"/>
            <a:miter/>
            <a:headEnd type="none" w="med" len="med"/>
            <a:tailEnd type="none" w="med" len="med"/>
          </a:ln>
        </p:spPr>
        <p:txBody>
          <a:bodyPr wrap="square">
            <a:spAutoFit/>
          </a:bodyPr>
          <a:lstStyle/>
          <a:p>
            <a:pPr>
              <a:lnSpc>
                <a:spcPct val="120000"/>
              </a:lnSpc>
              <a:spcBef>
                <a:spcPct val="50000"/>
              </a:spcBef>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首先画出草图，并设法把所求图形的面积问题转化为求曲边梯形的面积问题</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其次，确定被积函数和积分的上、下限</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p>
        </p:txBody>
      </p:sp>
      <p:sp>
        <p:nvSpPr>
          <p:cNvPr id="19462" name="文本框 19461"/>
          <p:cNvSpPr txBox="1"/>
          <p:nvPr/>
        </p:nvSpPr>
        <p:spPr>
          <a:xfrm>
            <a:off x="660400" y="1340691"/>
            <a:ext cx="655934" cy="400110"/>
          </a:xfrm>
          <a:prstGeom prst="rect">
            <a:avLst/>
          </a:prstGeom>
          <a:solidFill>
            <a:srgbClr val="99CCFF"/>
          </a:solidFill>
          <a:ln w="38100" cap="flat" cmpd="sng">
            <a:solidFill>
              <a:srgbClr val="FF0000"/>
            </a:solidFill>
            <a:prstDash val="solid"/>
            <a:miter/>
            <a:headEnd type="none" w="med" len="med"/>
            <a:tailEnd type="none" w="med" len="med"/>
          </a:ln>
        </p:spPr>
        <p:txBody>
          <a:bodyPr wrap="square">
            <a:spAutoFit/>
          </a:bodyPr>
          <a:lstStyle/>
          <a:p>
            <a:pPr>
              <a:spcBef>
                <a:spcPct val="50000"/>
              </a:spcBef>
            </a:pPr>
            <a:r>
              <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例</a:t>
            </a:r>
            <a:r>
              <a:rPr lang="en-US" altLang="zh-CN"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2</a:t>
            </a:r>
          </a:p>
        </p:txBody>
      </p:sp>
      <p:sp>
        <p:nvSpPr>
          <p:cNvPr id="8"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新知探究</a:t>
            </a: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9462"/>
                                        </p:tgtEl>
                                        <p:attrNameLst>
                                          <p:attrName>style.visibility</p:attrName>
                                        </p:attrNameLst>
                                      </p:cBhvr>
                                      <p:to>
                                        <p:strVal val="visible"/>
                                      </p:to>
                                    </p:set>
                                    <p:animEffect transition="in" filter="wipe(down)">
                                      <p:cBhvr>
                                        <p:cTn id="7" dur="580">
                                          <p:stCondLst>
                                            <p:cond delay="0"/>
                                          </p:stCondLst>
                                        </p:cTn>
                                        <p:tgtEl>
                                          <p:spTgt spid="19462"/>
                                        </p:tgtEl>
                                      </p:cBhvr>
                                    </p:animEffect>
                                    <p:anim calcmode="lin" valueType="num">
                                      <p:cBhvr>
                                        <p:cTn id="8" dur="1822" tmFilter="0,0; 0.14,0.36; 0.43,0.73; 0.71,0.91; 1.0,1.0">
                                          <p:stCondLst>
                                            <p:cond delay="0"/>
                                          </p:stCondLst>
                                        </p:cTn>
                                        <p:tgtEl>
                                          <p:spTgt spid="1946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46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46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46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462"/>
                                        </p:tgtEl>
                                        <p:attrNameLst>
                                          <p:attrName>ppt_y</p:attrName>
                                        </p:attrNameLst>
                                      </p:cBhvr>
                                      <p:tavLst>
                                        <p:tav tm="0" fmla="#ppt_y-sin(pi*$)/81">
                                          <p:val>
                                            <p:fltVal val="0"/>
                                          </p:val>
                                        </p:tav>
                                        <p:tav tm="100000">
                                          <p:val>
                                            <p:fltVal val="1"/>
                                          </p:val>
                                        </p:tav>
                                      </p:tavLst>
                                    </p:anim>
                                    <p:animScale>
                                      <p:cBhvr>
                                        <p:cTn id="13" dur="26">
                                          <p:stCondLst>
                                            <p:cond delay="650"/>
                                          </p:stCondLst>
                                        </p:cTn>
                                        <p:tgtEl>
                                          <p:spTgt spid="19462"/>
                                        </p:tgtEl>
                                      </p:cBhvr>
                                      <p:to x="100000" y="60000"/>
                                    </p:animScale>
                                    <p:animScale>
                                      <p:cBhvr>
                                        <p:cTn id="14" dur="166" decel="50000">
                                          <p:stCondLst>
                                            <p:cond delay="676"/>
                                          </p:stCondLst>
                                        </p:cTn>
                                        <p:tgtEl>
                                          <p:spTgt spid="19462"/>
                                        </p:tgtEl>
                                      </p:cBhvr>
                                      <p:to x="100000" y="100000"/>
                                    </p:animScale>
                                    <p:animScale>
                                      <p:cBhvr>
                                        <p:cTn id="15" dur="26">
                                          <p:stCondLst>
                                            <p:cond delay="1312"/>
                                          </p:stCondLst>
                                        </p:cTn>
                                        <p:tgtEl>
                                          <p:spTgt spid="19462"/>
                                        </p:tgtEl>
                                      </p:cBhvr>
                                      <p:to x="100000" y="80000"/>
                                    </p:animScale>
                                    <p:animScale>
                                      <p:cBhvr>
                                        <p:cTn id="16" dur="166" decel="50000">
                                          <p:stCondLst>
                                            <p:cond delay="1338"/>
                                          </p:stCondLst>
                                        </p:cTn>
                                        <p:tgtEl>
                                          <p:spTgt spid="19462"/>
                                        </p:tgtEl>
                                      </p:cBhvr>
                                      <p:to x="100000" y="100000"/>
                                    </p:animScale>
                                    <p:animScale>
                                      <p:cBhvr>
                                        <p:cTn id="17" dur="26">
                                          <p:stCondLst>
                                            <p:cond delay="1642"/>
                                          </p:stCondLst>
                                        </p:cTn>
                                        <p:tgtEl>
                                          <p:spTgt spid="19462"/>
                                        </p:tgtEl>
                                      </p:cBhvr>
                                      <p:to x="100000" y="90000"/>
                                    </p:animScale>
                                    <p:animScale>
                                      <p:cBhvr>
                                        <p:cTn id="18" dur="166" decel="50000">
                                          <p:stCondLst>
                                            <p:cond delay="1668"/>
                                          </p:stCondLst>
                                        </p:cTn>
                                        <p:tgtEl>
                                          <p:spTgt spid="19462"/>
                                        </p:tgtEl>
                                      </p:cBhvr>
                                      <p:to x="100000" y="100000"/>
                                    </p:animScale>
                                    <p:animScale>
                                      <p:cBhvr>
                                        <p:cTn id="19" dur="26">
                                          <p:stCondLst>
                                            <p:cond delay="1808"/>
                                          </p:stCondLst>
                                        </p:cTn>
                                        <p:tgtEl>
                                          <p:spTgt spid="19462"/>
                                        </p:tgtEl>
                                      </p:cBhvr>
                                      <p:to x="100000" y="95000"/>
                                    </p:animScale>
                                    <p:animScale>
                                      <p:cBhvr>
                                        <p:cTn id="20" dur="166" decel="50000">
                                          <p:stCondLst>
                                            <p:cond delay="1834"/>
                                          </p:stCondLst>
                                        </p:cTn>
                                        <p:tgtEl>
                                          <p:spTgt spid="1946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nodeType="clickEffect">
                                  <p:stCondLst>
                                    <p:cond delay="0"/>
                                  </p:stCondLst>
                                  <p:childTnLst>
                                    <p:set>
                                      <p:cBhvr>
                                        <p:cTn id="24" dur="1" fill="hold">
                                          <p:stCondLst>
                                            <p:cond delay="0"/>
                                          </p:stCondLst>
                                        </p:cTn>
                                        <p:tgtEl>
                                          <p:spTgt spid="19458"/>
                                        </p:tgtEl>
                                        <p:attrNameLst>
                                          <p:attrName>style.visibility</p:attrName>
                                        </p:attrNameLst>
                                      </p:cBhvr>
                                      <p:to>
                                        <p:strVal val="visible"/>
                                      </p:to>
                                    </p:set>
                                    <p:anim calcmode="lin" valueType="num">
                                      <p:cBhvr>
                                        <p:cTn id="25" dur="500" decel="50000" fill="hold">
                                          <p:stCondLst>
                                            <p:cond delay="0"/>
                                          </p:stCondLst>
                                        </p:cTn>
                                        <p:tgtEl>
                                          <p:spTgt spid="19458"/>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19458"/>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19458"/>
                                        </p:tgtEl>
                                        <p:attrNameLst>
                                          <p:attrName>ppt_w</p:attrName>
                                        </p:attrNameLst>
                                      </p:cBhvr>
                                      <p:tavLst>
                                        <p:tav tm="0">
                                          <p:val>
                                            <p:strVal val="#ppt_w*.05"/>
                                          </p:val>
                                        </p:tav>
                                        <p:tav tm="100000">
                                          <p:val>
                                            <p:strVal val="#ppt_w"/>
                                          </p:val>
                                        </p:tav>
                                      </p:tavLst>
                                    </p:anim>
                                    <p:anim calcmode="lin" valueType="num">
                                      <p:cBhvr>
                                        <p:cTn id="28" dur="1000" fill="hold"/>
                                        <p:tgtEl>
                                          <p:spTgt spid="19458"/>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19458"/>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19458"/>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19458"/>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19458"/>
                                        </p:tgtEl>
                                      </p:cBhvr>
                                    </p:animEffect>
                                  </p:childTnLst>
                                </p:cTn>
                              </p:par>
                            </p:childTnLst>
                          </p:cTn>
                        </p:par>
                      </p:childTnLst>
                    </p:cTn>
                  </p:par>
                  <p:par>
                    <p:cTn id="33" fill="hold">
                      <p:stCondLst>
                        <p:cond delay="indefinite"/>
                      </p:stCondLst>
                      <p:childTnLst>
                        <p:par>
                          <p:cTn id="34" fill="hold">
                            <p:stCondLst>
                              <p:cond delay="0"/>
                            </p:stCondLst>
                            <p:childTnLst>
                              <p:par>
                                <p:cTn id="35" presetID="58" presetClass="entr" presetSubtype="0" accel="100000" fill="hold" grpId="0" nodeType="clickEffect">
                                  <p:stCondLst>
                                    <p:cond delay="0"/>
                                  </p:stCondLst>
                                  <p:childTnLst>
                                    <p:set>
                                      <p:cBhvr>
                                        <p:cTn id="36" dur="1" fill="hold">
                                          <p:stCondLst>
                                            <p:cond delay="0"/>
                                          </p:stCondLst>
                                        </p:cTn>
                                        <p:tgtEl>
                                          <p:spTgt spid="19461"/>
                                        </p:tgtEl>
                                        <p:attrNameLst>
                                          <p:attrName>style.visibility</p:attrName>
                                        </p:attrNameLst>
                                      </p:cBhvr>
                                      <p:to>
                                        <p:strVal val="visible"/>
                                      </p:to>
                                    </p:set>
                                    <p:anim calcmode="lin" valueType="num">
                                      <p:cBhvr>
                                        <p:cTn id="37" dur="500" fill="hold"/>
                                        <p:tgtEl>
                                          <p:spTgt spid="19461"/>
                                        </p:tgtEl>
                                        <p:attrNameLst>
                                          <p:attrName>ppt_w</p:attrName>
                                        </p:attrNameLst>
                                      </p:cBhvr>
                                      <p:tavLst>
                                        <p:tav tm="0">
                                          <p:val>
                                            <p:strVal val="#ppt_w*2.5"/>
                                          </p:val>
                                        </p:tav>
                                        <p:tav tm="100000">
                                          <p:val>
                                            <p:strVal val="#ppt_w"/>
                                          </p:val>
                                        </p:tav>
                                      </p:tavLst>
                                    </p:anim>
                                    <p:anim calcmode="lin" valueType="num">
                                      <p:cBhvr>
                                        <p:cTn id="38" dur="500" fill="hold"/>
                                        <p:tgtEl>
                                          <p:spTgt spid="19461"/>
                                        </p:tgtEl>
                                        <p:attrNameLst>
                                          <p:attrName>ppt_h</p:attrName>
                                        </p:attrNameLst>
                                      </p:cBhvr>
                                      <p:tavLst>
                                        <p:tav tm="0">
                                          <p:val>
                                            <p:strVal val="#ppt_h*0.01"/>
                                          </p:val>
                                        </p:tav>
                                        <p:tav tm="100000">
                                          <p:val>
                                            <p:strVal val="#ppt_h"/>
                                          </p:val>
                                        </p:tav>
                                      </p:tavLst>
                                    </p:anim>
                                    <p:anim calcmode="lin" valueType="num">
                                      <p:cBhvr>
                                        <p:cTn id="39" dur="500" fill="hold"/>
                                        <p:tgtEl>
                                          <p:spTgt spid="19461"/>
                                        </p:tgtEl>
                                        <p:attrNameLst>
                                          <p:attrName>ppt_x</p:attrName>
                                        </p:attrNameLst>
                                      </p:cBhvr>
                                      <p:tavLst>
                                        <p:tav tm="0">
                                          <p:val>
                                            <p:strVal val="#ppt_x"/>
                                          </p:val>
                                        </p:tav>
                                        <p:tav tm="100000">
                                          <p:val>
                                            <p:strVal val="#ppt_x"/>
                                          </p:val>
                                        </p:tav>
                                      </p:tavLst>
                                    </p:anim>
                                    <p:anim calcmode="lin" valueType="num">
                                      <p:cBhvr>
                                        <p:cTn id="40" dur="500" fill="hold"/>
                                        <p:tgtEl>
                                          <p:spTgt spid="19461"/>
                                        </p:tgtEl>
                                        <p:attrNameLst>
                                          <p:attrName>ppt_y</p:attrName>
                                        </p:attrNameLst>
                                      </p:cBhvr>
                                      <p:tavLst>
                                        <p:tav tm="0">
                                          <p:val>
                                            <p:strVal val="#ppt_h+1"/>
                                          </p:val>
                                        </p:tav>
                                        <p:tav tm="100000">
                                          <p:val>
                                            <p:strVal val="#ppt_y"/>
                                          </p:val>
                                        </p:tav>
                                      </p:tavLst>
                                    </p:anim>
                                    <p:animEffect transition="in" filter="fade">
                                      <p:cBhvr>
                                        <p:cTn id="41" dur="500"/>
                                        <p:tgtEl>
                                          <p:spTgt spid="19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animBg="1"/>
      <p:bldP spid="194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组合 20481"/>
          <p:cNvGrpSpPr/>
          <p:nvPr/>
        </p:nvGrpSpPr>
        <p:grpSpPr>
          <a:xfrm>
            <a:off x="7413067" y="2666501"/>
            <a:ext cx="3481387" cy="3040063"/>
            <a:chOff x="0" y="0"/>
            <a:chExt cx="2193" cy="1915"/>
          </a:xfrm>
        </p:grpSpPr>
        <p:pic>
          <p:nvPicPr>
            <p:cNvPr id="20483" name="图片 20482"/>
            <p:cNvPicPr>
              <a:picLocks noChangeAspect="1"/>
            </p:cNvPicPr>
            <p:nvPr/>
          </p:nvPicPr>
          <p:blipFill>
            <a:blip r:embed="rId2"/>
            <a:stretch>
              <a:fillRect/>
            </a:stretch>
          </p:blipFill>
          <p:spPr>
            <a:xfrm>
              <a:off x="0" y="0"/>
              <a:ext cx="2193" cy="1908"/>
            </a:xfrm>
            <a:prstGeom prst="rect">
              <a:avLst/>
            </a:prstGeom>
            <a:noFill/>
            <a:ln w="9525" cap="flat" cmpd="sng">
              <a:solidFill>
                <a:schemeClr val="bg2"/>
              </a:solidFill>
              <a:prstDash val="solid"/>
              <a:miter/>
              <a:headEnd type="none" w="med" len="med"/>
              <a:tailEnd type="none" w="med" len="med"/>
            </a:ln>
          </p:spPr>
        </p:pic>
        <p:pic>
          <p:nvPicPr>
            <p:cNvPr id="20484" name="图片 20483"/>
            <p:cNvPicPr>
              <a:picLocks noChangeAspect="1"/>
            </p:cNvPicPr>
            <p:nvPr/>
          </p:nvPicPr>
          <p:blipFill>
            <a:blip r:embed="rId3"/>
            <a:stretch>
              <a:fillRect/>
            </a:stretch>
          </p:blipFill>
          <p:spPr>
            <a:xfrm>
              <a:off x="0" y="7"/>
              <a:ext cx="2192" cy="1908"/>
            </a:xfrm>
            <a:prstGeom prst="rect">
              <a:avLst/>
            </a:prstGeom>
            <a:noFill/>
            <a:ln w="9525" cap="flat" cmpd="sng">
              <a:solidFill>
                <a:schemeClr val="bg2"/>
              </a:solidFill>
              <a:prstDash val="solid"/>
              <a:miter/>
              <a:headEnd type="none" w="med" len="med"/>
              <a:tailEnd type="none" w="med" len="med"/>
            </a:ln>
          </p:spPr>
        </p:pic>
        <p:sp>
          <p:nvSpPr>
            <p:cNvPr id="20485" name="矩形 20484"/>
            <p:cNvSpPr/>
            <p:nvPr/>
          </p:nvSpPr>
          <p:spPr>
            <a:xfrm>
              <a:off x="224" y="1303"/>
              <a:ext cx="1152" cy="576"/>
            </a:xfrm>
            <a:prstGeom prst="rect">
              <a:avLst/>
            </a:prstGeom>
            <a:solidFill>
              <a:schemeClr val="bg1"/>
            </a:solidFill>
            <a:ln w="9525" cap="flat" cmpd="sng">
              <a:solidFill>
                <a:schemeClr val="bg1"/>
              </a:solidFill>
              <a:prstDash val="solid"/>
              <a:miter/>
              <a:headEnd type="none" w="med" len="med"/>
              <a:tailEnd type="none" w="med" len="med"/>
            </a:ln>
          </p:spPr>
          <p:txBody>
            <a:bodyPr/>
            <a:lstStyle/>
            <a:p>
              <a:endPar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20486" name="矩形 20485"/>
            <p:cNvSpPr/>
            <p:nvPr/>
          </p:nvSpPr>
          <p:spPr>
            <a:xfrm>
              <a:off x="512" y="487"/>
              <a:ext cx="480" cy="192"/>
            </a:xfrm>
            <a:prstGeom prst="rect">
              <a:avLst/>
            </a:prstGeom>
            <a:solidFill>
              <a:srgbClr val="DDDDDD"/>
            </a:solidFill>
            <a:ln w="9525" cap="flat" cmpd="sng">
              <a:solidFill>
                <a:srgbClr val="DDDDDD"/>
              </a:solidFill>
              <a:prstDash val="solid"/>
              <a:miter/>
              <a:headEnd type="none" w="med" len="med"/>
              <a:tailEnd type="none" w="med" len="med"/>
            </a:ln>
          </p:spPr>
          <p:txBody>
            <a:bodyPr wrap="none" anchor="ctr"/>
            <a:lstStyle/>
            <a:p>
              <a:pPr algn="ctr"/>
              <a:endParaRPr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20487" name="直接连接符 20486"/>
            <p:cNvSpPr/>
            <p:nvPr/>
          </p:nvSpPr>
          <p:spPr>
            <a:xfrm flipV="1">
              <a:off x="1136" y="631"/>
              <a:ext cx="0" cy="672"/>
            </a:xfrm>
            <a:prstGeom prst="line">
              <a:avLst/>
            </a:prstGeom>
            <a:ln w="9525" cap="flat" cmpd="sng">
              <a:solidFill>
                <a:schemeClr val="tx1"/>
              </a:solidFill>
              <a:prstDash val="solid"/>
              <a:headEnd type="none" w="med" len="med"/>
              <a:tailEnd type="none" w="med" len="med"/>
            </a:ln>
          </p:spPr>
          <p:txBody>
            <a:bodyPr/>
            <a:lstStyle/>
            <a:p>
              <a:endParaRPr lang="zh-CN" altLang="en-US" sz="2000">
                <a:latin typeface="Arial" panose="020B0604020202020204" pitchFamily="34" charset="0"/>
                <a:ea typeface="思源黑体 CN Medium" panose="020B0600000000000000" pitchFamily="34" charset="-122"/>
                <a:sym typeface="Arial" panose="020B0604020202020204" pitchFamily="34" charset="0"/>
              </a:endParaRPr>
            </a:p>
          </p:txBody>
        </p:sp>
        <p:graphicFrame>
          <p:nvGraphicFramePr>
            <p:cNvPr id="20488" name="对象 20487"/>
            <p:cNvGraphicFramePr>
              <a:graphicFrameLocks noChangeAspect="1"/>
            </p:cNvGraphicFramePr>
            <p:nvPr/>
          </p:nvGraphicFramePr>
          <p:xfrm>
            <a:off x="464" y="391"/>
            <a:ext cx="720" cy="318"/>
          </p:xfrm>
          <a:graphic>
            <a:graphicData uri="http://schemas.openxmlformats.org/presentationml/2006/ole">
              <mc:AlternateContent xmlns:mc="http://schemas.openxmlformats.org/markup-compatibility/2006">
                <mc:Choice xmlns:v="urn:schemas-microsoft-com:vml" Requires="v">
                  <p:oleObj r:id="rId4" imgW="546100" imgH="241300" progId="Equation.DSMT4">
                    <p:embed/>
                  </p:oleObj>
                </mc:Choice>
                <mc:Fallback>
                  <p:oleObj r:id="rId4" imgW="546100" imgH="241300" progId="Equation.DSMT4">
                    <p:embed/>
                    <p:pic>
                      <p:nvPicPr>
                        <p:cNvPr id="0" name="对象 20487"/>
                        <p:cNvPicPr/>
                        <p:nvPr/>
                      </p:nvPicPr>
                      <p:blipFill>
                        <a:blip r:embed="rId5"/>
                        <a:stretch>
                          <a:fillRect/>
                        </a:stretch>
                      </p:blipFill>
                      <p:spPr>
                        <a:xfrm>
                          <a:off x="464" y="391"/>
                          <a:ext cx="720" cy="318"/>
                        </a:xfrm>
                        <a:prstGeom prst="rect">
                          <a:avLst/>
                        </a:prstGeom>
                        <a:noFill/>
                        <a:ln w="38100">
                          <a:noFill/>
                          <a:miter/>
                        </a:ln>
                      </p:spPr>
                    </p:pic>
                  </p:oleObj>
                </mc:Fallback>
              </mc:AlternateContent>
            </a:graphicData>
          </a:graphic>
        </p:graphicFrame>
        <p:sp>
          <p:nvSpPr>
            <p:cNvPr id="20489" name="矩形 20488"/>
            <p:cNvSpPr/>
            <p:nvPr/>
          </p:nvSpPr>
          <p:spPr>
            <a:xfrm>
              <a:off x="1712" y="103"/>
              <a:ext cx="480" cy="240"/>
            </a:xfrm>
            <a:prstGeom prst="rect">
              <a:avLst/>
            </a:prstGeom>
            <a:solidFill>
              <a:schemeClr val="bg1"/>
            </a:solidFill>
            <a:ln w="9525" cap="flat" cmpd="sng">
              <a:solidFill>
                <a:schemeClr val="bg1"/>
              </a:solidFill>
              <a:prstDash val="solid"/>
              <a:miter/>
              <a:headEnd type="none" w="med" len="med"/>
              <a:tailEnd type="none" w="med" len="med"/>
            </a:ln>
          </p:spPr>
          <p:txBody>
            <a:bodyPr/>
            <a:lstStyle/>
            <a:p>
              <a:endPar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aphicFrame>
          <p:nvGraphicFramePr>
            <p:cNvPr id="20490" name="对象 20489"/>
            <p:cNvGraphicFramePr>
              <a:graphicFrameLocks noChangeAspect="1"/>
            </p:cNvGraphicFramePr>
            <p:nvPr/>
          </p:nvGraphicFramePr>
          <p:xfrm>
            <a:off x="608" y="967"/>
            <a:ext cx="168" cy="233"/>
          </p:xfrm>
          <a:graphic>
            <a:graphicData uri="http://schemas.openxmlformats.org/presentationml/2006/ole">
              <mc:AlternateContent xmlns:mc="http://schemas.openxmlformats.org/markup-compatibility/2006">
                <mc:Choice xmlns:v="urn:schemas-microsoft-com:vml" Requires="v">
                  <p:oleObj r:id="rId6" imgW="165100" imgH="228600" progId="Equation.DSMT4">
                    <p:embed/>
                  </p:oleObj>
                </mc:Choice>
                <mc:Fallback>
                  <p:oleObj r:id="rId6" imgW="165100" imgH="228600" progId="Equation.DSMT4">
                    <p:embed/>
                    <p:pic>
                      <p:nvPicPr>
                        <p:cNvPr id="0" name="对象 20489"/>
                        <p:cNvPicPr/>
                        <p:nvPr/>
                      </p:nvPicPr>
                      <p:blipFill>
                        <a:blip r:embed="rId7"/>
                        <a:stretch>
                          <a:fillRect/>
                        </a:stretch>
                      </p:blipFill>
                      <p:spPr>
                        <a:xfrm>
                          <a:off x="608" y="967"/>
                          <a:ext cx="168" cy="233"/>
                        </a:xfrm>
                        <a:prstGeom prst="rect">
                          <a:avLst/>
                        </a:prstGeom>
                        <a:noFill/>
                        <a:ln w="38100">
                          <a:noFill/>
                          <a:miter/>
                        </a:ln>
                      </p:spPr>
                    </p:pic>
                  </p:oleObj>
                </mc:Fallback>
              </mc:AlternateContent>
            </a:graphicData>
          </a:graphic>
        </p:graphicFrame>
        <p:graphicFrame>
          <p:nvGraphicFramePr>
            <p:cNvPr id="20491" name="对象 20490"/>
            <p:cNvGraphicFramePr>
              <a:graphicFrameLocks noChangeAspect="1"/>
            </p:cNvGraphicFramePr>
            <p:nvPr/>
          </p:nvGraphicFramePr>
          <p:xfrm>
            <a:off x="1328" y="679"/>
            <a:ext cx="187" cy="240"/>
          </p:xfrm>
          <a:graphic>
            <a:graphicData uri="http://schemas.openxmlformats.org/presentationml/2006/ole">
              <mc:AlternateContent xmlns:mc="http://schemas.openxmlformats.org/markup-compatibility/2006">
                <mc:Choice xmlns:v="urn:schemas-microsoft-com:vml" Requires="v">
                  <p:oleObj r:id="rId8" imgW="177800" imgH="228600" progId="Equation.DSMT4">
                    <p:embed/>
                  </p:oleObj>
                </mc:Choice>
                <mc:Fallback>
                  <p:oleObj r:id="rId8" imgW="177800" imgH="228600" progId="Equation.DSMT4">
                    <p:embed/>
                    <p:pic>
                      <p:nvPicPr>
                        <p:cNvPr id="0" name="对象 20490"/>
                        <p:cNvPicPr/>
                        <p:nvPr/>
                      </p:nvPicPr>
                      <p:blipFill>
                        <a:blip r:embed="rId9"/>
                        <a:stretch>
                          <a:fillRect/>
                        </a:stretch>
                      </p:blipFill>
                      <p:spPr>
                        <a:xfrm>
                          <a:off x="1328" y="679"/>
                          <a:ext cx="187" cy="240"/>
                        </a:xfrm>
                        <a:prstGeom prst="rect">
                          <a:avLst/>
                        </a:prstGeom>
                        <a:noFill/>
                        <a:ln w="38100">
                          <a:noFill/>
                          <a:miter/>
                        </a:ln>
                      </p:spPr>
                    </p:pic>
                  </p:oleObj>
                </mc:Fallback>
              </mc:AlternateContent>
            </a:graphicData>
          </a:graphic>
        </p:graphicFrame>
      </p:grpSp>
      <p:grpSp>
        <p:nvGrpSpPr>
          <p:cNvPr id="20492" name="组合 20491"/>
          <p:cNvGrpSpPr/>
          <p:nvPr/>
        </p:nvGrpSpPr>
        <p:grpSpPr>
          <a:xfrm>
            <a:off x="662196" y="1240362"/>
            <a:ext cx="10871201" cy="1016000"/>
            <a:chOff x="-3291" y="-473"/>
            <a:chExt cx="6848" cy="640"/>
          </a:xfrm>
        </p:grpSpPr>
        <p:sp>
          <p:nvSpPr>
            <p:cNvPr id="20493" name="文本框 20492"/>
            <p:cNvSpPr txBox="1"/>
            <p:nvPr/>
          </p:nvSpPr>
          <p:spPr>
            <a:xfrm>
              <a:off x="-3291" y="-473"/>
              <a:ext cx="6848" cy="640"/>
            </a:xfrm>
            <a:prstGeom prst="rect">
              <a:avLst/>
            </a:prstGeom>
            <a:solidFill>
              <a:srgbClr val="FFCCCC">
                <a:alpha val="50999"/>
              </a:srgbClr>
            </a:solidFill>
            <a:ln w="38100" cap="flat" cmpd="sng">
              <a:solidFill>
                <a:srgbClr val="008000"/>
              </a:solidFill>
              <a:prstDash val="solid"/>
              <a:miter/>
              <a:headEnd type="none" w="med" len="med"/>
              <a:tailEnd type="none" w="med" len="med"/>
            </a:ln>
          </p:spPr>
          <p:txBody>
            <a:bodyPr wrap="square">
              <a:spAutoFit/>
            </a:bodyPr>
            <a:lstStyle/>
            <a:p>
              <a:pPr>
                <a:lnSpc>
                  <a:spcPct val="150000"/>
                </a:lnSpc>
                <a:spcBef>
                  <a:spcPct val="50000"/>
                </a:spcBef>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由图可知，我们需要把所求图形的面积分成两部分             </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需要求出直线</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y=x-4   </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与曲线             的交点的横坐标，直线 </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y=x-4 </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与</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x</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轴的交点</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p>
          </p:txBody>
        </p:sp>
        <p:graphicFrame>
          <p:nvGraphicFramePr>
            <p:cNvPr id="20494" name="对象 20493"/>
            <p:cNvGraphicFramePr>
              <a:graphicFrameLocks noChangeAspect="1"/>
            </p:cNvGraphicFramePr>
            <p:nvPr/>
          </p:nvGraphicFramePr>
          <p:xfrm>
            <a:off x="295" y="-446"/>
            <a:ext cx="572" cy="294"/>
          </p:xfrm>
          <a:graphic>
            <a:graphicData uri="http://schemas.openxmlformats.org/presentationml/2006/ole">
              <mc:AlternateContent xmlns:mc="http://schemas.openxmlformats.org/markup-compatibility/2006">
                <mc:Choice xmlns:v="urn:schemas-microsoft-com:vml" Requires="v">
                  <p:oleObj r:id="rId10" imgW="444500" imgH="228600" progId="Equation.DSMT4">
                    <p:embed/>
                  </p:oleObj>
                </mc:Choice>
                <mc:Fallback>
                  <p:oleObj r:id="rId10" imgW="444500" imgH="228600" progId="Equation.DSMT4">
                    <p:embed/>
                    <p:pic>
                      <p:nvPicPr>
                        <p:cNvPr id="0" name="对象 20493"/>
                        <p:cNvPicPr/>
                        <p:nvPr/>
                      </p:nvPicPr>
                      <p:blipFill>
                        <a:blip r:embed="rId11"/>
                        <a:stretch>
                          <a:fillRect/>
                        </a:stretch>
                      </p:blipFill>
                      <p:spPr>
                        <a:xfrm>
                          <a:off x="295" y="-446"/>
                          <a:ext cx="572" cy="294"/>
                        </a:xfrm>
                        <a:prstGeom prst="rect">
                          <a:avLst/>
                        </a:prstGeom>
                        <a:noFill/>
                        <a:ln w="38100">
                          <a:noFill/>
                          <a:miter/>
                        </a:ln>
                      </p:spPr>
                    </p:pic>
                  </p:oleObj>
                </mc:Fallback>
              </mc:AlternateContent>
            </a:graphicData>
          </a:graphic>
        </p:graphicFrame>
        <p:graphicFrame>
          <p:nvGraphicFramePr>
            <p:cNvPr id="20495" name="对象 20494"/>
            <p:cNvGraphicFramePr>
              <a:graphicFrameLocks noChangeAspect="1"/>
            </p:cNvGraphicFramePr>
            <p:nvPr/>
          </p:nvGraphicFramePr>
          <p:xfrm>
            <a:off x="2895" y="-446"/>
            <a:ext cx="653" cy="288"/>
          </p:xfrm>
          <a:graphic>
            <a:graphicData uri="http://schemas.openxmlformats.org/presentationml/2006/ole">
              <mc:AlternateContent xmlns:mc="http://schemas.openxmlformats.org/markup-compatibility/2006">
                <mc:Choice xmlns:v="urn:schemas-microsoft-com:vml" Requires="v">
                  <p:oleObj r:id="rId12" imgW="546100" imgH="241300" progId="Equation.DSMT4">
                    <p:embed/>
                  </p:oleObj>
                </mc:Choice>
                <mc:Fallback>
                  <p:oleObj r:id="rId12" imgW="546100" imgH="241300" progId="Equation.DSMT4">
                    <p:embed/>
                    <p:pic>
                      <p:nvPicPr>
                        <p:cNvPr id="0" name="对象 20494"/>
                        <p:cNvPicPr/>
                        <p:nvPr/>
                      </p:nvPicPr>
                      <p:blipFill>
                        <a:blip r:embed="rId13"/>
                        <a:stretch>
                          <a:fillRect/>
                        </a:stretch>
                      </p:blipFill>
                      <p:spPr>
                        <a:xfrm>
                          <a:off x="2895" y="-446"/>
                          <a:ext cx="653" cy="288"/>
                        </a:xfrm>
                        <a:prstGeom prst="rect">
                          <a:avLst/>
                        </a:prstGeom>
                        <a:noFill/>
                        <a:ln w="38100">
                          <a:noFill/>
                          <a:miter/>
                        </a:ln>
                      </p:spPr>
                    </p:pic>
                  </p:oleObj>
                </mc:Fallback>
              </mc:AlternateContent>
            </a:graphicData>
          </a:graphic>
        </p:graphicFrame>
      </p:grpSp>
      <p:sp>
        <p:nvSpPr>
          <p:cNvPr id="17"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新知探究</a:t>
            </a: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p:cTn id="7" dur="500" fill="hold"/>
                                        <p:tgtEl>
                                          <p:spTgt spid="20482"/>
                                        </p:tgtEl>
                                        <p:attrNameLst>
                                          <p:attrName>ppt_w</p:attrName>
                                        </p:attrNameLst>
                                      </p:cBhvr>
                                      <p:tavLst>
                                        <p:tav tm="0">
                                          <p:val>
                                            <p:fltVal val="0"/>
                                          </p:val>
                                        </p:tav>
                                        <p:tav tm="100000">
                                          <p:val>
                                            <p:strVal val="#ppt_w"/>
                                          </p:val>
                                        </p:tav>
                                      </p:tavLst>
                                    </p:anim>
                                    <p:anim calcmode="lin" valueType="num">
                                      <p:cBhvr>
                                        <p:cTn id="8" dur="500" fill="hold"/>
                                        <p:tgtEl>
                                          <p:spTgt spid="20482"/>
                                        </p:tgtEl>
                                        <p:attrNameLst>
                                          <p:attrName>ppt_h</p:attrName>
                                        </p:attrNameLst>
                                      </p:cBhvr>
                                      <p:tavLst>
                                        <p:tav tm="0">
                                          <p:val>
                                            <p:fltVal val="0"/>
                                          </p:val>
                                        </p:tav>
                                        <p:tav tm="100000">
                                          <p:val>
                                            <p:strVal val="#ppt_h"/>
                                          </p:val>
                                        </p:tav>
                                      </p:tavLst>
                                    </p:anim>
                                    <p:anim calcmode="lin" valueType="num">
                                      <p:cBhvr>
                                        <p:cTn id="9" dur="500" fill="hold"/>
                                        <p:tgtEl>
                                          <p:spTgt spid="20482"/>
                                        </p:tgtEl>
                                        <p:attrNameLst>
                                          <p:attrName>style.rotation</p:attrName>
                                        </p:attrNameLst>
                                      </p:cBhvr>
                                      <p:tavLst>
                                        <p:tav tm="0">
                                          <p:val>
                                            <p:fltVal val="360"/>
                                          </p:val>
                                        </p:tav>
                                        <p:tav tm="100000">
                                          <p:val>
                                            <p:fltVal val="0"/>
                                          </p:val>
                                        </p:tav>
                                      </p:tavLst>
                                    </p:anim>
                                    <p:animEffect transition="in" filter="fade">
                                      <p:cBhvr>
                                        <p:cTn id="10" dur="500"/>
                                        <p:tgtEl>
                                          <p:spTgt spid="20482"/>
                                        </p:tgtEl>
                                      </p:cBhvr>
                                    </p:animEffect>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nodeType="clickEffect">
                                  <p:stCondLst>
                                    <p:cond delay="0"/>
                                  </p:stCondLst>
                                  <p:childTnLst>
                                    <p:set>
                                      <p:cBhvr>
                                        <p:cTn id="14" dur="1" fill="hold">
                                          <p:stCondLst>
                                            <p:cond delay="0"/>
                                          </p:stCondLst>
                                        </p:cTn>
                                        <p:tgtEl>
                                          <p:spTgt spid="20492"/>
                                        </p:tgtEl>
                                        <p:attrNameLst>
                                          <p:attrName>style.visibility</p:attrName>
                                        </p:attrNameLst>
                                      </p:cBhvr>
                                      <p:to>
                                        <p:strVal val="visible"/>
                                      </p:to>
                                    </p:set>
                                    <p:anim calcmode="lin" valueType="num">
                                      <p:cBhvr>
                                        <p:cTn id="15" dur="1000" fill="hold"/>
                                        <p:tgtEl>
                                          <p:spTgt spid="20492"/>
                                        </p:tgtEl>
                                        <p:attrNameLst>
                                          <p:attrName>ppt_w</p:attrName>
                                        </p:attrNameLst>
                                      </p:cBhvr>
                                      <p:tavLst>
                                        <p:tav tm="0">
                                          <p:val>
                                            <p:strVal val="#ppt_w+.3"/>
                                          </p:val>
                                        </p:tav>
                                        <p:tav tm="100000">
                                          <p:val>
                                            <p:strVal val="#ppt_w"/>
                                          </p:val>
                                        </p:tav>
                                      </p:tavLst>
                                    </p:anim>
                                    <p:anim calcmode="lin" valueType="num">
                                      <p:cBhvr>
                                        <p:cTn id="16" dur="1000" fill="hold"/>
                                        <p:tgtEl>
                                          <p:spTgt spid="20492"/>
                                        </p:tgtEl>
                                        <p:attrNameLst>
                                          <p:attrName>ppt_h</p:attrName>
                                        </p:attrNameLst>
                                      </p:cBhvr>
                                      <p:tavLst>
                                        <p:tav tm="0">
                                          <p:val>
                                            <p:strVal val="#ppt_h"/>
                                          </p:val>
                                        </p:tav>
                                        <p:tav tm="100000">
                                          <p:val>
                                            <p:strVal val="#ppt_h"/>
                                          </p:val>
                                        </p:tav>
                                      </p:tavLst>
                                    </p:anim>
                                    <p:animEffect transition="in" filter="fade">
                                      <p:cBhvr>
                                        <p:cTn id="17" dur="1000"/>
                                        <p:tgtEl>
                                          <p:spTgt spid="20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组合 21505"/>
          <p:cNvGrpSpPr/>
          <p:nvPr/>
        </p:nvGrpSpPr>
        <p:grpSpPr>
          <a:xfrm>
            <a:off x="7318062" y="1727186"/>
            <a:ext cx="3481388" cy="3040063"/>
            <a:chOff x="0" y="0"/>
            <a:chExt cx="2193" cy="1915"/>
          </a:xfrm>
        </p:grpSpPr>
        <p:pic>
          <p:nvPicPr>
            <p:cNvPr id="21507" name="图片 21506"/>
            <p:cNvPicPr>
              <a:picLocks noChangeAspect="1"/>
            </p:cNvPicPr>
            <p:nvPr/>
          </p:nvPicPr>
          <p:blipFill>
            <a:blip r:embed="rId2"/>
            <a:stretch>
              <a:fillRect/>
            </a:stretch>
          </p:blipFill>
          <p:spPr>
            <a:xfrm>
              <a:off x="0" y="0"/>
              <a:ext cx="2193" cy="1908"/>
            </a:xfrm>
            <a:prstGeom prst="rect">
              <a:avLst/>
            </a:prstGeom>
            <a:noFill/>
            <a:ln w="9525" cap="flat" cmpd="sng">
              <a:solidFill>
                <a:schemeClr val="bg2"/>
              </a:solidFill>
              <a:prstDash val="solid"/>
              <a:miter/>
              <a:headEnd type="none" w="med" len="med"/>
              <a:tailEnd type="none" w="med" len="med"/>
            </a:ln>
          </p:spPr>
        </p:pic>
        <p:pic>
          <p:nvPicPr>
            <p:cNvPr id="21508" name="图片 21507"/>
            <p:cNvPicPr>
              <a:picLocks noChangeAspect="1"/>
            </p:cNvPicPr>
            <p:nvPr/>
          </p:nvPicPr>
          <p:blipFill>
            <a:blip r:embed="rId3"/>
            <a:stretch>
              <a:fillRect/>
            </a:stretch>
          </p:blipFill>
          <p:spPr>
            <a:xfrm>
              <a:off x="0" y="7"/>
              <a:ext cx="2192" cy="1908"/>
            </a:xfrm>
            <a:prstGeom prst="rect">
              <a:avLst/>
            </a:prstGeom>
            <a:noFill/>
            <a:ln w="9525" cap="flat" cmpd="sng">
              <a:solidFill>
                <a:schemeClr val="bg2"/>
              </a:solidFill>
              <a:prstDash val="solid"/>
              <a:miter/>
              <a:headEnd type="none" w="med" len="med"/>
              <a:tailEnd type="none" w="med" len="med"/>
            </a:ln>
          </p:spPr>
        </p:pic>
        <p:sp>
          <p:nvSpPr>
            <p:cNvPr id="21509" name="矩形 21508"/>
            <p:cNvSpPr/>
            <p:nvPr/>
          </p:nvSpPr>
          <p:spPr>
            <a:xfrm>
              <a:off x="224" y="1303"/>
              <a:ext cx="1152" cy="576"/>
            </a:xfrm>
            <a:prstGeom prst="rect">
              <a:avLst/>
            </a:prstGeom>
            <a:solidFill>
              <a:schemeClr val="bg1"/>
            </a:solidFill>
            <a:ln w="9525" cap="flat" cmpd="sng">
              <a:solidFill>
                <a:schemeClr val="bg1"/>
              </a:solidFill>
              <a:prstDash val="solid"/>
              <a:miter/>
              <a:headEnd type="none" w="med" len="med"/>
              <a:tailEnd type="none" w="med" len="med"/>
            </a:ln>
          </p:spPr>
          <p:txBody>
            <a:bodyPr/>
            <a:lstStyle/>
            <a:p>
              <a:endPar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21510" name="矩形 21509"/>
            <p:cNvSpPr/>
            <p:nvPr/>
          </p:nvSpPr>
          <p:spPr>
            <a:xfrm>
              <a:off x="512" y="487"/>
              <a:ext cx="480" cy="192"/>
            </a:xfrm>
            <a:prstGeom prst="rect">
              <a:avLst/>
            </a:prstGeom>
            <a:solidFill>
              <a:srgbClr val="DDDDDD"/>
            </a:solidFill>
            <a:ln w="9525" cap="flat" cmpd="sng">
              <a:solidFill>
                <a:srgbClr val="DDDDDD"/>
              </a:solidFill>
              <a:prstDash val="solid"/>
              <a:miter/>
              <a:headEnd type="none" w="med" len="med"/>
              <a:tailEnd type="none" w="med" len="med"/>
            </a:ln>
          </p:spPr>
          <p:txBody>
            <a:bodyPr wrap="none" anchor="ctr"/>
            <a:lstStyle/>
            <a:p>
              <a:pPr algn="ctr"/>
              <a:endParaRPr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21511" name="直接连接符 21510"/>
            <p:cNvSpPr/>
            <p:nvPr/>
          </p:nvSpPr>
          <p:spPr>
            <a:xfrm flipV="1">
              <a:off x="1136" y="631"/>
              <a:ext cx="0" cy="672"/>
            </a:xfrm>
            <a:prstGeom prst="line">
              <a:avLst/>
            </a:prstGeom>
            <a:ln w="9525" cap="flat" cmpd="sng">
              <a:solidFill>
                <a:schemeClr val="tx1"/>
              </a:solidFill>
              <a:prstDash val="solid"/>
              <a:headEnd type="none" w="med" len="med"/>
              <a:tailEnd type="none" w="med" len="med"/>
            </a:ln>
          </p:spPr>
          <p:txBody>
            <a:bodyPr/>
            <a:lstStyle/>
            <a:p>
              <a:endParaRPr lang="zh-CN" altLang="en-US" sz="2000">
                <a:latin typeface="Arial" panose="020B0604020202020204" pitchFamily="34" charset="0"/>
                <a:ea typeface="思源黑体 CN Medium" panose="020B0600000000000000" pitchFamily="34" charset="-122"/>
                <a:sym typeface="Arial" panose="020B0604020202020204" pitchFamily="34" charset="0"/>
              </a:endParaRPr>
            </a:p>
          </p:txBody>
        </p:sp>
        <p:graphicFrame>
          <p:nvGraphicFramePr>
            <p:cNvPr id="21512" name="对象 21511"/>
            <p:cNvGraphicFramePr>
              <a:graphicFrameLocks noChangeAspect="1"/>
            </p:cNvGraphicFramePr>
            <p:nvPr/>
          </p:nvGraphicFramePr>
          <p:xfrm>
            <a:off x="464" y="391"/>
            <a:ext cx="720" cy="318"/>
          </p:xfrm>
          <a:graphic>
            <a:graphicData uri="http://schemas.openxmlformats.org/presentationml/2006/ole">
              <mc:AlternateContent xmlns:mc="http://schemas.openxmlformats.org/markup-compatibility/2006">
                <mc:Choice xmlns:v="urn:schemas-microsoft-com:vml" Requires="v">
                  <p:oleObj r:id="rId4" imgW="546100" imgH="241300" progId="Equation.DSMT4">
                    <p:embed/>
                  </p:oleObj>
                </mc:Choice>
                <mc:Fallback>
                  <p:oleObj r:id="rId4" imgW="546100" imgH="241300" progId="Equation.DSMT4">
                    <p:embed/>
                    <p:pic>
                      <p:nvPicPr>
                        <p:cNvPr id="0" name="对象 21511"/>
                        <p:cNvPicPr/>
                        <p:nvPr/>
                      </p:nvPicPr>
                      <p:blipFill>
                        <a:blip r:embed="rId5"/>
                        <a:stretch>
                          <a:fillRect/>
                        </a:stretch>
                      </p:blipFill>
                      <p:spPr>
                        <a:xfrm>
                          <a:off x="464" y="391"/>
                          <a:ext cx="720" cy="318"/>
                        </a:xfrm>
                        <a:prstGeom prst="rect">
                          <a:avLst/>
                        </a:prstGeom>
                        <a:noFill/>
                        <a:ln w="38100">
                          <a:noFill/>
                          <a:miter/>
                        </a:ln>
                      </p:spPr>
                    </p:pic>
                  </p:oleObj>
                </mc:Fallback>
              </mc:AlternateContent>
            </a:graphicData>
          </a:graphic>
        </p:graphicFrame>
        <p:sp>
          <p:nvSpPr>
            <p:cNvPr id="21513" name="矩形 21512"/>
            <p:cNvSpPr/>
            <p:nvPr/>
          </p:nvSpPr>
          <p:spPr>
            <a:xfrm>
              <a:off x="1712" y="103"/>
              <a:ext cx="480" cy="240"/>
            </a:xfrm>
            <a:prstGeom prst="rect">
              <a:avLst/>
            </a:prstGeom>
            <a:solidFill>
              <a:schemeClr val="bg1"/>
            </a:solidFill>
            <a:ln w="9525" cap="flat" cmpd="sng">
              <a:solidFill>
                <a:schemeClr val="bg1"/>
              </a:solidFill>
              <a:prstDash val="solid"/>
              <a:miter/>
              <a:headEnd type="none" w="med" len="med"/>
              <a:tailEnd type="none" w="med" len="med"/>
            </a:ln>
          </p:spPr>
          <p:txBody>
            <a:bodyPr/>
            <a:lstStyle/>
            <a:p>
              <a:endPar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aphicFrame>
          <p:nvGraphicFramePr>
            <p:cNvPr id="21514" name="对象 21513"/>
            <p:cNvGraphicFramePr>
              <a:graphicFrameLocks noChangeAspect="1"/>
            </p:cNvGraphicFramePr>
            <p:nvPr/>
          </p:nvGraphicFramePr>
          <p:xfrm>
            <a:off x="608" y="967"/>
            <a:ext cx="168" cy="233"/>
          </p:xfrm>
          <a:graphic>
            <a:graphicData uri="http://schemas.openxmlformats.org/presentationml/2006/ole">
              <mc:AlternateContent xmlns:mc="http://schemas.openxmlformats.org/markup-compatibility/2006">
                <mc:Choice xmlns:v="urn:schemas-microsoft-com:vml" Requires="v">
                  <p:oleObj r:id="rId6" imgW="165100" imgH="228600" progId="Equation.DSMT4">
                    <p:embed/>
                  </p:oleObj>
                </mc:Choice>
                <mc:Fallback>
                  <p:oleObj r:id="rId6" imgW="165100" imgH="228600" progId="Equation.DSMT4">
                    <p:embed/>
                    <p:pic>
                      <p:nvPicPr>
                        <p:cNvPr id="0" name="对象 21513"/>
                        <p:cNvPicPr/>
                        <p:nvPr/>
                      </p:nvPicPr>
                      <p:blipFill>
                        <a:blip r:embed="rId7"/>
                        <a:stretch>
                          <a:fillRect/>
                        </a:stretch>
                      </p:blipFill>
                      <p:spPr>
                        <a:xfrm>
                          <a:off x="608" y="967"/>
                          <a:ext cx="168" cy="233"/>
                        </a:xfrm>
                        <a:prstGeom prst="rect">
                          <a:avLst/>
                        </a:prstGeom>
                        <a:noFill/>
                        <a:ln w="38100">
                          <a:noFill/>
                          <a:miter/>
                        </a:ln>
                      </p:spPr>
                    </p:pic>
                  </p:oleObj>
                </mc:Fallback>
              </mc:AlternateContent>
            </a:graphicData>
          </a:graphic>
        </p:graphicFrame>
        <p:graphicFrame>
          <p:nvGraphicFramePr>
            <p:cNvPr id="21515" name="对象 21514"/>
            <p:cNvGraphicFramePr>
              <a:graphicFrameLocks noChangeAspect="1"/>
            </p:cNvGraphicFramePr>
            <p:nvPr/>
          </p:nvGraphicFramePr>
          <p:xfrm>
            <a:off x="1328" y="679"/>
            <a:ext cx="187" cy="240"/>
          </p:xfrm>
          <a:graphic>
            <a:graphicData uri="http://schemas.openxmlformats.org/presentationml/2006/ole">
              <mc:AlternateContent xmlns:mc="http://schemas.openxmlformats.org/markup-compatibility/2006">
                <mc:Choice xmlns:v="urn:schemas-microsoft-com:vml" Requires="v">
                  <p:oleObj r:id="rId8" imgW="177800" imgH="228600" progId="Equation.DSMT4">
                    <p:embed/>
                  </p:oleObj>
                </mc:Choice>
                <mc:Fallback>
                  <p:oleObj r:id="rId8" imgW="177800" imgH="228600" progId="Equation.DSMT4">
                    <p:embed/>
                    <p:pic>
                      <p:nvPicPr>
                        <p:cNvPr id="0" name="对象 21514"/>
                        <p:cNvPicPr/>
                        <p:nvPr/>
                      </p:nvPicPr>
                      <p:blipFill>
                        <a:blip r:embed="rId9"/>
                        <a:stretch>
                          <a:fillRect/>
                        </a:stretch>
                      </p:blipFill>
                      <p:spPr>
                        <a:xfrm>
                          <a:off x="1328" y="679"/>
                          <a:ext cx="187" cy="240"/>
                        </a:xfrm>
                        <a:prstGeom prst="rect">
                          <a:avLst/>
                        </a:prstGeom>
                        <a:noFill/>
                        <a:ln w="38100">
                          <a:noFill/>
                          <a:miter/>
                        </a:ln>
                      </p:spPr>
                    </p:pic>
                  </p:oleObj>
                </mc:Fallback>
              </mc:AlternateContent>
            </a:graphicData>
          </a:graphic>
        </p:graphicFrame>
      </p:grpSp>
      <p:grpSp>
        <p:nvGrpSpPr>
          <p:cNvPr id="21516" name="组合 21515"/>
          <p:cNvGrpSpPr/>
          <p:nvPr/>
        </p:nvGrpSpPr>
        <p:grpSpPr>
          <a:xfrm>
            <a:off x="697471" y="3135296"/>
            <a:ext cx="5246688" cy="1631953"/>
            <a:chOff x="0" y="-54"/>
            <a:chExt cx="3305" cy="1028"/>
          </a:xfrm>
        </p:grpSpPr>
        <p:sp>
          <p:nvSpPr>
            <p:cNvPr id="21517" name="文本框 21516"/>
            <p:cNvSpPr txBox="1"/>
            <p:nvPr/>
          </p:nvSpPr>
          <p:spPr>
            <a:xfrm>
              <a:off x="0" y="-54"/>
              <a:ext cx="3305" cy="1028"/>
            </a:xfrm>
            <a:prstGeom prst="rect">
              <a:avLst/>
            </a:prstGeom>
            <a:noFill/>
            <a:ln w="38100" cap="flat" cmpd="sng">
              <a:solidFill>
                <a:srgbClr val="008000"/>
              </a:solidFill>
              <a:prstDash val="solid"/>
              <a:miter/>
              <a:headEnd type="none" w="med" len="med"/>
              <a:tailEnd type="none" w="med" len="med"/>
            </a:ln>
          </p:spPr>
          <p:txBody>
            <a:bodyPr wrap="square">
              <a:spAutoFit/>
            </a:bodyPr>
            <a:lstStyle/>
            <a:p>
              <a:pPr>
                <a:lnSpc>
                  <a:spcPct val="250000"/>
                </a:lnSpc>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得直线</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y=x-4</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与曲线</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y=        </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交点的坐标为</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(8,4).</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直线</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y=x-4</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与</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x</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轴的交点为</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(4,0).</a:t>
              </a:r>
            </a:p>
          </p:txBody>
        </p:sp>
        <p:graphicFrame>
          <p:nvGraphicFramePr>
            <p:cNvPr id="21518" name="对象 21517"/>
            <p:cNvGraphicFramePr>
              <a:graphicFrameLocks noChangeAspect="1"/>
            </p:cNvGraphicFramePr>
            <p:nvPr/>
          </p:nvGraphicFramePr>
          <p:xfrm>
            <a:off x="1525" y="139"/>
            <a:ext cx="432" cy="312"/>
          </p:xfrm>
          <a:graphic>
            <a:graphicData uri="http://schemas.openxmlformats.org/presentationml/2006/ole">
              <mc:AlternateContent xmlns:mc="http://schemas.openxmlformats.org/markup-compatibility/2006">
                <mc:Choice xmlns:v="urn:schemas-microsoft-com:vml" Requires="v">
                  <p:oleObj r:id="rId10" imgW="317500" imgH="228600" progId="Equation.DSMT4">
                    <p:embed/>
                  </p:oleObj>
                </mc:Choice>
                <mc:Fallback>
                  <p:oleObj r:id="rId10" imgW="317500" imgH="228600" progId="Equation.DSMT4">
                    <p:embed/>
                    <p:pic>
                      <p:nvPicPr>
                        <p:cNvPr id="0" name="对象 21517"/>
                        <p:cNvPicPr/>
                        <p:nvPr/>
                      </p:nvPicPr>
                      <p:blipFill>
                        <a:blip r:embed="rId11"/>
                        <a:stretch>
                          <a:fillRect/>
                        </a:stretch>
                      </p:blipFill>
                      <p:spPr>
                        <a:xfrm>
                          <a:off x="1525" y="139"/>
                          <a:ext cx="432" cy="312"/>
                        </a:xfrm>
                        <a:prstGeom prst="rect">
                          <a:avLst/>
                        </a:prstGeom>
                        <a:noFill/>
                        <a:ln w="38100">
                          <a:noFill/>
                          <a:miter/>
                        </a:ln>
                      </p:spPr>
                    </p:pic>
                  </p:oleObj>
                </mc:Fallback>
              </mc:AlternateContent>
            </a:graphicData>
          </a:graphic>
        </p:graphicFrame>
      </p:grpSp>
      <p:grpSp>
        <p:nvGrpSpPr>
          <p:cNvPr id="21519" name="组合 21518"/>
          <p:cNvGrpSpPr/>
          <p:nvPr/>
        </p:nvGrpSpPr>
        <p:grpSpPr>
          <a:xfrm>
            <a:off x="697471" y="1287463"/>
            <a:ext cx="5195888" cy="1508125"/>
            <a:chOff x="-1257" y="-365"/>
            <a:chExt cx="3273" cy="950"/>
          </a:xfrm>
        </p:grpSpPr>
        <p:sp>
          <p:nvSpPr>
            <p:cNvPr id="21520" name="文本框 21519"/>
            <p:cNvSpPr txBox="1"/>
            <p:nvPr/>
          </p:nvSpPr>
          <p:spPr>
            <a:xfrm>
              <a:off x="-1257" y="-365"/>
              <a:ext cx="3273" cy="950"/>
            </a:xfrm>
            <a:prstGeom prst="rect">
              <a:avLst/>
            </a:prstGeom>
            <a:noFill/>
            <a:ln w="38100" cap="flat" cmpd="sng">
              <a:solidFill>
                <a:srgbClr val="008000"/>
              </a:solidFill>
              <a:prstDash val="solid"/>
              <a:miter/>
              <a:headEnd type="none" w="med" len="med"/>
              <a:tailEnd type="none" w="med" len="med"/>
            </a:ln>
          </p:spPr>
          <p:txBody>
            <a:bodyPr wrap="square">
              <a:spAutoFit/>
            </a:bodyPr>
            <a:lstStyle/>
            <a:p>
              <a:pPr>
                <a:lnSpc>
                  <a:spcPct val="120000"/>
                </a:lnSpc>
                <a:spcBef>
                  <a:spcPct val="50000"/>
                </a:spcBef>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解：所求面积为图中阴影部分的面积</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p>
            <a:p>
              <a:pPr>
                <a:lnSpc>
                  <a:spcPct val="120000"/>
                </a:lnSpc>
                <a:spcBef>
                  <a:spcPct val="50000"/>
                </a:spcBef>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解方程组</a:t>
              </a:r>
            </a:p>
            <a:p>
              <a:pPr>
                <a:lnSpc>
                  <a:spcPct val="120000"/>
                </a:lnSpc>
                <a:spcBef>
                  <a:spcPct val="50000"/>
                </a:spcBef>
              </a:pPr>
              <a:endPar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aphicFrame>
          <p:nvGraphicFramePr>
            <p:cNvPr id="21521" name="对象 21520"/>
            <p:cNvGraphicFramePr>
              <a:graphicFrameLocks noChangeAspect="1"/>
            </p:cNvGraphicFramePr>
            <p:nvPr/>
          </p:nvGraphicFramePr>
          <p:xfrm>
            <a:off x="-413" y="-134"/>
            <a:ext cx="825" cy="667"/>
          </p:xfrm>
          <a:graphic>
            <a:graphicData uri="http://schemas.openxmlformats.org/presentationml/2006/ole">
              <mc:AlternateContent xmlns:mc="http://schemas.openxmlformats.org/markup-compatibility/2006">
                <mc:Choice xmlns:v="urn:schemas-microsoft-com:vml" Requires="v">
                  <p:oleObj r:id="rId12" imgW="596900" imgH="482600" progId="Equation.DSMT4">
                    <p:embed/>
                  </p:oleObj>
                </mc:Choice>
                <mc:Fallback>
                  <p:oleObj r:id="rId12" imgW="596900" imgH="482600" progId="Equation.DSMT4">
                    <p:embed/>
                    <p:pic>
                      <p:nvPicPr>
                        <p:cNvPr id="0" name="对象 21520"/>
                        <p:cNvPicPr/>
                        <p:nvPr/>
                      </p:nvPicPr>
                      <p:blipFill>
                        <a:blip r:embed="rId13"/>
                        <a:stretch>
                          <a:fillRect/>
                        </a:stretch>
                      </p:blipFill>
                      <p:spPr>
                        <a:xfrm>
                          <a:off x="-413" y="-134"/>
                          <a:ext cx="825" cy="667"/>
                        </a:xfrm>
                        <a:prstGeom prst="rect">
                          <a:avLst/>
                        </a:prstGeom>
                        <a:noFill/>
                        <a:ln w="38100">
                          <a:noFill/>
                          <a:miter/>
                        </a:ln>
                      </p:spPr>
                    </p:pic>
                  </p:oleObj>
                </mc:Fallback>
              </mc:AlternateContent>
            </a:graphicData>
          </a:graphic>
        </p:graphicFrame>
        <p:sp>
          <p:nvSpPr>
            <p:cNvPr id="21522" name="左大括号 21521"/>
            <p:cNvSpPr/>
            <p:nvPr/>
          </p:nvSpPr>
          <p:spPr>
            <a:xfrm>
              <a:off x="-512" y="55"/>
              <a:ext cx="48" cy="384"/>
            </a:xfrm>
            <a:prstGeom prst="leftBrace">
              <a:avLst>
                <a:gd name="adj1" fmla="val 66666"/>
                <a:gd name="adj2" fmla="val 50000"/>
              </a:avLst>
            </a:prstGeom>
            <a:noFill/>
            <a:ln w="9525" cap="flat" cmpd="sng">
              <a:solidFill>
                <a:schemeClr val="tx1"/>
              </a:solidFill>
              <a:prstDash val="solid"/>
              <a:headEnd type="none" w="med" len="med"/>
              <a:tailEnd type="none" w="med" len="med"/>
            </a:ln>
          </p:spPr>
          <p:txBody>
            <a:bodyPr/>
            <a:lstStyle/>
            <a:p>
              <a:endPar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pSp>
      <p:sp>
        <p:nvSpPr>
          <p:cNvPr id="20"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新知探究</a:t>
            </a: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1519"/>
                                        </p:tgtEl>
                                        <p:attrNameLst>
                                          <p:attrName>style.visibility</p:attrName>
                                        </p:attrNameLst>
                                      </p:cBhvr>
                                      <p:to>
                                        <p:strVal val="visible"/>
                                      </p:to>
                                    </p:set>
                                    <p:animEffect transition="in" filter="fade">
                                      <p:cBhvr>
                                        <p:cTn id="7" dur="800" decel="100000"/>
                                        <p:tgtEl>
                                          <p:spTgt spid="21519"/>
                                        </p:tgtEl>
                                      </p:cBhvr>
                                    </p:animEffect>
                                    <p:anim calcmode="lin" valueType="num">
                                      <p:cBhvr>
                                        <p:cTn id="8" dur="800" decel="100000" fill="hold"/>
                                        <p:tgtEl>
                                          <p:spTgt spid="21519"/>
                                        </p:tgtEl>
                                        <p:attrNameLst>
                                          <p:attrName>style.rotation</p:attrName>
                                        </p:attrNameLst>
                                      </p:cBhvr>
                                      <p:tavLst>
                                        <p:tav tm="0">
                                          <p:val>
                                            <p:fltVal val="-90"/>
                                          </p:val>
                                        </p:tav>
                                        <p:tav tm="100000">
                                          <p:val>
                                            <p:fltVal val="0"/>
                                          </p:val>
                                        </p:tav>
                                      </p:tavLst>
                                    </p:anim>
                                    <p:anim calcmode="lin" valueType="num">
                                      <p:cBhvr>
                                        <p:cTn id="9" dur="800" decel="100000" fill="hold"/>
                                        <p:tgtEl>
                                          <p:spTgt spid="21519"/>
                                        </p:tgtEl>
                                        <p:attrNameLst>
                                          <p:attrName>ppt_x</p:attrName>
                                        </p:attrNameLst>
                                      </p:cBhvr>
                                      <p:tavLst>
                                        <p:tav tm="0">
                                          <p:val>
                                            <p:strVal val="#ppt_x+0.4"/>
                                          </p:val>
                                        </p:tav>
                                        <p:tav tm="100000">
                                          <p:val>
                                            <p:strVal val="#ppt_x-0.05"/>
                                          </p:val>
                                        </p:tav>
                                      </p:tavLst>
                                    </p:anim>
                                    <p:anim calcmode="lin" valueType="num">
                                      <p:cBhvr>
                                        <p:cTn id="10" dur="800" decel="100000" fill="hold"/>
                                        <p:tgtEl>
                                          <p:spTgt spid="2151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151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1519"/>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nodeType="clickEffect">
                                  <p:stCondLst>
                                    <p:cond delay="0"/>
                                  </p:stCondLst>
                                  <p:childTnLst>
                                    <p:set>
                                      <p:cBhvr>
                                        <p:cTn id="16" dur="1" fill="hold">
                                          <p:stCondLst>
                                            <p:cond delay="0"/>
                                          </p:stCondLst>
                                        </p:cTn>
                                        <p:tgtEl>
                                          <p:spTgt spid="21516"/>
                                        </p:tgtEl>
                                        <p:attrNameLst>
                                          <p:attrName>style.visibility</p:attrName>
                                        </p:attrNameLst>
                                      </p:cBhvr>
                                      <p:to>
                                        <p:strVal val="visible"/>
                                      </p:to>
                                    </p:set>
                                    <p:anim calcmode="lin" valueType="num">
                                      <p:cBhvr>
                                        <p:cTn id="17" dur="500" fill="hold"/>
                                        <p:tgtEl>
                                          <p:spTgt spid="21516"/>
                                        </p:tgtEl>
                                        <p:attrNameLst>
                                          <p:attrName>ppt_w</p:attrName>
                                        </p:attrNameLst>
                                      </p:cBhvr>
                                      <p:tavLst>
                                        <p:tav tm="0">
                                          <p:val>
                                            <p:fltVal val="0"/>
                                          </p:val>
                                        </p:tav>
                                        <p:tav tm="100000">
                                          <p:val>
                                            <p:strVal val="#ppt_w"/>
                                          </p:val>
                                        </p:tav>
                                      </p:tavLst>
                                    </p:anim>
                                    <p:anim calcmode="lin" valueType="num">
                                      <p:cBhvr>
                                        <p:cTn id="18" dur="500" fill="hold"/>
                                        <p:tgtEl>
                                          <p:spTgt spid="215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组合 22529"/>
          <p:cNvGrpSpPr/>
          <p:nvPr/>
        </p:nvGrpSpPr>
        <p:grpSpPr>
          <a:xfrm>
            <a:off x="659998" y="1205664"/>
            <a:ext cx="7272338" cy="3730624"/>
            <a:chOff x="-933" y="-353"/>
            <a:chExt cx="4581" cy="2350"/>
          </a:xfrm>
        </p:grpSpPr>
        <p:sp>
          <p:nvSpPr>
            <p:cNvPr id="22531" name="文本框 22530"/>
            <p:cNvSpPr txBox="1"/>
            <p:nvPr/>
          </p:nvSpPr>
          <p:spPr>
            <a:xfrm>
              <a:off x="0" y="0"/>
              <a:ext cx="3648" cy="1997"/>
            </a:xfrm>
            <a:prstGeom prst="rect">
              <a:avLst/>
            </a:prstGeom>
            <a:noFill/>
            <a:ln w="9525">
              <a:noFill/>
            </a:ln>
          </p:spPr>
          <p:txBody>
            <a:bodyPr>
              <a:spAutoFit/>
            </a:bodyPr>
            <a:lstStyle/>
            <a:p>
              <a:pPr>
                <a:spcBef>
                  <a:spcPct val="50000"/>
                </a:spcBef>
              </a:pPr>
              <a:endParaRPr lang="en-US" altLang="zh-CN"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a:p>
              <a:pPr>
                <a:spcBef>
                  <a:spcPct val="50000"/>
                </a:spcBef>
              </a:pPr>
              <a:endParaRPr lang="en-US" altLang="zh-CN"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a:p>
              <a:pPr>
                <a:spcBef>
                  <a:spcPct val="50000"/>
                </a:spcBef>
              </a:pPr>
              <a:endParaRPr lang="en-US" altLang="zh-CN"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a:p>
              <a:pPr>
                <a:spcBef>
                  <a:spcPct val="50000"/>
                </a:spcBef>
              </a:pPr>
              <a:endParaRPr lang="en-US" altLang="zh-CN"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a:p>
              <a:pPr>
                <a:spcBef>
                  <a:spcPct val="50000"/>
                </a:spcBef>
              </a:pPr>
              <a:endParaRPr lang="en-US" altLang="zh-CN"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a:p>
              <a:pPr>
                <a:spcBef>
                  <a:spcPct val="50000"/>
                </a:spcBef>
              </a:pPr>
              <a:endParaRPr lang="en-US" altLang="zh-CN"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a:p>
              <a:pPr>
                <a:spcBef>
                  <a:spcPct val="50000"/>
                </a:spcBef>
              </a:pPr>
              <a:endParaRPr lang="en-US" altLang="zh-CN"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22532" name="矩形 22531"/>
            <p:cNvSpPr/>
            <p:nvPr/>
          </p:nvSpPr>
          <p:spPr>
            <a:xfrm>
              <a:off x="-933" y="-353"/>
              <a:ext cx="1732" cy="252"/>
            </a:xfrm>
            <a:prstGeom prst="rect">
              <a:avLst/>
            </a:prstGeom>
            <a:noFill/>
            <a:ln w="9525">
              <a:noFill/>
            </a:ln>
          </p:spPr>
          <p:txBody>
            <a:bodyPr wrap="none" anchor="t">
              <a:spAutoFit/>
            </a:bodyPr>
            <a:lstStyle/>
            <a:p>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因此，所求图形面积为</a:t>
              </a:r>
            </a:p>
          </p:txBody>
        </p:sp>
        <p:graphicFrame>
          <p:nvGraphicFramePr>
            <p:cNvPr id="22533" name="对象 22532"/>
            <p:cNvGraphicFramePr>
              <a:graphicFrameLocks noChangeAspect="1"/>
            </p:cNvGraphicFramePr>
            <p:nvPr/>
          </p:nvGraphicFramePr>
          <p:xfrm>
            <a:off x="-868" y="0"/>
            <a:ext cx="2826" cy="1781"/>
          </p:xfrm>
          <a:graphic>
            <a:graphicData uri="http://schemas.openxmlformats.org/presentationml/2006/ole">
              <mc:AlternateContent xmlns:mc="http://schemas.openxmlformats.org/markup-compatibility/2006">
                <mc:Choice xmlns:v="urn:schemas-microsoft-com:vml" Requires="v">
                  <p:oleObj r:id="rId2" imgW="2336800" imgH="1473200" progId="Equation.DSMT4">
                    <p:embed/>
                  </p:oleObj>
                </mc:Choice>
                <mc:Fallback>
                  <p:oleObj r:id="rId2" imgW="2336800" imgH="1473200" progId="Equation.DSMT4">
                    <p:embed/>
                    <p:pic>
                      <p:nvPicPr>
                        <p:cNvPr id="0" name="对象 22532"/>
                        <p:cNvPicPr/>
                        <p:nvPr/>
                      </p:nvPicPr>
                      <p:blipFill>
                        <a:blip r:embed="rId3"/>
                        <a:stretch>
                          <a:fillRect/>
                        </a:stretch>
                      </p:blipFill>
                      <p:spPr>
                        <a:xfrm>
                          <a:off x="-868" y="0"/>
                          <a:ext cx="2826" cy="1781"/>
                        </a:xfrm>
                        <a:prstGeom prst="rect">
                          <a:avLst/>
                        </a:prstGeom>
                        <a:noFill/>
                        <a:ln w="38100">
                          <a:noFill/>
                          <a:miter/>
                        </a:ln>
                      </p:spPr>
                    </p:pic>
                  </p:oleObj>
                </mc:Fallback>
              </mc:AlternateContent>
            </a:graphicData>
          </a:graphic>
        </p:graphicFrame>
      </p:grpSp>
      <p:sp>
        <p:nvSpPr>
          <p:cNvPr id="8"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新知探究</a:t>
            </a: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wedge">
                                      <p:cBhvr>
                                        <p:cTn id="7" dur="20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组合 23553"/>
          <p:cNvGrpSpPr/>
          <p:nvPr/>
        </p:nvGrpSpPr>
        <p:grpSpPr>
          <a:xfrm>
            <a:off x="660400" y="1944797"/>
            <a:ext cx="7439025" cy="538163"/>
            <a:chOff x="-1418" y="15"/>
            <a:chExt cx="4686" cy="339"/>
          </a:xfrm>
        </p:grpSpPr>
        <p:sp>
          <p:nvSpPr>
            <p:cNvPr id="23555" name="文本框 23554"/>
            <p:cNvSpPr txBox="1"/>
            <p:nvPr/>
          </p:nvSpPr>
          <p:spPr>
            <a:xfrm>
              <a:off x="-1418" y="48"/>
              <a:ext cx="4686" cy="291"/>
            </a:xfrm>
            <a:prstGeom prst="rect">
              <a:avLst/>
            </a:prstGeom>
            <a:solidFill>
              <a:srgbClr val="FFFFCC"/>
            </a:solidFill>
            <a:ln w="38100" cap="flat" cmpd="sng">
              <a:solidFill>
                <a:srgbClr val="FF0066"/>
              </a:solidFill>
              <a:prstDash val="solid"/>
              <a:miter/>
              <a:headEnd type="none" w="med" len="med"/>
              <a:tailEnd type="none" w="med" len="med"/>
            </a:ln>
          </p:spPr>
          <p:txBody>
            <a:bodyPr wrap="square">
              <a:spAutoFit/>
            </a:bodyPr>
            <a:lstStyle/>
            <a:p>
              <a:pPr>
                <a:lnSpc>
                  <a:spcPct val="120000"/>
                </a:lnSpc>
                <a:spcBef>
                  <a:spcPct val="50000"/>
                </a:spcBef>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计算由曲线                        和                        所围成的图形的面积</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p>
          </p:txBody>
        </p:sp>
        <p:graphicFrame>
          <p:nvGraphicFramePr>
            <p:cNvPr id="23556" name="对象 23555"/>
            <p:cNvGraphicFramePr>
              <a:graphicFrameLocks noChangeAspect="1"/>
            </p:cNvGraphicFramePr>
            <p:nvPr/>
          </p:nvGraphicFramePr>
          <p:xfrm>
            <a:off x="-443" y="34"/>
            <a:ext cx="862" cy="320"/>
          </p:xfrm>
          <a:graphic>
            <a:graphicData uri="http://schemas.openxmlformats.org/presentationml/2006/ole">
              <mc:AlternateContent xmlns:mc="http://schemas.openxmlformats.org/markup-compatibility/2006">
                <mc:Choice xmlns:v="urn:schemas-microsoft-com:vml" Requires="v">
                  <p:oleObj r:id="rId2" imgW="698500" imgH="228600" progId="Equation.DSMT4">
                    <p:embed/>
                  </p:oleObj>
                </mc:Choice>
                <mc:Fallback>
                  <p:oleObj r:id="rId2" imgW="698500" imgH="228600" progId="Equation.DSMT4">
                    <p:embed/>
                    <p:pic>
                      <p:nvPicPr>
                        <p:cNvPr id="0" name="对象 23555"/>
                        <p:cNvPicPr/>
                        <p:nvPr/>
                      </p:nvPicPr>
                      <p:blipFill>
                        <a:blip r:embed="rId3"/>
                        <a:stretch>
                          <a:fillRect/>
                        </a:stretch>
                      </p:blipFill>
                      <p:spPr>
                        <a:xfrm>
                          <a:off x="-443" y="34"/>
                          <a:ext cx="862" cy="320"/>
                        </a:xfrm>
                        <a:prstGeom prst="rect">
                          <a:avLst/>
                        </a:prstGeom>
                        <a:noFill/>
                        <a:ln w="38100">
                          <a:noFill/>
                          <a:miter/>
                        </a:ln>
                      </p:spPr>
                    </p:pic>
                  </p:oleObj>
                </mc:Fallback>
              </mc:AlternateContent>
            </a:graphicData>
          </a:graphic>
        </p:graphicFrame>
        <p:graphicFrame>
          <p:nvGraphicFramePr>
            <p:cNvPr id="23557" name="对象 23556"/>
            <p:cNvGraphicFramePr>
              <a:graphicFrameLocks noChangeAspect="1"/>
            </p:cNvGraphicFramePr>
            <p:nvPr/>
          </p:nvGraphicFramePr>
          <p:xfrm>
            <a:off x="816" y="15"/>
            <a:ext cx="667" cy="339"/>
          </p:xfrm>
          <a:graphic>
            <a:graphicData uri="http://schemas.openxmlformats.org/presentationml/2006/ole">
              <mc:AlternateContent xmlns:mc="http://schemas.openxmlformats.org/markup-compatibility/2006">
                <mc:Choice xmlns:v="urn:schemas-microsoft-com:vml" Requires="v">
                  <p:oleObj r:id="rId4" imgW="406400" imgH="228600" progId="Equation.DSMT4">
                    <p:embed/>
                  </p:oleObj>
                </mc:Choice>
                <mc:Fallback>
                  <p:oleObj r:id="rId4" imgW="406400" imgH="228600" progId="Equation.DSMT4">
                    <p:embed/>
                    <p:pic>
                      <p:nvPicPr>
                        <p:cNvPr id="0" name="对象 23556"/>
                        <p:cNvPicPr/>
                        <p:nvPr/>
                      </p:nvPicPr>
                      <p:blipFill>
                        <a:blip r:embed="rId5"/>
                        <a:stretch>
                          <a:fillRect/>
                        </a:stretch>
                      </p:blipFill>
                      <p:spPr>
                        <a:xfrm>
                          <a:off x="816" y="15"/>
                          <a:ext cx="667" cy="339"/>
                        </a:xfrm>
                        <a:prstGeom prst="rect">
                          <a:avLst/>
                        </a:prstGeom>
                        <a:noFill/>
                        <a:ln w="38100">
                          <a:noFill/>
                          <a:miter/>
                        </a:ln>
                      </p:spPr>
                    </p:pic>
                  </p:oleObj>
                </mc:Fallback>
              </mc:AlternateContent>
            </a:graphicData>
          </a:graphic>
        </p:graphicFrame>
      </p:grpSp>
      <p:sp>
        <p:nvSpPr>
          <p:cNvPr id="23558" name="文本框 23557"/>
          <p:cNvSpPr txBox="1"/>
          <p:nvPr/>
        </p:nvSpPr>
        <p:spPr>
          <a:xfrm>
            <a:off x="660400" y="2748687"/>
            <a:ext cx="10858500" cy="830997"/>
          </a:xfrm>
          <a:prstGeom prst="rect">
            <a:avLst/>
          </a:prstGeom>
          <a:noFill/>
          <a:ln w="38100" cap="flat" cmpd="sng">
            <a:solidFill>
              <a:srgbClr val="FF0066"/>
            </a:solidFill>
            <a:prstDash val="solid"/>
            <a:miter/>
            <a:headEnd type="none" w="med" len="med"/>
            <a:tailEnd type="none" w="med" len="med"/>
          </a:ln>
        </p:spPr>
        <p:txBody>
          <a:bodyPr wrap="square">
            <a:spAutoFit/>
          </a:bodyPr>
          <a:lstStyle/>
          <a:p>
            <a:pPr>
              <a:lnSpc>
                <a:spcPct val="120000"/>
              </a:lnSpc>
              <a:spcBef>
                <a:spcPct val="50000"/>
              </a:spcBef>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首先画出草图，并设法把所求图形的面积问题转化为求两部分的面积问题</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其次，确定被积函数和积分的上、下限</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p>
        </p:txBody>
      </p:sp>
      <p:sp>
        <p:nvSpPr>
          <p:cNvPr id="23559" name="文本框 23558"/>
          <p:cNvSpPr txBox="1"/>
          <p:nvPr/>
        </p:nvSpPr>
        <p:spPr>
          <a:xfrm>
            <a:off x="660400" y="1307536"/>
            <a:ext cx="676031" cy="400110"/>
          </a:xfrm>
          <a:prstGeom prst="rect">
            <a:avLst/>
          </a:prstGeom>
          <a:solidFill>
            <a:srgbClr val="99CCFF"/>
          </a:solidFill>
          <a:ln w="38100" cap="flat" cmpd="sng">
            <a:solidFill>
              <a:srgbClr val="FF0000"/>
            </a:solidFill>
            <a:prstDash val="solid"/>
            <a:miter/>
            <a:headEnd type="none" w="med" len="med"/>
            <a:tailEnd type="none" w="med" len="med"/>
          </a:ln>
        </p:spPr>
        <p:txBody>
          <a:bodyPr wrap="square">
            <a:spAutoFit/>
          </a:bodyPr>
          <a:lstStyle/>
          <a:p>
            <a:pPr>
              <a:spcBef>
                <a:spcPct val="50000"/>
              </a:spcBef>
            </a:pPr>
            <a:r>
              <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例</a:t>
            </a:r>
            <a:r>
              <a:rPr lang="en-US" altLang="zh-CN"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3</a:t>
            </a:r>
          </a:p>
        </p:txBody>
      </p:sp>
      <p:sp>
        <p:nvSpPr>
          <p:cNvPr id="10"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新知探究</a:t>
            </a: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3559"/>
                                        </p:tgtEl>
                                        <p:attrNameLst>
                                          <p:attrName>style.visibility</p:attrName>
                                        </p:attrNameLst>
                                      </p:cBhvr>
                                      <p:to>
                                        <p:strVal val="visible"/>
                                      </p:to>
                                    </p:set>
                                    <p:animEffect transition="in" filter="wipe(down)">
                                      <p:cBhvr>
                                        <p:cTn id="7" dur="580">
                                          <p:stCondLst>
                                            <p:cond delay="0"/>
                                          </p:stCondLst>
                                        </p:cTn>
                                        <p:tgtEl>
                                          <p:spTgt spid="23559"/>
                                        </p:tgtEl>
                                      </p:cBhvr>
                                    </p:animEffect>
                                    <p:anim calcmode="lin" valueType="num">
                                      <p:cBhvr>
                                        <p:cTn id="8" dur="1822" tmFilter="0,0; 0.14,0.36; 0.43,0.73; 0.71,0.91; 1.0,1.0">
                                          <p:stCondLst>
                                            <p:cond delay="0"/>
                                          </p:stCondLst>
                                        </p:cTn>
                                        <p:tgtEl>
                                          <p:spTgt spid="2355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355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355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355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3559"/>
                                        </p:tgtEl>
                                        <p:attrNameLst>
                                          <p:attrName>ppt_y</p:attrName>
                                        </p:attrNameLst>
                                      </p:cBhvr>
                                      <p:tavLst>
                                        <p:tav tm="0" fmla="#ppt_y-sin(pi*$)/81">
                                          <p:val>
                                            <p:fltVal val="0"/>
                                          </p:val>
                                        </p:tav>
                                        <p:tav tm="100000">
                                          <p:val>
                                            <p:fltVal val="1"/>
                                          </p:val>
                                        </p:tav>
                                      </p:tavLst>
                                    </p:anim>
                                    <p:animScale>
                                      <p:cBhvr>
                                        <p:cTn id="13" dur="26">
                                          <p:stCondLst>
                                            <p:cond delay="650"/>
                                          </p:stCondLst>
                                        </p:cTn>
                                        <p:tgtEl>
                                          <p:spTgt spid="23559"/>
                                        </p:tgtEl>
                                      </p:cBhvr>
                                      <p:to x="100000" y="60000"/>
                                    </p:animScale>
                                    <p:animScale>
                                      <p:cBhvr>
                                        <p:cTn id="14" dur="166" decel="50000">
                                          <p:stCondLst>
                                            <p:cond delay="676"/>
                                          </p:stCondLst>
                                        </p:cTn>
                                        <p:tgtEl>
                                          <p:spTgt spid="23559"/>
                                        </p:tgtEl>
                                      </p:cBhvr>
                                      <p:to x="100000" y="100000"/>
                                    </p:animScale>
                                    <p:animScale>
                                      <p:cBhvr>
                                        <p:cTn id="15" dur="26">
                                          <p:stCondLst>
                                            <p:cond delay="1312"/>
                                          </p:stCondLst>
                                        </p:cTn>
                                        <p:tgtEl>
                                          <p:spTgt spid="23559"/>
                                        </p:tgtEl>
                                      </p:cBhvr>
                                      <p:to x="100000" y="80000"/>
                                    </p:animScale>
                                    <p:animScale>
                                      <p:cBhvr>
                                        <p:cTn id="16" dur="166" decel="50000">
                                          <p:stCondLst>
                                            <p:cond delay="1338"/>
                                          </p:stCondLst>
                                        </p:cTn>
                                        <p:tgtEl>
                                          <p:spTgt spid="23559"/>
                                        </p:tgtEl>
                                      </p:cBhvr>
                                      <p:to x="100000" y="100000"/>
                                    </p:animScale>
                                    <p:animScale>
                                      <p:cBhvr>
                                        <p:cTn id="17" dur="26">
                                          <p:stCondLst>
                                            <p:cond delay="1642"/>
                                          </p:stCondLst>
                                        </p:cTn>
                                        <p:tgtEl>
                                          <p:spTgt spid="23559"/>
                                        </p:tgtEl>
                                      </p:cBhvr>
                                      <p:to x="100000" y="90000"/>
                                    </p:animScale>
                                    <p:animScale>
                                      <p:cBhvr>
                                        <p:cTn id="18" dur="166" decel="50000">
                                          <p:stCondLst>
                                            <p:cond delay="1668"/>
                                          </p:stCondLst>
                                        </p:cTn>
                                        <p:tgtEl>
                                          <p:spTgt spid="23559"/>
                                        </p:tgtEl>
                                      </p:cBhvr>
                                      <p:to x="100000" y="100000"/>
                                    </p:animScale>
                                    <p:animScale>
                                      <p:cBhvr>
                                        <p:cTn id="19" dur="26">
                                          <p:stCondLst>
                                            <p:cond delay="1808"/>
                                          </p:stCondLst>
                                        </p:cTn>
                                        <p:tgtEl>
                                          <p:spTgt spid="23559"/>
                                        </p:tgtEl>
                                      </p:cBhvr>
                                      <p:to x="100000" y="95000"/>
                                    </p:animScale>
                                    <p:animScale>
                                      <p:cBhvr>
                                        <p:cTn id="20" dur="166" decel="50000">
                                          <p:stCondLst>
                                            <p:cond delay="1834"/>
                                          </p:stCondLst>
                                        </p:cTn>
                                        <p:tgtEl>
                                          <p:spTgt spid="2355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3554"/>
                                        </p:tgtEl>
                                        <p:attrNameLst>
                                          <p:attrName>style.visibility</p:attrName>
                                        </p:attrNameLst>
                                      </p:cBhvr>
                                      <p:to>
                                        <p:strVal val="visible"/>
                                      </p:to>
                                    </p:set>
                                    <p:animEffect transition="in" filter="randombar(horizontal)">
                                      <p:cBhvr>
                                        <p:cTn id="25" dur="500"/>
                                        <p:tgtEl>
                                          <p:spTgt spid="23554"/>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23558"/>
                                        </p:tgtEl>
                                        <p:attrNameLst>
                                          <p:attrName>style.visibility</p:attrName>
                                        </p:attrNameLst>
                                      </p:cBhvr>
                                      <p:to>
                                        <p:strVal val="visible"/>
                                      </p:to>
                                    </p:set>
                                    <p:animEffect transition="in" filter="circle(in)">
                                      <p:cBhvr>
                                        <p:cTn id="30" dur="2000"/>
                                        <p:tgtEl>
                                          <p:spTgt spid="23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animBg="1"/>
      <p:bldP spid="2355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组合 24577"/>
          <p:cNvGrpSpPr/>
          <p:nvPr/>
        </p:nvGrpSpPr>
        <p:grpSpPr>
          <a:xfrm>
            <a:off x="8515981" y="2527300"/>
            <a:ext cx="2648416" cy="3708400"/>
            <a:chOff x="198" y="0"/>
            <a:chExt cx="1714" cy="2400"/>
          </a:xfrm>
        </p:grpSpPr>
        <p:grpSp>
          <p:nvGrpSpPr>
            <p:cNvPr id="24579" name="组合 24578"/>
            <p:cNvGrpSpPr/>
            <p:nvPr/>
          </p:nvGrpSpPr>
          <p:grpSpPr>
            <a:xfrm>
              <a:off x="198" y="0"/>
              <a:ext cx="1714" cy="2400"/>
              <a:chOff x="198" y="0"/>
              <a:chExt cx="1714" cy="2400"/>
            </a:xfrm>
          </p:grpSpPr>
          <p:pic>
            <p:nvPicPr>
              <p:cNvPr id="24580" name="图片 24579"/>
              <p:cNvPicPr>
                <a:picLocks noChangeAspect="1"/>
              </p:cNvPicPr>
              <p:nvPr/>
            </p:nvPicPr>
            <p:blipFill>
              <a:blip r:embed="rId2"/>
              <a:stretch>
                <a:fillRect/>
              </a:stretch>
            </p:blipFill>
            <p:spPr>
              <a:xfrm>
                <a:off x="298" y="0"/>
                <a:ext cx="1614" cy="2400"/>
              </a:xfrm>
              <a:prstGeom prst="rect">
                <a:avLst/>
              </a:prstGeom>
              <a:noFill/>
              <a:ln w="9525">
                <a:noFill/>
              </a:ln>
            </p:spPr>
          </p:pic>
          <p:pic>
            <p:nvPicPr>
              <p:cNvPr id="24581" name="图片 24580"/>
              <p:cNvPicPr>
                <a:picLocks noChangeAspect="1"/>
              </p:cNvPicPr>
              <p:nvPr/>
            </p:nvPicPr>
            <p:blipFill>
              <a:blip r:embed="rId3"/>
              <a:stretch>
                <a:fillRect/>
              </a:stretch>
            </p:blipFill>
            <p:spPr>
              <a:xfrm>
                <a:off x="298" y="0"/>
                <a:ext cx="1614" cy="2400"/>
              </a:xfrm>
              <a:prstGeom prst="rect">
                <a:avLst/>
              </a:prstGeom>
              <a:noFill/>
              <a:ln w="9525">
                <a:noFill/>
              </a:ln>
            </p:spPr>
          </p:pic>
          <p:sp>
            <p:nvSpPr>
              <p:cNvPr id="24582" name="矩形 24581"/>
              <p:cNvSpPr/>
              <p:nvPr/>
            </p:nvSpPr>
            <p:spPr>
              <a:xfrm>
                <a:off x="1244" y="1448"/>
                <a:ext cx="79" cy="778"/>
              </a:xfrm>
              <a:prstGeom prst="rect">
                <a:avLst/>
              </a:prstGeom>
              <a:pattFill prst="wdUpDiag">
                <a:fgClr>
                  <a:srgbClr val="FF3300"/>
                </a:fgClr>
                <a:bgClr>
                  <a:srgbClr val="FFFFFF"/>
                </a:bgClr>
              </a:pattFill>
              <a:ln w="9525" cap="flat" cmpd="sng">
                <a:solidFill>
                  <a:schemeClr val="tx1"/>
                </a:solidFill>
                <a:prstDash val="solid"/>
                <a:miter/>
                <a:headEnd type="none" w="med" len="med"/>
                <a:tailEnd type="none" w="med" len="med"/>
              </a:ln>
            </p:spPr>
            <p:txBody>
              <a:bodyPr/>
              <a:lstStyle/>
              <a:p>
                <a:endPar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24583" name="矩形 24582"/>
              <p:cNvSpPr/>
              <p:nvPr/>
            </p:nvSpPr>
            <p:spPr>
              <a:xfrm>
                <a:off x="755" y="892"/>
                <a:ext cx="79" cy="378"/>
              </a:xfrm>
              <a:prstGeom prst="rect">
                <a:avLst/>
              </a:prstGeom>
              <a:pattFill prst="wdUpDiag">
                <a:fgClr>
                  <a:srgbClr val="FF3300"/>
                </a:fgClr>
                <a:bgClr>
                  <a:srgbClr val="FFFFFF"/>
                </a:bgClr>
              </a:pattFill>
              <a:ln w="9525" cap="flat" cmpd="sng">
                <a:solidFill>
                  <a:schemeClr val="tx1"/>
                </a:solidFill>
                <a:prstDash val="solid"/>
                <a:miter/>
                <a:headEnd type="none" w="med" len="med"/>
                <a:tailEnd type="none" w="med" len="med"/>
              </a:ln>
            </p:spPr>
            <p:txBody>
              <a:bodyPr/>
              <a:lstStyle/>
              <a:p>
                <a:endPar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aphicFrame>
            <p:nvGraphicFramePr>
              <p:cNvPr id="24584" name="对象 24583"/>
              <p:cNvGraphicFramePr>
                <a:graphicFrameLocks noChangeAspect="1"/>
              </p:cNvGraphicFramePr>
              <p:nvPr/>
            </p:nvGraphicFramePr>
            <p:xfrm>
              <a:off x="198" y="484"/>
              <a:ext cx="496" cy="281"/>
            </p:xfrm>
            <a:graphic>
              <a:graphicData uri="http://schemas.openxmlformats.org/presentationml/2006/ole">
                <mc:AlternateContent xmlns:mc="http://schemas.openxmlformats.org/markup-compatibility/2006">
                  <mc:Choice xmlns:v="urn:schemas-microsoft-com:vml" Requires="v">
                    <p:oleObj r:id="rId4" imgW="1016000" imgH="495300" progId="Equation.3">
                      <p:embed/>
                    </p:oleObj>
                  </mc:Choice>
                  <mc:Fallback>
                    <p:oleObj r:id="rId4" imgW="1016000" imgH="495300" progId="Equation.3">
                      <p:embed/>
                      <p:pic>
                        <p:nvPicPr>
                          <p:cNvPr id="0" name="对象 24583"/>
                          <p:cNvPicPr/>
                          <p:nvPr/>
                        </p:nvPicPr>
                        <p:blipFill>
                          <a:blip r:embed="rId5"/>
                          <a:stretch>
                            <a:fillRect/>
                          </a:stretch>
                        </p:blipFill>
                        <p:spPr>
                          <a:xfrm>
                            <a:off x="198" y="484"/>
                            <a:ext cx="496" cy="281"/>
                          </a:xfrm>
                          <a:prstGeom prst="rect">
                            <a:avLst/>
                          </a:prstGeom>
                          <a:noFill/>
                          <a:ln w="38100">
                            <a:noFill/>
                            <a:miter/>
                          </a:ln>
                        </p:spPr>
                      </p:pic>
                    </p:oleObj>
                  </mc:Fallback>
                </mc:AlternateContent>
              </a:graphicData>
            </a:graphic>
          </p:graphicFrame>
          <p:graphicFrame>
            <p:nvGraphicFramePr>
              <p:cNvPr id="24585" name="对象 24584"/>
              <p:cNvGraphicFramePr>
                <a:graphicFrameLocks noChangeAspect="1"/>
              </p:cNvGraphicFramePr>
              <p:nvPr/>
            </p:nvGraphicFramePr>
            <p:xfrm>
              <a:off x="1189" y="56"/>
              <a:ext cx="682" cy="229"/>
            </p:xfrm>
            <a:graphic>
              <a:graphicData uri="http://schemas.openxmlformats.org/presentationml/2006/ole">
                <mc:AlternateContent xmlns:mc="http://schemas.openxmlformats.org/markup-compatibility/2006">
                  <mc:Choice xmlns:v="urn:schemas-microsoft-com:vml" Requires="v">
                    <p:oleObj r:id="rId6" imgW="1828165" imgH="495300" progId="Equation.3">
                      <p:embed/>
                    </p:oleObj>
                  </mc:Choice>
                  <mc:Fallback>
                    <p:oleObj r:id="rId6" imgW="1828165" imgH="495300" progId="Equation.3">
                      <p:embed/>
                      <p:pic>
                        <p:nvPicPr>
                          <p:cNvPr id="0" name="对象 24584"/>
                          <p:cNvPicPr/>
                          <p:nvPr/>
                        </p:nvPicPr>
                        <p:blipFill>
                          <a:blip r:embed="rId7"/>
                          <a:stretch>
                            <a:fillRect/>
                          </a:stretch>
                        </p:blipFill>
                        <p:spPr>
                          <a:xfrm>
                            <a:off x="1189" y="56"/>
                            <a:ext cx="682" cy="229"/>
                          </a:xfrm>
                          <a:prstGeom prst="rect">
                            <a:avLst/>
                          </a:prstGeom>
                          <a:noFill/>
                          <a:ln w="38100">
                            <a:noFill/>
                            <a:miter/>
                          </a:ln>
                        </p:spPr>
                      </p:pic>
                    </p:oleObj>
                  </mc:Fallback>
                </mc:AlternateContent>
              </a:graphicData>
            </a:graphic>
          </p:graphicFrame>
        </p:grpSp>
        <p:graphicFrame>
          <p:nvGraphicFramePr>
            <p:cNvPr id="24586" name="对象 24585"/>
            <p:cNvGraphicFramePr>
              <a:graphicFrameLocks noChangeAspect="1"/>
            </p:cNvGraphicFramePr>
            <p:nvPr/>
          </p:nvGraphicFramePr>
          <p:xfrm>
            <a:off x="816" y="1200"/>
            <a:ext cx="173" cy="240"/>
          </p:xfrm>
          <a:graphic>
            <a:graphicData uri="http://schemas.openxmlformats.org/presentationml/2006/ole">
              <mc:AlternateContent xmlns:mc="http://schemas.openxmlformats.org/markup-compatibility/2006">
                <mc:Choice xmlns:v="urn:schemas-microsoft-com:vml" Requires="v">
                  <p:oleObj r:id="rId8" imgW="165100" imgH="228600" progId="Equation.DSMT4">
                    <p:embed/>
                  </p:oleObj>
                </mc:Choice>
                <mc:Fallback>
                  <p:oleObj r:id="rId8" imgW="165100" imgH="228600" progId="Equation.DSMT4">
                    <p:embed/>
                    <p:pic>
                      <p:nvPicPr>
                        <p:cNvPr id="0" name="对象 24585"/>
                        <p:cNvPicPr/>
                        <p:nvPr/>
                      </p:nvPicPr>
                      <p:blipFill>
                        <a:blip r:embed="rId9"/>
                        <a:stretch>
                          <a:fillRect/>
                        </a:stretch>
                      </p:blipFill>
                      <p:spPr>
                        <a:xfrm>
                          <a:off x="816" y="1200"/>
                          <a:ext cx="173" cy="240"/>
                        </a:xfrm>
                        <a:prstGeom prst="rect">
                          <a:avLst/>
                        </a:prstGeom>
                        <a:noFill/>
                        <a:ln w="38100">
                          <a:noFill/>
                          <a:miter/>
                        </a:ln>
                      </p:spPr>
                    </p:pic>
                  </p:oleObj>
                </mc:Fallback>
              </mc:AlternateContent>
            </a:graphicData>
          </a:graphic>
        </p:graphicFrame>
        <p:graphicFrame>
          <p:nvGraphicFramePr>
            <p:cNvPr id="24587" name="对象 24586"/>
            <p:cNvGraphicFramePr>
              <a:graphicFrameLocks noChangeAspect="1"/>
            </p:cNvGraphicFramePr>
            <p:nvPr/>
          </p:nvGraphicFramePr>
          <p:xfrm>
            <a:off x="1344" y="1248"/>
            <a:ext cx="186" cy="240"/>
          </p:xfrm>
          <a:graphic>
            <a:graphicData uri="http://schemas.openxmlformats.org/presentationml/2006/ole">
              <mc:AlternateContent xmlns:mc="http://schemas.openxmlformats.org/markup-compatibility/2006">
                <mc:Choice xmlns:v="urn:schemas-microsoft-com:vml" Requires="v">
                  <p:oleObj r:id="rId10" imgW="177800" imgH="228600" progId="Equation.DSMT4">
                    <p:embed/>
                  </p:oleObj>
                </mc:Choice>
                <mc:Fallback>
                  <p:oleObj r:id="rId10" imgW="177800" imgH="228600" progId="Equation.DSMT4">
                    <p:embed/>
                    <p:pic>
                      <p:nvPicPr>
                        <p:cNvPr id="0" name="对象 24586"/>
                        <p:cNvPicPr/>
                        <p:nvPr/>
                      </p:nvPicPr>
                      <p:blipFill>
                        <a:blip r:embed="rId11"/>
                        <a:stretch>
                          <a:fillRect/>
                        </a:stretch>
                      </p:blipFill>
                      <p:spPr>
                        <a:xfrm>
                          <a:off x="1344" y="1248"/>
                          <a:ext cx="186" cy="240"/>
                        </a:xfrm>
                        <a:prstGeom prst="rect">
                          <a:avLst/>
                        </a:prstGeom>
                        <a:noFill/>
                        <a:ln w="38100">
                          <a:noFill/>
                          <a:miter/>
                        </a:ln>
                      </p:spPr>
                    </p:pic>
                  </p:oleObj>
                </mc:Fallback>
              </mc:AlternateContent>
            </a:graphicData>
          </a:graphic>
        </p:graphicFrame>
      </p:grpSp>
      <p:grpSp>
        <p:nvGrpSpPr>
          <p:cNvPr id="24589" name="组合 24588"/>
          <p:cNvGrpSpPr/>
          <p:nvPr/>
        </p:nvGrpSpPr>
        <p:grpSpPr>
          <a:xfrm>
            <a:off x="755720" y="1283956"/>
            <a:ext cx="10642600" cy="1016000"/>
            <a:chOff x="0" y="0"/>
            <a:chExt cx="6704" cy="640"/>
          </a:xfrm>
        </p:grpSpPr>
        <p:sp>
          <p:nvSpPr>
            <p:cNvPr id="24590" name="文本框 24589"/>
            <p:cNvSpPr txBox="1"/>
            <p:nvPr/>
          </p:nvSpPr>
          <p:spPr>
            <a:xfrm>
              <a:off x="0" y="0"/>
              <a:ext cx="6704" cy="640"/>
            </a:xfrm>
            <a:prstGeom prst="rect">
              <a:avLst/>
            </a:prstGeom>
            <a:solidFill>
              <a:srgbClr val="FFCCCC">
                <a:alpha val="51999"/>
              </a:srgbClr>
            </a:solidFill>
            <a:ln w="38100" cap="flat" cmpd="sng">
              <a:solidFill>
                <a:srgbClr val="FF0066"/>
              </a:solidFill>
              <a:prstDash val="solid"/>
              <a:miter/>
              <a:headEnd type="none" w="med" len="med"/>
              <a:tailEnd type="none" w="med" len="med"/>
            </a:ln>
          </p:spPr>
          <p:txBody>
            <a:bodyPr wrap="square">
              <a:spAutoFit/>
            </a:bodyPr>
            <a:lstStyle/>
            <a:p>
              <a:pPr>
                <a:lnSpc>
                  <a:spcPct val="150000"/>
                </a:lnSpc>
                <a:spcBef>
                  <a:spcPct val="50000"/>
                </a:spcBef>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由图可知，我们需要把所求图形的面积分成两部分             </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需要求出曲线                         、曲线                  两个交点</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p>
          </p:txBody>
        </p:sp>
        <p:graphicFrame>
          <p:nvGraphicFramePr>
            <p:cNvPr id="24591" name="对象 24590"/>
            <p:cNvGraphicFramePr>
              <a:graphicFrameLocks noChangeAspect="1"/>
            </p:cNvGraphicFramePr>
            <p:nvPr/>
          </p:nvGraphicFramePr>
          <p:xfrm>
            <a:off x="3624" y="51"/>
            <a:ext cx="486" cy="250"/>
          </p:xfrm>
          <a:graphic>
            <a:graphicData uri="http://schemas.openxmlformats.org/presentationml/2006/ole">
              <mc:AlternateContent xmlns:mc="http://schemas.openxmlformats.org/markup-compatibility/2006">
                <mc:Choice xmlns:v="urn:schemas-microsoft-com:vml" Requires="v">
                  <p:oleObj r:id="rId12" imgW="444500" imgH="228600" progId="Equation.DSMT4">
                    <p:embed/>
                  </p:oleObj>
                </mc:Choice>
                <mc:Fallback>
                  <p:oleObj r:id="rId12" imgW="444500" imgH="228600" progId="Equation.DSMT4">
                    <p:embed/>
                    <p:pic>
                      <p:nvPicPr>
                        <p:cNvPr id="0" name="对象 24590"/>
                        <p:cNvPicPr/>
                        <p:nvPr/>
                      </p:nvPicPr>
                      <p:blipFill>
                        <a:blip r:embed="rId13"/>
                        <a:stretch>
                          <a:fillRect/>
                        </a:stretch>
                      </p:blipFill>
                      <p:spPr>
                        <a:xfrm>
                          <a:off x="3624" y="51"/>
                          <a:ext cx="486" cy="250"/>
                        </a:xfrm>
                        <a:prstGeom prst="rect">
                          <a:avLst/>
                        </a:prstGeom>
                        <a:noFill/>
                        <a:ln w="38100">
                          <a:noFill/>
                          <a:miter/>
                        </a:ln>
                      </p:spPr>
                    </p:pic>
                  </p:oleObj>
                </mc:Fallback>
              </mc:AlternateContent>
            </a:graphicData>
          </a:graphic>
        </p:graphicFrame>
        <p:graphicFrame>
          <p:nvGraphicFramePr>
            <p:cNvPr id="24592" name="对象 24591"/>
            <p:cNvGraphicFramePr>
              <a:graphicFrameLocks noChangeAspect="1"/>
            </p:cNvGraphicFramePr>
            <p:nvPr/>
          </p:nvGraphicFramePr>
          <p:xfrm>
            <a:off x="403" y="333"/>
            <a:ext cx="485" cy="272"/>
          </p:xfrm>
          <a:graphic>
            <a:graphicData uri="http://schemas.openxmlformats.org/presentationml/2006/ole">
              <mc:AlternateContent xmlns:mc="http://schemas.openxmlformats.org/markup-compatibility/2006">
                <mc:Choice xmlns:v="urn:schemas-microsoft-com:vml" Requires="v">
                  <p:oleObj r:id="rId14" imgW="406400" imgH="228600" progId="Equation.DSMT4">
                    <p:embed/>
                  </p:oleObj>
                </mc:Choice>
                <mc:Fallback>
                  <p:oleObj r:id="rId14" imgW="406400" imgH="228600" progId="Equation.DSMT4">
                    <p:embed/>
                    <p:pic>
                      <p:nvPicPr>
                        <p:cNvPr id="0" name="对象 24591"/>
                        <p:cNvPicPr/>
                        <p:nvPr/>
                      </p:nvPicPr>
                      <p:blipFill>
                        <a:blip r:embed="rId15"/>
                        <a:stretch>
                          <a:fillRect/>
                        </a:stretch>
                      </p:blipFill>
                      <p:spPr>
                        <a:xfrm>
                          <a:off x="403" y="333"/>
                          <a:ext cx="485" cy="272"/>
                        </a:xfrm>
                        <a:prstGeom prst="rect">
                          <a:avLst/>
                        </a:prstGeom>
                        <a:noFill/>
                        <a:ln w="38100">
                          <a:noFill/>
                          <a:miter/>
                        </a:ln>
                      </p:spPr>
                    </p:pic>
                  </p:oleObj>
                </mc:Fallback>
              </mc:AlternateContent>
            </a:graphicData>
          </a:graphic>
        </p:graphicFrame>
        <p:graphicFrame>
          <p:nvGraphicFramePr>
            <p:cNvPr id="24593" name="对象 24592"/>
            <p:cNvGraphicFramePr>
              <a:graphicFrameLocks noChangeAspect="1"/>
            </p:cNvGraphicFramePr>
            <p:nvPr/>
          </p:nvGraphicFramePr>
          <p:xfrm>
            <a:off x="5315" y="51"/>
            <a:ext cx="815" cy="282"/>
          </p:xfrm>
          <a:graphic>
            <a:graphicData uri="http://schemas.openxmlformats.org/presentationml/2006/ole">
              <mc:AlternateContent xmlns:mc="http://schemas.openxmlformats.org/markup-compatibility/2006">
                <mc:Choice xmlns:v="urn:schemas-microsoft-com:vml" Requires="v">
                  <p:oleObj r:id="rId16" imgW="660400" imgH="228600" progId="Equation.DSMT4">
                    <p:embed/>
                  </p:oleObj>
                </mc:Choice>
                <mc:Fallback>
                  <p:oleObj r:id="rId16" imgW="660400" imgH="228600" progId="Equation.DSMT4">
                    <p:embed/>
                    <p:pic>
                      <p:nvPicPr>
                        <p:cNvPr id="0" name="对象 24592"/>
                        <p:cNvPicPr/>
                        <p:nvPr/>
                      </p:nvPicPr>
                      <p:blipFill>
                        <a:blip r:embed="rId17"/>
                        <a:stretch>
                          <a:fillRect/>
                        </a:stretch>
                      </p:blipFill>
                      <p:spPr>
                        <a:xfrm>
                          <a:off x="5315" y="51"/>
                          <a:ext cx="815" cy="282"/>
                        </a:xfrm>
                        <a:prstGeom prst="rect">
                          <a:avLst/>
                        </a:prstGeom>
                        <a:noFill/>
                        <a:ln w="38100">
                          <a:noFill/>
                          <a:miter/>
                        </a:ln>
                      </p:spPr>
                    </p:pic>
                  </p:oleObj>
                </mc:Fallback>
              </mc:AlternateContent>
            </a:graphicData>
          </a:graphic>
        </p:graphicFrame>
      </p:grpSp>
      <p:sp>
        <p:nvSpPr>
          <p:cNvPr id="20"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新知探究</a:t>
            </a:r>
          </a:p>
        </p:txBody>
      </p:sp>
      <p:grpSp>
        <p:nvGrpSpPr>
          <p:cNvPr id="21" name="组合 20"/>
          <p:cNvGrpSpPr/>
          <p:nvPr/>
        </p:nvGrpSpPr>
        <p:grpSpPr>
          <a:xfrm>
            <a:off x="660400" y="2527300"/>
            <a:ext cx="10008157" cy="2176463"/>
            <a:chOff x="-51" y="613"/>
            <a:chExt cx="4224" cy="1371"/>
          </a:xfrm>
        </p:grpSpPr>
        <p:sp>
          <p:nvSpPr>
            <p:cNvPr id="22" name="文本框 21"/>
            <p:cNvSpPr txBox="1"/>
            <p:nvPr/>
          </p:nvSpPr>
          <p:spPr>
            <a:xfrm>
              <a:off x="-51" y="1710"/>
              <a:ext cx="4224" cy="274"/>
            </a:xfrm>
            <a:prstGeom prst="rect">
              <a:avLst/>
            </a:prstGeom>
            <a:noFill/>
            <a:ln w="9525">
              <a:noFill/>
            </a:ln>
          </p:spPr>
          <p:txBody>
            <a:bodyPr>
              <a:spAutoFit/>
            </a:bodyPr>
            <a:lstStyle/>
            <a:p>
              <a:pPr>
                <a:lnSpc>
                  <a:spcPct val="120000"/>
                </a:lnSpc>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得两曲线的交点的坐标为</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(0,0),(-2,4),(3,9).</a:t>
              </a:r>
            </a:p>
          </p:txBody>
        </p:sp>
        <p:sp>
          <p:nvSpPr>
            <p:cNvPr id="23" name="文本框 22"/>
            <p:cNvSpPr txBox="1"/>
            <p:nvPr/>
          </p:nvSpPr>
          <p:spPr>
            <a:xfrm>
              <a:off x="0" y="613"/>
              <a:ext cx="2352" cy="1183"/>
            </a:xfrm>
            <a:prstGeom prst="rect">
              <a:avLst/>
            </a:prstGeom>
            <a:noFill/>
            <a:ln w="9525">
              <a:noFill/>
            </a:ln>
          </p:spPr>
          <p:txBody>
            <a:bodyPr>
              <a:spAutoFit/>
            </a:bodyPr>
            <a:lstStyle/>
            <a:p>
              <a:pPr>
                <a:lnSpc>
                  <a:spcPct val="120000"/>
                </a:lnSpc>
                <a:spcBef>
                  <a:spcPct val="50000"/>
                </a:spcBef>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解：所求面积为图中阴影部分的面积</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p>
            <a:p>
              <a:pPr>
                <a:lnSpc>
                  <a:spcPct val="120000"/>
                </a:lnSpc>
                <a:spcBef>
                  <a:spcPct val="50000"/>
                </a:spcBef>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解方程组</a:t>
              </a:r>
            </a:p>
            <a:p>
              <a:pPr>
                <a:lnSpc>
                  <a:spcPct val="120000"/>
                </a:lnSpc>
                <a:spcBef>
                  <a:spcPct val="50000"/>
                </a:spcBef>
              </a:pPr>
              <a:endPar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aphicFrame>
          <p:nvGraphicFramePr>
            <p:cNvPr id="24" name="对象 23"/>
            <p:cNvGraphicFramePr>
              <a:graphicFrameLocks noChangeAspect="1"/>
            </p:cNvGraphicFramePr>
            <p:nvPr/>
          </p:nvGraphicFramePr>
          <p:xfrm>
            <a:off x="635" y="844"/>
            <a:ext cx="949" cy="667"/>
          </p:xfrm>
          <a:graphic>
            <a:graphicData uri="http://schemas.openxmlformats.org/presentationml/2006/ole">
              <mc:AlternateContent xmlns:mc="http://schemas.openxmlformats.org/markup-compatibility/2006">
                <mc:Choice xmlns:v="urn:schemas-microsoft-com:vml" Requires="v">
                  <p:oleObj r:id="rId18" imgW="685800" imgH="482600" progId="Equation.DSMT4">
                    <p:embed/>
                  </p:oleObj>
                </mc:Choice>
                <mc:Fallback>
                  <p:oleObj r:id="rId18" imgW="685800" imgH="482600" progId="Equation.DSMT4">
                    <p:embed/>
                    <p:pic>
                      <p:nvPicPr>
                        <p:cNvPr id="0" name="对象 25605"/>
                        <p:cNvPicPr/>
                        <p:nvPr/>
                      </p:nvPicPr>
                      <p:blipFill>
                        <a:blip r:embed="rId19"/>
                        <a:stretch>
                          <a:fillRect/>
                        </a:stretch>
                      </p:blipFill>
                      <p:spPr>
                        <a:xfrm>
                          <a:off x="635" y="844"/>
                          <a:ext cx="949" cy="667"/>
                        </a:xfrm>
                        <a:prstGeom prst="rect">
                          <a:avLst/>
                        </a:prstGeom>
                        <a:noFill/>
                        <a:ln w="38100">
                          <a:noFill/>
                          <a:miter/>
                        </a:ln>
                      </p:spPr>
                    </p:pic>
                  </p:oleObj>
                </mc:Fallback>
              </mc:AlternateContent>
            </a:graphicData>
          </a:graphic>
        </p:graphicFrame>
        <p:sp>
          <p:nvSpPr>
            <p:cNvPr id="25" name="左大括号 24"/>
            <p:cNvSpPr/>
            <p:nvPr/>
          </p:nvSpPr>
          <p:spPr>
            <a:xfrm>
              <a:off x="558" y="988"/>
              <a:ext cx="48" cy="432"/>
            </a:xfrm>
            <a:prstGeom prst="leftBrace">
              <a:avLst>
                <a:gd name="adj1" fmla="val 75000"/>
                <a:gd name="adj2" fmla="val 50000"/>
              </a:avLst>
            </a:prstGeom>
            <a:noFill/>
            <a:ln w="9525" cap="flat" cmpd="sng">
              <a:solidFill>
                <a:schemeClr val="tx1"/>
              </a:solidFill>
              <a:prstDash val="solid"/>
              <a:headEnd type="none" w="med" len="med"/>
              <a:tailEnd type="none" w="med" len="med"/>
            </a:ln>
          </p:spPr>
          <p:txBody>
            <a:bodyPr/>
            <a:lstStyle/>
            <a:p>
              <a:endPar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additive="base">
                                        <p:cTn id="7" dur="5000" fill="hold"/>
                                        <p:tgtEl>
                                          <p:spTgt spid="24578"/>
                                        </p:tgtEl>
                                        <p:attrNameLst>
                                          <p:attrName>ppt_x</p:attrName>
                                        </p:attrNameLst>
                                      </p:cBhvr>
                                      <p:tavLst>
                                        <p:tav tm="0">
                                          <p:val>
                                            <p:strVal val="#ppt_x"/>
                                          </p:val>
                                        </p:tav>
                                        <p:tav tm="100000">
                                          <p:val>
                                            <p:strVal val="#ppt_x"/>
                                          </p:val>
                                        </p:tav>
                                      </p:tavLst>
                                    </p:anim>
                                    <p:anim calcmode="lin" valueType="num">
                                      <p:cBhvr additive="base">
                                        <p:cTn id="8" dur="5000" fill="hold"/>
                                        <p:tgtEl>
                                          <p:spTgt spid="2457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6"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arn(inHorizontal)">
                                      <p:cBhvr>
                                        <p:cTn id="1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组合 26625"/>
          <p:cNvGrpSpPr/>
          <p:nvPr/>
        </p:nvGrpSpPr>
        <p:grpSpPr>
          <a:xfrm>
            <a:off x="589311" y="1195387"/>
            <a:ext cx="5670550" cy="3941763"/>
            <a:chOff x="-977" y="-423"/>
            <a:chExt cx="3572" cy="2483"/>
          </a:xfrm>
        </p:grpSpPr>
        <p:sp>
          <p:nvSpPr>
            <p:cNvPr id="26628" name="矩形 26627"/>
            <p:cNvSpPr/>
            <p:nvPr/>
          </p:nvSpPr>
          <p:spPr>
            <a:xfrm>
              <a:off x="-977" y="-423"/>
              <a:ext cx="1775" cy="274"/>
            </a:xfrm>
            <a:prstGeom prst="rect">
              <a:avLst/>
            </a:prstGeom>
            <a:noFill/>
            <a:ln w="9525">
              <a:noFill/>
            </a:ln>
          </p:spPr>
          <p:txBody>
            <a:bodyPr wrap="none" anchor="t">
              <a:spAutoFit/>
            </a:bodyPr>
            <a:lstStyle/>
            <a:p>
              <a:pPr>
                <a:lnSpc>
                  <a:spcPct val="120000"/>
                </a:lnSpc>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选</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x</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为积分变量</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x∈[-2,3]</a:t>
              </a:r>
            </a:p>
          </p:txBody>
        </p:sp>
        <p:graphicFrame>
          <p:nvGraphicFramePr>
            <p:cNvPr id="26629" name="对象 26628"/>
            <p:cNvGraphicFramePr>
              <a:graphicFrameLocks noChangeAspect="1"/>
            </p:cNvGraphicFramePr>
            <p:nvPr/>
          </p:nvGraphicFramePr>
          <p:xfrm>
            <a:off x="-883" y="-46"/>
            <a:ext cx="1215" cy="254"/>
          </p:xfrm>
          <a:graphic>
            <a:graphicData uri="http://schemas.openxmlformats.org/presentationml/2006/ole">
              <mc:AlternateContent xmlns:mc="http://schemas.openxmlformats.org/markup-compatibility/2006">
                <mc:Choice xmlns:v="urn:schemas-microsoft-com:vml" Requires="v">
                  <p:oleObj r:id="rId2" imgW="964565" imgH="203200" progId="Equation.DSMT4">
                    <p:embed/>
                  </p:oleObj>
                </mc:Choice>
                <mc:Fallback>
                  <p:oleObj r:id="rId2" imgW="964565" imgH="203200" progId="Equation.DSMT4">
                    <p:embed/>
                    <p:pic>
                      <p:nvPicPr>
                        <p:cNvPr id="0" name="对象 26628"/>
                        <p:cNvPicPr/>
                        <p:nvPr/>
                      </p:nvPicPr>
                      <p:blipFill>
                        <a:blip r:embed="rId3"/>
                        <a:stretch>
                          <a:fillRect/>
                        </a:stretch>
                      </p:blipFill>
                      <p:spPr>
                        <a:xfrm>
                          <a:off x="-883" y="-46"/>
                          <a:ext cx="1215" cy="254"/>
                        </a:xfrm>
                        <a:prstGeom prst="rect">
                          <a:avLst/>
                        </a:prstGeom>
                        <a:noFill/>
                        <a:ln w="38100">
                          <a:noFill/>
                          <a:miter/>
                        </a:ln>
                      </p:spPr>
                    </p:pic>
                  </p:oleObj>
                </mc:Fallback>
              </mc:AlternateContent>
            </a:graphicData>
          </a:graphic>
        </p:graphicFrame>
        <p:graphicFrame>
          <p:nvGraphicFramePr>
            <p:cNvPr id="26630" name="对象 26629"/>
            <p:cNvGraphicFramePr>
              <a:graphicFrameLocks noChangeAspect="1"/>
            </p:cNvGraphicFramePr>
            <p:nvPr/>
          </p:nvGraphicFramePr>
          <p:xfrm>
            <a:off x="392" y="-48"/>
            <a:ext cx="1550" cy="278"/>
          </p:xfrm>
          <a:graphic>
            <a:graphicData uri="http://schemas.openxmlformats.org/presentationml/2006/ole">
              <mc:AlternateContent xmlns:mc="http://schemas.openxmlformats.org/markup-compatibility/2006">
                <mc:Choice xmlns:v="urn:schemas-microsoft-com:vml" Requires="v">
                  <p:oleObj r:id="rId4" imgW="1346200" imgH="241300" progId="Equation.DSMT4">
                    <p:embed/>
                  </p:oleObj>
                </mc:Choice>
                <mc:Fallback>
                  <p:oleObj r:id="rId4" imgW="1346200" imgH="241300" progId="Equation.DSMT4">
                    <p:embed/>
                    <p:pic>
                      <p:nvPicPr>
                        <p:cNvPr id="0" name="对象 26629"/>
                        <p:cNvPicPr/>
                        <p:nvPr/>
                      </p:nvPicPr>
                      <p:blipFill>
                        <a:blip r:embed="rId5"/>
                        <a:stretch>
                          <a:fillRect/>
                        </a:stretch>
                      </p:blipFill>
                      <p:spPr>
                        <a:xfrm>
                          <a:off x="392" y="-48"/>
                          <a:ext cx="1550" cy="278"/>
                        </a:xfrm>
                        <a:prstGeom prst="rect">
                          <a:avLst/>
                        </a:prstGeom>
                        <a:noFill/>
                        <a:ln w="38100">
                          <a:noFill/>
                          <a:miter/>
                        </a:ln>
                      </p:spPr>
                    </p:pic>
                  </p:oleObj>
                </mc:Fallback>
              </mc:AlternateContent>
            </a:graphicData>
          </a:graphic>
        </p:graphicFrame>
        <p:graphicFrame>
          <p:nvGraphicFramePr>
            <p:cNvPr id="26631" name="对象 26630"/>
            <p:cNvGraphicFramePr>
              <a:graphicFrameLocks noChangeAspect="1"/>
            </p:cNvGraphicFramePr>
            <p:nvPr/>
          </p:nvGraphicFramePr>
          <p:xfrm>
            <a:off x="-883" y="372"/>
            <a:ext cx="1142" cy="256"/>
          </p:xfrm>
          <a:graphic>
            <a:graphicData uri="http://schemas.openxmlformats.org/presentationml/2006/ole">
              <mc:AlternateContent xmlns:mc="http://schemas.openxmlformats.org/markup-compatibility/2006">
                <mc:Choice xmlns:v="urn:schemas-microsoft-com:vml" Requires="v">
                  <p:oleObj r:id="rId6" imgW="901065" imgH="203200" progId="Equation.DSMT4">
                    <p:embed/>
                  </p:oleObj>
                </mc:Choice>
                <mc:Fallback>
                  <p:oleObj r:id="rId6" imgW="901065" imgH="203200" progId="Equation.DSMT4">
                    <p:embed/>
                    <p:pic>
                      <p:nvPicPr>
                        <p:cNvPr id="0" name="对象 26630"/>
                        <p:cNvPicPr/>
                        <p:nvPr/>
                      </p:nvPicPr>
                      <p:blipFill>
                        <a:blip r:embed="rId7"/>
                        <a:stretch>
                          <a:fillRect/>
                        </a:stretch>
                      </p:blipFill>
                      <p:spPr>
                        <a:xfrm>
                          <a:off x="-883" y="372"/>
                          <a:ext cx="1142" cy="256"/>
                        </a:xfrm>
                        <a:prstGeom prst="rect">
                          <a:avLst/>
                        </a:prstGeom>
                        <a:noFill/>
                        <a:ln w="38100">
                          <a:noFill/>
                          <a:miter/>
                        </a:ln>
                      </p:spPr>
                    </p:pic>
                  </p:oleObj>
                </mc:Fallback>
              </mc:AlternateContent>
            </a:graphicData>
          </a:graphic>
        </p:graphicFrame>
        <p:graphicFrame>
          <p:nvGraphicFramePr>
            <p:cNvPr id="26632" name="对象 26631"/>
            <p:cNvGraphicFramePr>
              <a:graphicFrameLocks noChangeAspect="1"/>
            </p:cNvGraphicFramePr>
            <p:nvPr/>
          </p:nvGraphicFramePr>
          <p:xfrm>
            <a:off x="351" y="351"/>
            <a:ext cx="1823" cy="315"/>
          </p:xfrm>
          <a:graphic>
            <a:graphicData uri="http://schemas.openxmlformats.org/presentationml/2006/ole">
              <mc:AlternateContent xmlns:mc="http://schemas.openxmlformats.org/markup-compatibility/2006">
                <mc:Choice xmlns:v="urn:schemas-microsoft-com:vml" Requires="v">
                  <p:oleObj r:id="rId8" imgW="1397000" imgH="241300" progId="Equation.DSMT4">
                    <p:embed/>
                  </p:oleObj>
                </mc:Choice>
                <mc:Fallback>
                  <p:oleObj r:id="rId8" imgW="1397000" imgH="241300" progId="Equation.DSMT4">
                    <p:embed/>
                    <p:pic>
                      <p:nvPicPr>
                        <p:cNvPr id="0" name="对象 26631"/>
                        <p:cNvPicPr/>
                        <p:nvPr/>
                      </p:nvPicPr>
                      <p:blipFill>
                        <a:blip r:embed="rId9"/>
                        <a:stretch>
                          <a:fillRect/>
                        </a:stretch>
                      </p:blipFill>
                      <p:spPr>
                        <a:xfrm>
                          <a:off x="351" y="351"/>
                          <a:ext cx="1823" cy="315"/>
                        </a:xfrm>
                        <a:prstGeom prst="rect">
                          <a:avLst/>
                        </a:prstGeom>
                        <a:noFill/>
                        <a:ln w="38100">
                          <a:noFill/>
                          <a:miter/>
                        </a:ln>
                      </p:spPr>
                    </p:pic>
                  </p:oleObj>
                </mc:Fallback>
              </mc:AlternateContent>
            </a:graphicData>
          </a:graphic>
        </p:graphicFrame>
        <p:sp>
          <p:nvSpPr>
            <p:cNvPr id="26633" name="文本框 26632"/>
            <p:cNvSpPr txBox="1"/>
            <p:nvPr/>
          </p:nvSpPr>
          <p:spPr>
            <a:xfrm>
              <a:off x="-883" y="777"/>
              <a:ext cx="1584" cy="252"/>
            </a:xfrm>
            <a:prstGeom prst="rect">
              <a:avLst/>
            </a:prstGeom>
            <a:noFill/>
            <a:ln w="9525">
              <a:noFill/>
            </a:ln>
          </p:spPr>
          <p:txBody>
            <a:bodyPr>
              <a:spAutoFit/>
            </a:bodyPr>
            <a:lstStyle/>
            <a:p>
              <a:pPr>
                <a:spcBef>
                  <a:spcPct val="50000"/>
                </a:spcBef>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于是所求面积</a:t>
              </a:r>
            </a:p>
          </p:txBody>
        </p:sp>
        <p:graphicFrame>
          <p:nvGraphicFramePr>
            <p:cNvPr id="26634" name="对象 26633"/>
            <p:cNvGraphicFramePr>
              <a:graphicFrameLocks noChangeAspect="1"/>
            </p:cNvGraphicFramePr>
            <p:nvPr/>
          </p:nvGraphicFramePr>
          <p:xfrm>
            <a:off x="213" y="758"/>
            <a:ext cx="1052" cy="290"/>
          </p:xfrm>
          <a:graphic>
            <a:graphicData uri="http://schemas.openxmlformats.org/presentationml/2006/ole">
              <mc:AlternateContent xmlns:mc="http://schemas.openxmlformats.org/markup-compatibility/2006">
                <mc:Choice xmlns:v="urn:schemas-microsoft-com:vml" Requires="v">
                  <p:oleObj r:id="rId10" imgW="1701800" imgH="469900" progId="Equation.3">
                    <p:embed/>
                  </p:oleObj>
                </mc:Choice>
                <mc:Fallback>
                  <p:oleObj r:id="rId10" imgW="1701800" imgH="469900" progId="Equation.3">
                    <p:embed/>
                    <p:pic>
                      <p:nvPicPr>
                        <p:cNvPr id="0" name="对象 26633"/>
                        <p:cNvPicPr/>
                        <p:nvPr/>
                      </p:nvPicPr>
                      <p:blipFill>
                        <a:blip r:embed="rId11"/>
                        <a:stretch>
                          <a:fillRect/>
                        </a:stretch>
                      </p:blipFill>
                      <p:spPr>
                        <a:xfrm>
                          <a:off x="213" y="758"/>
                          <a:ext cx="1052" cy="290"/>
                        </a:xfrm>
                        <a:prstGeom prst="rect">
                          <a:avLst/>
                        </a:prstGeom>
                        <a:noFill/>
                        <a:ln w="38100">
                          <a:noFill/>
                          <a:miter/>
                        </a:ln>
                      </p:spPr>
                    </p:pic>
                  </p:oleObj>
                </mc:Fallback>
              </mc:AlternateContent>
            </a:graphicData>
          </a:graphic>
        </p:graphicFrame>
        <p:graphicFrame>
          <p:nvGraphicFramePr>
            <p:cNvPr id="26635" name="对象 26634"/>
            <p:cNvGraphicFramePr>
              <a:graphicFrameLocks noChangeAspect="1"/>
            </p:cNvGraphicFramePr>
            <p:nvPr/>
          </p:nvGraphicFramePr>
          <p:xfrm>
            <a:off x="-883" y="1086"/>
            <a:ext cx="3478" cy="974"/>
          </p:xfrm>
          <a:graphic>
            <a:graphicData uri="http://schemas.openxmlformats.org/presentationml/2006/ole">
              <mc:AlternateContent xmlns:mc="http://schemas.openxmlformats.org/markup-compatibility/2006">
                <mc:Choice xmlns:v="urn:schemas-microsoft-com:vml" Requires="v">
                  <p:oleObj r:id="rId12" imgW="2578100" imgH="736600" progId="Equation.DSMT4">
                    <p:embed/>
                  </p:oleObj>
                </mc:Choice>
                <mc:Fallback>
                  <p:oleObj r:id="rId12" imgW="2578100" imgH="736600" progId="Equation.DSMT4">
                    <p:embed/>
                    <p:pic>
                      <p:nvPicPr>
                        <p:cNvPr id="0" name="对象 26634"/>
                        <p:cNvPicPr/>
                        <p:nvPr/>
                      </p:nvPicPr>
                      <p:blipFill>
                        <a:blip r:embed="rId13"/>
                        <a:stretch>
                          <a:fillRect/>
                        </a:stretch>
                      </p:blipFill>
                      <p:spPr>
                        <a:xfrm>
                          <a:off x="-883" y="1086"/>
                          <a:ext cx="3478" cy="974"/>
                        </a:xfrm>
                        <a:prstGeom prst="rect">
                          <a:avLst/>
                        </a:prstGeom>
                        <a:noFill/>
                        <a:ln w="38100">
                          <a:noFill/>
                          <a:miter/>
                        </a:ln>
                      </p:spPr>
                    </p:pic>
                  </p:oleObj>
                </mc:Fallback>
              </mc:AlternateContent>
            </a:graphicData>
          </a:graphic>
        </p:graphicFrame>
      </p:grpSp>
      <p:sp>
        <p:nvSpPr>
          <p:cNvPr id="14"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新知探究</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fade">
                                      <p:cBhvr>
                                        <p:cTn id="7" dur="1000"/>
                                        <p:tgtEl>
                                          <p:spTgt spid="26626"/>
                                        </p:tgtEl>
                                      </p:cBhvr>
                                    </p:animEffect>
                                    <p:anim calcmode="lin" valueType="num">
                                      <p:cBhvr>
                                        <p:cTn id="8" dur="1000" fill="hold"/>
                                        <p:tgtEl>
                                          <p:spTgt spid="26626"/>
                                        </p:tgtEl>
                                        <p:attrNameLst>
                                          <p:attrName>ppt_x</p:attrName>
                                        </p:attrNameLst>
                                      </p:cBhvr>
                                      <p:tavLst>
                                        <p:tav tm="0">
                                          <p:val>
                                            <p:strVal val="#ppt_x"/>
                                          </p:val>
                                        </p:tav>
                                        <p:tav tm="100000">
                                          <p:val>
                                            <p:strVal val="#ppt_x"/>
                                          </p:val>
                                        </p:tav>
                                      </p:tavLst>
                                    </p:anim>
                                    <p:anim calcmode="lin" valueType="num">
                                      <p:cBhvr>
                                        <p:cTn id="9" dur="900" decel="100000" fill="hold"/>
                                        <p:tgtEl>
                                          <p:spTgt spid="2662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662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矩形 27649"/>
          <p:cNvSpPr/>
          <p:nvPr/>
        </p:nvSpPr>
        <p:spPr>
          <a:xfrm>
            <a:off x="660400" y="1344512"/>
            <a:ext cx="3262432" cy="400110"/>
          </a:xfrm>
          <a:prstGeom prst="rect">
            <a:avLst/>
          </a:prstGeom>
          <a:solidFill>
            <a:srgbClr val="FFCCCC"/>
          </a:solidFill>
          <a:ln w="38100" cap="flat" cmpd="sng">
            <a:solidFill>
              <a:srgbClr val="993300"/>
            </a:solidFill>
            <a:prstDash val="solid"/>
            <a:miter/>
            <a:headEnd type="none" w="med" len="med"/>
            <a:tailEnd type="none" w="med" len="med"/>
          </a:ln>
        </p:spPr>
        <p:txBody>
          <a:bodyPr wrap="none" anchor="t">
            <a:spAutoFit/>
          </a:bodyPr>
          <a:lstStyle/>
          <a:p>
            <a:pPr>
              <a:spcBef>
                <a:spcPct val="20000"/>
              </a:spcBef>
            </a:pPr>
            <a:r>
              <a:rPr lang="zh-CN" altLang="en-US" sz="2000" kern="0">
                <a:solidFill>
                  <a:schemeClr val="accent2"/>
                </a:solidFill>
                <a:latin typeface="Arial" panose="020B0604020202020204" pitchFamily="34" charset="0"/>
                <a:ea typeface="思源黑体 CN Medium" panose="020B0600000000000000" pitchFamily="34" charset="-122"/>
                <a:sym typeface="Arial" panose="020B0604020202020204" pitchFamily="34" charset="0"/>
              </a:rPr>
              <a:t>平面图形的面积求法小结：</a:t>
            </a:r>
          </a:p>
        </p:txBody>
      </p:sp>
      <p:sp>
        <p:nvSpPr>
          <p:cNvPr id="27651" name="文本框 27650"/>
          <p:cNvSpPr txBox="1"/>
          <p:nvPr/>
        </p:nvSpPr>
        <p:spPr>
          <a:xfrm>
            <a:off x="487771" y="1917267"/>
            <a:ext cx="6172200" cy="2966068"/>
          </a:xfrm>
          <a:prstGeom prst="rect">
            <a:avLst/>
          </a:prstGeom>
          <a:noFill/>
          <a:ln w="9525">
            <a:noFill/>
          </a:ln>
        </p:spPr>
        <p:txBody>
          <a:bodyPr>
            <a:spAutoFit/>
          </a:bodyPr>
          <a:lstStyle/>
          <a:p>
            <a:pPr>
              <a:lnSpc>
                <a:spcPct val="150000"/>
              </a:lnSpc>
              <a:spcBef>
                <a:spcPct val="50000"/>
              </a:spcBef>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1</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）画图</a:t>
            </a:r>
          </a:p>
          <a:p>
            <a:pPr>
              <a:lnSpc>
                <a:spcPct val="150000"/>
              </a:lnSpc>
              <a:spcBef>
                <a:spcPct val="50000"/>
              </a:spcBef>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2</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）确定图形范围，通过解方程组确定上下限</a:t>
            </a:r>
          </a:p>
          <a:p>
            <a:pPr>
              <a:lnSpc>
                <a:spcPct val="150000"/>
              </a:lnSpc>
              <a:spcBef>
                <a:spcPct val="50000"/>
              </a:spcBef>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3</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）确定被积函数（注意上下位置）</a:t>
            </a:r>
          </a:p>
          <a:p>
            <a:pPr>
              <a:lnSpc>
                <a:spcPct val="150000"/>
              </a:lnSpc>
              <a:spcBef>
                <a:spcPct val="50000"/>
              </a:spcBef>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4</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）写出平面图形面积的积分表达式</a:t>
            </a:r>
          </a:p>
          <a:p>
            <a:pPr>
              <a:lnSpc>
                <a:spcPct val="150000"/>
              </a:lnSpc>
              <a:spcBef>
                <a:spcPct val="50000"/>
              </a:spcBef>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5</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）利用微积分基本定理求出面积</a:t>
            </a:r>
          </a:p>
        </p:txBody>
      </p:sp>
      <p:sp>
        <p:nvSpPr>
          <p:cNvPr id="5"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新知探究</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27651">
                                            <p:txEl>
                                              <p:pRg st="0" end="0"/>
                                            </p:txEl>
                                          </p:spTgt>
                                        </p:tgtEl>
                                        <p:attrNameLst>
                                          <p:attrName>ppt_x</p:attrName>
                                        </p:attrNameLst>
                                      </p:cBhvr>
                                    </p:anim>
                                    <p:anim from="0" to="-1.0" calcmode="lin" valueType="num">
                                      <p:cBhvr>
                                        <p:cTn id="8" dur="200" decel="50000" autoRev="1" fill="hold">
                                          <p:stCondLst>
                                            <p:cond delay="600"/>
                                          </p:stCondLst>
                                        </p:cTn>
                                        <p:tgtEl>
                                          <p:spTgt spid="27651">
                                            <p:txEl>
                                              <p:pRg st="0" end="0"/>
                                            </p:txEl>
                                          </p:spTgt>
                                        </p:tgtEl>
                                        <p:attrNameLst>
                                          <p:attrName>xshear</p:attrName>
                                        </p:attrNameLst>
                                      </p:cBhvr>
                                    </p:anim>
                                    <p:animScale>
                                      <p:cBhvr>
                                        <p:cTn id="9" dur="200" decel="100000" autoRev="1" fill="hold">
                                          <p:stCondLst>
                                            <p:cond delay="600"/>
                                          </p:stCondLst>
                                        </p:cTn>
                                        <p:tgtEl>
                                          <p:spTgt spid="27651">
                                            <p:txEl>
                                              <p:pRg st="0" end="0"/>
                                            </p:txEl>
                                          </p:spTgt>
                                        </p:tgtEl>
                                      </p:cBhvr>
                                      <p:from x="100000" y="100000"/>
                                      <p:to x="80000" y="100000"/>
                                    </p:animScale>
                                    <p:anim by="(#ppt_h/3+#ppt_w*0.1)" calcmode="lin" valueType="num">
                                      <p:cBhvr additive="sum">
                                        <p:cTn id="10" dur="200" decel="100000" autoRev="1" fill="hold">
                                          <p:stCondLst>
                                            <p:cond delay="600"/>
                                          </p:stCondLst>
                                        </p:cTn>
                                        <p:tgtEl>
                                          <p:spTgt spid="27651">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27651">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27651">
                                            <p:txEl>
                                              <p:pRg st="1" end="1"/>
                                            </p:txEl>
                                          </p:spTgt>
                                        </p:tgtEl>
                                        <p:attrNameLst>
                                          <p:attrName>ppt_x</p:attrName>
                                        </p:attrNameLst>
                                      </p:cBhvr>
                                    </p:anim>
                                    <p:anim from="0" to="-1.0" calcmode="lin" valueType="num">
                                      <p:cBhvr>
                                        <p:cTn id="16" dur="200" decel="50000" autoRev="1" fill="hold">
                                          <p:stCondLst>
                                            <p:cond delay="600"/>
                                          </p:stCondLst>
                                        </p:cTn>
                                        <p:tgtEl>
                                          <p:spTgt spid="27651">
                                            <p:txEl>
                                              <p:pRg st="1" end="1"/>
                                            </p:txEl>
                                          </p:spTgt>
                                        </p:tgtEl>
                                        <p:attrNameLst>
                                          <p:attrName>xshear</p:attrName>
                                        </p:attrNameLst>
                                      </p:cBhvr>
                                    </p:anim>
                                    <p:animScale>
                                      <p:cBhvr>
                                        <p:cTn id="17" dur="200" decel="100000" autoRev="1" fill="hold">
                                          <p:stCondLst>
                                            <p:cond delay="600"/>
                                          </p:stCondLst>
                                        </p:cTn>
                                        <p:tgtEl>
                                          <p:spTgt spid="27651">
                                            <p:txEl>
                                              <p:pRg st="1" end="1"/>
                                            </p:txEl>
                                          </p:spTgt>
                                        </p:tgtEl>
                                      </p:cBhvr>
                                      <p:from x="100000" y="100000"/>
                                      <p:to x="80000" y="100000"/>
                                    </p:animScale>
                                    <p:anim by="(#ppt_h/3+#ppt_w*0.1)" calcmode="lin" valueType="num">
                                      <p:cBhvr additive="sum">
                                        <p:cTn id="18" dur="200" decel="100000" autoRev="1" fill="hold">
                                          <p:stCondLst>
                                            <p:cond delay="600"/>
                                          </p:stCondLst>
                                        </p:cTn>
                                        <p:tgtEl>
                                          <p:spTgt spid="27651">
                                            <p:txEl>
                                              <p:pRg st="1" end="1"/>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nodeType="clickEffect">
                                  <p:stCondLst>
                                    <p:cond delay="0"/>
                                  </p:stCondLst>
                                  <p:childTnLst>
                                    <p:set>
                                      <p:cBhvr>
                                        <p:cTn id="22" dur="1" fill="hold">
                                          <p:stCondLst>
                                            <p:cond delay="0"/>
                                          </p:stCondLst>
                                        </p:cTn>
                                        <p:tgtEl>
                                          <p:spTgt spid="27651">
                                            <p:txEl>
                                              <p:pRg st="2" end="2"/>
                                            </p:txEl>
                                          </p:spTgt>
                                        </p:tgtEl>
                                        <p:attrNameLst>
                                          <p:attrName>style.visibility</p:attrName>
                                        </p:attrNameLst>
                                      </p:cBhvr>
                                      <p:to>
                                        <p:strVal val="visible"/>
                                      </p:to>
                                    </p:set>
                                    <p:anim from="(-#ppt_w/2)" to="(#ppt_x)" calcmode="lin" valueType="num">
                                      <p:cBhvr>
                                        <p:cTn id="23" dur="600" fill="hold">
                                          <p:stCondLst>
                                            <p:cond delay="0"/>
                                          </p:stCondLst>
                                        </p:cTn>
                                        <p:tgtEl>
                                          <p:spTgt spid="27651">
                                            <p:txEl>
                                              <p:pRg st="2" end="2"/>
                                            </p:txEl>
                                          </p:spTgt>
                                        </p:tgtEl>
                                        <p:attrNameLst>
                                          <p:attrName>ppt_x</p:attrName>
                                        </p:attrNameLst>
                                      </p:cBhvr>
                                    </p:anim>
                                    <p:anim from="0" to="-1.0" calcmode="lin" valueType="num">
                                      <p:cBhvr>
                                        <p:cTn id="24" dur="200" decel="50000" autoRev="1" fill="hold">
                                          <p:stCondLst>
                                            <p:cond delay="600"/>
                                          </p:stCondLst>
                                        </p:cTn>
                                        <p:tgtEl>
                                          <p:spTgt spid="27651">
                                            <p:txEl>
                                              <p:pRg st="2" end="2"/>
                                            </p:txEl>
                                          </p:spTgt>
                                        </p:tgtEl>
                                        <p:attrNameLst>
                                          <p:attrName>xshear</p:attrName>
                                        </p:attrNameLst>
                                      </p:cBhvr>
                                    </p:anim>
                                    <p:animScale>
                                      <p:cBhvr>
                                        <p:cTn id="25" dur="200" decel="100000" autoRev="1" fill="hold">
                                          <p:stCondLst>
                                            <p:cond delay="600"/>
                                          </p:stCondLst>
                                        </p:cTn>
                                        <p:tgtEl>
                                          <p:spTgt spid="27651">
                                            <p:txEl>
                                              <p:pRg st="2" end="2"/>
                                            </p:txEl>
                                          </p:spTgt>
                                        </p:tgtEl>
                                      </p:cBhvr>
                                      <p:from x="100000" y="100000"/>
                                      <p:to x="80000" y="100000"/>
                                    </p:animScale>
                                    <p:anim by="(#ppt_h/3+#ppt_w*0.1)" calcmode="lin" valueType="num">
                                      <p:cBhvr additive="sum">
                                        <p:cTn id="26" dur="200" decel="100000" autoRev="1" fill="hold">
                                          <p:stCondLst>
                                            <p:cond delay="600"/>
                                          </p:stCondLst>
                                        </p:cTn>
                                        <p:tgtEl>
                                          <p:spTgt spid="27651">
                                            <p:txEl>
                                              <p:pRg st="2" end="2"/>
                                            </p:txEl>
                                          </p:spTgt>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nodeType="clickEffect">
                                  <p:stCondLst>
                                    <p:cond delay="0"/>
                                  </p:stCondLst>
                                  <p:childTnLst>
                                    <p:set>
                                      <p:cBhvr>
                                        <p:cTn id="30" dur="1" fill="hold">
                                          <p:stCondLst>
                                            <p:cond delay="0"/>
                                          </p:stCondLst>
                                        </p:cTn>
                                        <p:tgtEl>
                                          <p:spTgt spid="27651">
                                            <p:txEl>
                                              <p:pRg st="3" end="3"/>
                                            </p:txEl>
                                          </p:spTgt>
                                        </p:tgtEl>
                                        <p:attrNameLst>
                                          <p:attrName>style.visibility</p:attrName>
                                        </p:attrNameLst>
                                      </p:cBhvr>
                                      <p:to>
                                        <p:strVal val="visible"/>
                                      </p:to>
                                    </p:set>
                                    <p:anim from="(-#ppt_w/2)" to="(#ppt_x)" calcmode="lin" valueType="num">
                                      <p:cBhvr>
                                        <p:cTn id="31" dur="600" fill="hold">
                                          <p:stCondLst>
                                            <p:cond delay="0"/>
                                          </p:stCondLst>
                                        </p:cTn>
                                        <p:tgtEl>
                                          <p:spTgt spid="27651">
                                            <p:txEl>
                                              <p:pRg st="3" end="3"/>
                                            </p:txEl>
                                          </p:spTgt>
                                        </p:tgtEl>
                                        <p:attrNameLst>
                                          <p:attrName>ppt_x</p:attrName>
                                        </p:attrNameLst>
                                      </p:cBhvr>
                                    </p:anim>
                                    <p:anim from="0" to="-1.0" calcmode="lin" valueType="num">
                                      <p:cBhvr>
                                        <p:cTn id="32" dur="200" decel="50000" autoRev="1" fill="hold">
                                          <p:stCondLst>
                                            <p:cond delay="600"/>
                                          </p:stCondLst>
                                        </p:cTn>
                                        <p:tgtEl>
                                          <p:spTgt spid="27651">
                                            <p:txEl>
                                              <p:pRg st="3" end="3"/>
                                            </p:txEl>
                                          </p:spTgt>
                                        </p:tgtEl>
                                        <p:attrNameLst>
                                          <p:attrName>xshear</p:attrName>
                                        </p:attrNameLst>
                                      </p:cBhvr>
                                    </p:anim>
                                    <p:animScale>
                                      <p:cBhvr>
                                        <p:cTn id="33" dur="200" decel="100000" autoRev="1" fill="hold">
                                          <p:stCondLst>
                                            <p:cond delay="600"/>
                                          </p:stCondLst>
                                        </p:cTn>
                                        <p:tgtEl>
                                          <p:spTgt spid="27651">
                                            <p:txEl>
                                              <p:pRg st="3" end="3"/>
                                            </p:txEl>
                                          </p:spTgt>
                                        </p:tgtEl>
                                      </p:cBhvr>
                                      <p:from x="100000" y="100000"/>
                                      <p:to x="80000" y="100000"/>
                                    </p:animScale>
                                    <p:anim by="(#ppt_h/3+#ppt_w*0.1)" calcmode="lin" valueType="num">
                                      <p:cBhvr additive="sum">
                                        <p:cTn id="34" dur="200" decel="100000" autoRev="1" fill="hold">
                                          <p:stCondLst>
                                            <p:cond delay="600"/>
                                          </p:stCondLst>
                                        </p:cTn>
                                        <p:tgtEl>
                                          <p:spTgt spid="27651">
                                            <p:txEl>
                                              <p:pRg st="3" end="3"/>
                                            </p:txEl>
                                          </p:spTgt>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34" presetClass="entr" presetSubtype="0" fill="hold" nodeType="clickEffect">
                                  <p:stCondLst>
                                    <p:cond delay="0"/>
                                  </p:stCondLst>
                                  <p:childTnLst>
                                    <p:set>
                                      <p:cBhvr>
                                        <p:cTn id="38" dur="1" fill="hold">
                                          <p:stCondLst>
                                            <p:cond delay="0"/>
                                          </p:stCondLst>
                                        </p:cTn>
                                        <p:tgtEl>
                                          <p:spTgt spid="27651">
                                            <p:txEl>
                                              <p:pRg st="4" end="4"/>
                                            </p:txEl>
                                          </p:spTgt>
                                        </p:tgtEl>
                                        <p:attrNameLst>
                                          <p:attrName>style.visibility</p:attrName>
                                        </p:attrNameLst>
                                      </p:cBhvr>
                                      <p:to>
                                        <p:strVal val="visible"/>
                                      </p:to>
                                    </p:set>
                                    <p:anim from="(-#ppt_w/2)" to="(#ppt_x)" calcmode="lin" valueType="num">
                                      <p:cBhvr>
                                        <p:cTn id="39" dur="600" fill="hold">
                                          <p:stCondLst>
                                            <p:cond delay="0"/>
                                          </p:stCondLst>
                                        </p:cTn>
                                        <p:tgtEl>
                                          <p:spTgt spid="27651">
                                            <p:txEl>
                                              <p:pRg st="4" end="4"/>
                                            </p:txEl>
                                          </p:spTgt>
                                        </p:tgtEl>
                                        <p:attrNameLst>
                                          <p:attrName>ppt_x</p:attrName>
                                        </p:attrNameLst>
                                      </p:cBhvr>
                                    </p:anim>
                                    <p:anim from="0" to="-1.0" calcmode="lin" valueType="num">
                                      <p:cBhvr>
                                        <p:cTn id="40" dur="200" decel="50000" autoRev="1" fill="hold">
                                          <p:stCondLst>
                                            <p:cond delay="600"/>
                                          </p:stCondLst>
                                        </p:cTn>
                                        <p:tgtEl>
                                          <p:spTgt spid="27651">
                                            <p:txEl>
                                              <p:pRg st="4" end="4"/>
                                            </p:txEl>
                                          </p:spTgt>
                                        </p:tgtEl>
                                        <p:attrNameLst>
                                          <p:attrName>xshear</p:attrName>
                                        </p:attrNameLst>
                                      </p:cBhvr>
                                    </p:anim>
                                    <p:animScale>
                                      <p:cBhvr>
                                        <p:cTn id="41" dur="200" decel="100000" autoRev="1" fill="hold">
                                          <p:stCondLst>
                                            <p:cond delay="600"/>
                                          </p:stCondLst>
                                        </p:cTn>
                                        <p:tgtEl>
                                          <p:spTgt spid="27651">
                                            <p:txEl>
                                              <p:pRg st="4" end="4"/>
                                            </p:txEl>
                                          </p:spTgt>
                                        </p:tgtEl>
                                      </p:cBhvr>
                                      <p:from x="100000" y="100000"/>
                                      <p:to x="80000" y="100000"/>
                                    </p:animScale>
                                    <p:anim by="(#ppt_h/3+#ppt_w*0.1)" calcmode="lin" valueType="num">
                                      <p:cBhvr additive="sum">
                                        <p:cTn id="42" dur="200" decel="100000" autoRev="1" fill="hold">
                                          <p:stCondLst>
                                            <p:cond delay="600"/>
                                          </p:stCondLst>
                                        </p:cTn>
                                        <p:tgtEl>
                                          <p:spTgt spid="27651">
                                            <p:txEl>
                                              <p:pRg st="4" end="4"/>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文本框 4102"/>
          <p:cNvSpPr txBox="1"/>
          <p:nvPr/>
        </p:nvSpPr>
        <p:spPr>
          <a:xfrm>
            <a:off x="713372" y="1298850"/>
            <a:ext cx="6718221" cy="400110"/>
          </a:xfrm>
          <a:prstGeom prst="rect">
            <a:avLst/>
          </a:prstGeom>
          <a:solidFill>
            <a:schemeClr val="accent2">
              <a:alpha val="15999"/>
            </a:schemeClr>
          </a:solidFill>
          <a:ln w="19050" cap="flat" cmpd="sng">
            <a:solidFill>
              <a:srgbClr val="800080"/>
            </a:solidFill>
            <a:prstDash val="solid"/>
            <a:miter/>
            <a:headEnd type="none" w="med" len="med"/>
            <a:tailEnd type="none" w="med" len="med"/>
          </a:ln>
        </p:spPr>
        <p:txBody>
          <a:bodyPr wrap="square">
            <a:spAutoFit/>
          </a:bodyPr>
          <a:lstStyle/>
          <a:p>
            <a:pPr>
              <a:spcBef>
                <a:spcPct val="50000"/>
              </a:spcBef>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这些平面图形面积问题在几何中用初等数学方法能解决吗？</a:t>
            </a:r>
          </a:p>
        </p:txBody>
      </p:sp>
      <p:grpSp>
        <p:nvGrpSpPr>
          <p:cNvPr id="4104" name="组合 4103"/>
          <p:cNvGrpSpPr/>
          <p:nvPr/>
        </p:nvGrpSpPr>
        <p:grpSpPr>
          <a:xfrm>
            <a:off x="1516849" y="2450793"/>
            <a:ext cx="3647656" cy="2271448"/>
            <a:chOff x="0" y="0"/>
            <a:chExt cx="2258" cy="1561"/>
          </a:xfrm>
        </p:grpSpPr>
        <p:graphicFrame>
          <p:nvGraphicFramePr>
            <p:cNvPr id="4105" name="对象 4104"/>
            <p:cNvGraphicFramePr>
              <a:graphicFrameLocks noChangeAspect="1"/>
            </p:cNvGraphicFramePr>
            <p:nvPr/>
          </p:nvGraphicFramePr>
          <p:xfrm>
            <a:off x="912" y="288"/>
            <a:ext cx="568" cy="198"/>
          </p:xfrm>
          <a:graphic>
            <a:graphicData uri="http://schemas.openxmlformats.org/presentationml/2006/ole">
              <mc:AlternateContent xmlns:mc="http://schemas.openxmlformats.org/markup-compatibility/2006">
                <mc:Choice xmlns:v="urn:schemas-microsoft-com:vml" Requires="v">
                  <p:oleObj r:id="rId2" imgW="584200" imgH="203200" progId="Equation.3">
                    <p:embed/>
                  </p:oleObj>
                </mc:Choice>
                <mc:Fallback>
                  <p:oleObj r:id="rId2" imgW="584200" imgH="203200" progId="Equation.3">
                    <p:embed/>
                    <p:pic>
                      <p:nvPicPr>
                        <p:cNvPr id="0" name="对象 4104"/>
                        <p:cNvPicPr/>
                        <p:nvPr/>
                      </p:nvPicPr>
                      <p:blipFill>
                        <a:blip r:embed="rId3"/>
                        <a:stretch>
                          <a:fillRect/>
                        </a:stretch>
                      </p:blipFill>
                      <p:spPr>
                        <a:xfrm>
                          <a:off x="912" y="288"/>
                          <a:ext cx="568" cy="198"/>
                        </a:xfrm>
                        <a:prstGeom prst="rect">
                          <a:avLst/>
                        </a:prstGeom>
                        <a:noFill/>
                        <a:ln w="38100">
                          <a:noFill/>
                          <a:miter/>
                        </a:ln>
                      </p:spPr>
                    </p:pic>
                  </p:oleObj>
                </mc:Fallback>
              </mc:AlternateContent>
            </a:graphicData>
          </a:graphic>
        </p:graphicFrame>
        <p:sp>
          <p:nvSpPr>
            <p:cNvPr id="4106" name="文本框 4105"/>
            <p:cNvSpPr txBox="1"/>
            <p:nvPr/>
          </p:nvSpPr>
          <p:spPr>
            <a:xfrm>
              <a:off x="430" y="1200"/>
              <a:ext cx="241" cy="275"/>
            </a:xfrm>
            <a:prstGeom prst="rect">
              <a:avLst/>
            </a:prstGeom>
            <a:noFill/>
            <a:ln w="9525">
              <a:noFill/>
            </a:ln>
          </p:spPr>
          <p:txBody>
            <a:bodyPr>
              <a:spAutoFit/>
            </a:bodyPr>
            <a:lstStyle/>
            <a:p>
              <a:r>
                <a:rPr lang="en-US" altLang="zh-CN"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a:t>
              </a:r>
            </a:p>
          </p:txBody>
        </p:sp>
        <p:sp>
          <p:nvSpPr>
            <p:cNvPr id="4107" name="文本框 4106"/>
            <p:cNvSpPr txBox="1"/>
            <p:nvPr/>
          </p:nvSpPr>
          <p:spPr>
            <a:xfrm>
              <a:off x="0" y="960"/>
              <a:ext cx="203" cy="275"/>
            </a:xfrm>
            <a:prstGeom prst="rect">
              <a:avLst/>
            </a:prstGeom>
            <a:noFill/>
            <a:ln w="9525">
              <a:noFill/>
            </a:ln>
          </p:spPr>
          <p:txBody>
            <a:bodyPr wrap="none" anchor="t">
              <a:spAutoFit/>
            </a:bodyPr>
            <a:lstStyle/>
            <a:p>
              <a:r>
                <a:rPr lang="en-US" altLang="zh-CN"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0</a:t>
              </a:r>
            </a:p>
          </p:txBody>
        </p:sp>
        <p:sp>
          <p:nvSpPr>
            <p:cNvPr id="4108" name="文本框 4107"/>
            <p:cNvSpPr txBox="1"/>
            <p:nvPr/>
          </p:nvSpPr>
          <p:spPr>
            <a:xfrm>
              <a:off x="2064" y="1152"/>
              <a:ext cx="194" cy="275"/>
            </a:xfrm>
            <a:prstGeom prst="rect">
              <a:avLst/>
            </a:prstGeom>
            <a:noFill/>
            <a:ln w="9525">
              <a:noFill/>
            </a:ln>
          </p:spPr>
          <p:txBody>
            <a:bodyPr wrap="none" anchor="t">
              <a:spAutoFit/>
            </a:bodyPr>
            <a:lstStyle/>
            <a:p>
              <a:r>
                <a:rPr lang="en-US" altLang="zh-CN"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x</a:t>
              </a:r>
            </a:p>
          </p:txBody>
        </p:sp>
        <p:sp>
          <p:nvSpPr>
            <p:cNvPr id="4109" name="文本框 4108"/>
            <p:cNvSpPr txBox="1"/>
            <p:nvPr/>
          </p:nvSpPr>
          <p:spPr>
            <a:xfrm>
              <a:off x="336" y="0"/>
              <a:ext cx="194" cy="275"/>
            </a:xfrm>
            <a:prstGeom prst="rect">
              <a:avLst/>
            </a:prstGeom>
            <a:noFill/>
            <a:ln w="9525">
              <a:noFill/>
            </a:ln>
          </p:spPr>
          <p:txBody>
            <a:bodyPr wrap="none" anchor="t">
              <a:spAutoFit/>
            </a:bodyPr>
            <a:lstStyle/>
            <a:p>
              <a:r>
                <a:rPr lang="en-US" altLang="zh-CN"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y</a:t>
              </a:r>
            </a:p>
          </p:txBody>
        </p:sp>
        <p:sp>
          <p:nvSpPr>
            <p:cNvPr id="4110" name="直接连接符 4109"/>
            <p:cNvSpPr/>
            <p:nvPr/>
          </p:nvSpPr>
          <p:spPr>
            <a:xfrm>
              <a:off x="144" y="1248"/>
              <a:ext cx="1872" cy="0"/>
            </a:xfrm>
            <a:prstGeom prst="line">
              <a:avLst/>
            </a:prstGeom>
            <a:ln w="9525" cap="flat" cmpd="sng">
              <a:solidFill>
                <a:schemeClr val="tx1"/>
              </a:solidFill>
              <a:prstDash val="solid"/>
              <a:headEnd type="none" w="med" len="med"/>
              <a:tailEnd type="triangle" w="med" len="med"/>
            </a:ln>
          </p:spPr>
          <p:txBody>
            <a:bodyPr/>
            <a:lstStyle/>
            <a:p>
              <a:endParaRPr lang="zh-CN" altLang="en-US" sz="2000">
                <a:latin typeface="Arial" panose="020B0604020202020204" pitchFamily="34" charset="0"/>
                <a:ea typeface="思源黑体 CN Medium" panose="020B0600000000000000" pitchFamily="34" charset="-122"/>
                <a:sym typeface="Arial" panose="020B0604020202020204" pitchFamily="34" charset="0"/>
              </a:endParaRPr>
            </a:p>
          </p:txBody>
        </p:sp>
        <p:sp>
          <p:nvSpPr>
            <p:cNvPr id="4111" name="直接连接符 4110"/>
            <p:cNvSpPr/>
            <p:nvPr/>
          </p:nvSpPr>
          <p:spPr>
            <a:xfrm flipV="1">
              <a:off x="240" y="48"/>
              <a:ext cx="0" cy="1296"/>
            </a:xfrm>
            <a:prstGeom prst="line">
              <a:avLst/>
            </a:prstGeom>
            <a:ln w="9525" cap="flat" cmpd="sng">
              <a:solidFill>
                <a:schemeClr val="tx1"/>
              </a:solidFill>
              <a:prstDash val="solid"/>
              <a:headEnd type="none" w="med" len="med"/>
              <a:tailEnd type="triangle" w="med" len="med"/>
            </a:ln>
          </p:spPr>
          <p:txBody>
            <a:bodyPr/>
            <a:lstStyle/>
            <a:p>
              <a:endParaRPr lang="zh-CN" altLang="en-US" sz="2000">
                <a:latin typeface="Arial" panose="020B0604020202020204" pitchFamily="34" charset="0"/>
                <a:ea typeface="思源黑体 CN Medium" panose="020B0600000000000000" pitchFamily="34" charset="-122"/>
                <a:sym typeface="Arial" panose="020B0604020202020204" pitchFamily="34" charset="0"/>
              </a:endParaRPr>
            </a:p>
          </p:txBody>
        </p:sp>
        <p:sp>
          <p:nvSpPr>
            <p:cNvPr id="4112" name="未知"/>
            <p:cNvSpPr/>
            <p:nvPr/>
          </p:nvSpPr>
          <p:spPr>
            <a:xfrm>
              <a:off x="528" y="232"/>
              <a:ext cx="1248" cy="1016"/>
            </a:xfrm>
            <a:custGeom>
              <a:avLst/>
              <a:gdLst/>
              <a:ahLst/>
              <a:cxnLst/>
              <a:rect l="0" t="0" r="0" b="0"/>
              <a:pathLst>
                <a:path w="1248" h="1016">
                  <a:moveTo>
                    <a:pt x="0" y="488"/>
                  </a:moveTo>
                  <a:cubicBezTo>
                    <a:pt x="44" y="412"/>
                    <a:pt x="88" y="336"/>
                    <a:pt x="144" y="296"/>
                  </a:cubicBezTo>
                  <a:cubicBezTo>
                    <a:pt x="200" y="256"/>
                    <a:pt x="256" y="224"/>
                    <a:pt x="336" y="248"/>
                  </a:cubicBezTo>
                  <a:cubicBezTo>
                    <a:pt x="416" y="272"/>
                    <a:pt x="536" y="416"/>
                    <a:pt x="624" y="440"/>
                  </a:cubicBezTo>
                  <a:cubicBezTo>
                    <a:pt x="712" y="464"/>
                    <a:pt x="760" y="448"/>
                    <a:pt x="864" y="392"/>
                  </a:cubicBezTo>
                  <a:cubicBezTo>
                    <a:pt x="968" y="336"/>
                    <a:pt x="1184" y="0"/>
                    <a:pt x="1248" y="104"/>
                  </a:cubicBezTo>
                  <a:lnTo>
                    <a:pt x="1248" y="1016"/>
                  </a:lnTo>
                  <a:lnTo>
                    <a:pt x="0" y="1016"/>
                  </a:lnTo>
                  <a:lnTo>
                    <a:pt x="0" y="488"/>
                  </a:lnTo>
                  <a:close/>
                </a:path>
              </a:pathLst>
            </a:custGeom>
            <a:pattFill prst="trellis">
              <a:fgClr>
                <a:srgbClr val="339933"/>
              </a:fgClr>
              <a:bgClr>
                <a:schemeClr val="bg1"/>
              </a:bgClr>
            </a:pattFill>
            <a:ln w="25400" cap="flat" cmpd="sng">
              <a:solidFill>
                <a:schemeClr val="accent2"/>
              </a:solidFill>
              <a:prstDash val="solid"/>
              <a:headEnd type="none" w="med" len="med"/>
              <a:tailEnd type="none" w="med" len="med"/>
            </a:ln>
          </p:spPr>
          <p:txBody>
            <a:bodyPr/>
            <a:lstStyle/>
            <a:p>
              <a:endPar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4113" name="文本框 4112"/>
            <p:cNvSpPr txBox="1"/>
            <p:nvPr/>
          </p:nvSpPr>
          <p:spPr>
            <a:xfrm>
              <a:off x="1680" y="1286"/>
              <a:ext cx="203" cy="275"/>
            </a:xfrm>
            <a:prstGeom prst="rect">
              <a:avLst/>
            </a:prstGeom>
            <a:noFill/>
            <a:ln w="9525">
              <a:noFill/>
            </a:ln>
          </p:spPr>
          <p:txBody>
            <a:bodyPr wrap="none" anchor="t">
              <a:spAutoFit/>
            </a:bodyPr>
            <a:lstStyle/>
            <a:p>
              <a:r>
                <a:rPr lang="en-US" altLang="zh-CN"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b</a:t>
              </a:r>
            </a:p>
          </p:txBody>
        </p:sp>
      </p:grpSp>
      <p:pic>
        <p:nvPicPr>
          <p:cNvPr id="4114" name="图片 4113" descr="image020"/>
          <p:cNvPicPr>
            <a:picLocks noChangeAspect="1"/>
          </p:cNvPicPr>
          <p:nvPr/>
        </p:nvPicPr>
        <p:blipFill>
          <a:blip r:embed="rId4"/>
          <a:srcRect l="8511" t="5000" r="6383" b="2499"/>
          <a:stretch>
            <a:fillRect/>
          </a:stretch>
        </p:blipFill>
        <p:spPr>
          <a:xfrm>
            <a:off x="5784048" y="2266259"/>
            <a:ext cx="3810000" cy="2819400"/>
          </a:xfrm>
          <a:prstGeom prst="rect">
            <a:avLst/>
          </a:prstGeom>
          <a:noFill/>
          <a:ln w="9525">
            <a:noFill/>
          </a:ln>
        </p:spPr>
      </p:pic>
      <p:sp>
        <p:nvSpPr>
          <p:cNvPr id="21"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课前导入</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104"/>
                                        </p:tgtEl>
                                        <p:attrNameLst>
                                          <p:attrName>style.visibility</p:attrName>
                                        </p:attrNameLst>
                                      </p:cBhvr>
                                      <p:to>
                                        <p:strVal val="visible"/>
                                      </p:to>
                                    </p:set>
                                    <p:anim calcmode="lin" valueType="num">
                                      <p:cBhvr>
                                        <p:cTn id="7" dur="1000" fill="hold"/>
                                        <p:tgtEl>
                                          <p:spTgt spid="4104"/>
                                        </p:tgtEl>
                                        <p:attrNameLst>
                                          <p:attrName>ppt_w</p:attrName>
                                        </p:attrNameLst>
                                      </p:cBhvr>
                                      <p:tavLst>
                                        <p:tav tm="0">
                                          <p:val>
                                            <p:strVal val="#ppt_w*0.70"/>
                                          </p:val>
                                        </p:tav>
                                        <p:tav tm="100000">
                                          <p:val>
                                            <p:strVal val="#ppt_w"/>
                                          </p:val>
                                        </p:tav>
                                      </p:tavLst>
                                    </p:anim>
                                    <p:anim calcmode="lin" valueType="num">
                                      <p:cBhvr>
                                        <p:cTn id="8" dur="1000" fill="hold"/>
                                        <p:tgtEl>
                                          <p:spTgt spid="4104"/>
                                        </p:tgtEl>
                                        <p:attrNameLst>
                                          <p:attrName>ppt_h</p:attrName>
                                        </p:attrNameLst>
                                      </p:cBhvr>
                                      <p:tavLst>
                                        <p:tav tm="0">
                                          <p:val>
                                            <p:strVal val="#ppt_h"/>
                                          </p:val>
                                        </p:tav>
                                        <p:tav tm="100000">
                                          <p:val>
                                            <p:strVal val="#ppt_h"/>
                                          </p:val>
                                        </p:tav>
                                      </p:tavLst>
                                    </p:anim>
                                    <p:animEffect transition="in" filter="fade">
                                      <p:cBhvr>
                                        <p:cTn id="9" dur="1000"/>
                                        <p:tgtEl>
                                          <p:spTgt spid="4104"/>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4114"/>
                                        </p:tgtEl>
                                        <p:attrNameLst>
                                          <p:attrName>style.visibility</p:attrName>
                                        </p:attrNameLst>
                                      </p:cBhvr>
                                      <p:to>
                                        <p:strVal val="visible"/>
                                      </p:to>
                                    </p:set>
                                    <p:animEffect transition="in" filter="blinds(horizontal)">
                                      <p:cBhvr>
                                        <p:cTn id="14" dur="500"/>
                                        <p:tgtEl>
                                          <p:spTgt spid="411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03"/>
                                        </p:tgtEl>
                                        <p:attrNameLst>
                                          <p:attrName>style.visibility</p:attrName>
                                        </p:attrNameLst>
                                      </p:cBhvr>
                                      <p:to>
                                        <p:strVal val="visible"/>
                                      </p:to>
                                    </p:set>
                                    <p:anim calcmode="lin" valueType="num">
                                      <p:cBhvr additive="base">
                                        <p:cTn id="19" dur="500" fill="hold"/>
                                        <p:tgtEl>
                                          <p:spTgt spid="4103"/>
                                        </p:tgtEl>
                                        <p:attrNameLst>
                                          <p:attrName>ppt_x</p:attrName>
                                        </p:attrNameLst>
                                      </p:cBhvr>
                                      <p:tavLst>
                                        <p:tav tm="0">
                                          <p:val>
                                            <p:strVal val="#ppt_x"/>
                                          </p:val>
                                        </p:tav>
                                        <p:tav tm="100000">
                                          <p:val>
                                            <p:strVal val="#ppt_x"/>
                                          </p:val>
                                        </p:tav>
                                      </p:tavLst>
                                    </p:anim>
                                    <p:anim calcmode="lin" valueType="num">
                                      <p:cBhvr additive="base">
                                        <p:cTn id="20" dur="500" fill="hold"/>
                                        <p:tgtEl>
                                          <p:spTgt spid="41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组合 28673"/>
          <p:cNvGrpSpPr/>
          <p:nvPr/>
        </p:nvGrpSpPr>
        <p:grpSpPr>
          <a:xfrm>
            <a:off x="329137" y="1223491"/>
            <a:ext cx="7558088" cy="498475"/>
            <a:chOff x="-1143" y="-414"/>
            <a:chExt cx="4761" cy="314"/>
          </a:xfrm>
        </p:grpSpPr>
        <p:sp>
          <p:nvSpPr>
            <p:cNvPr id="28675" name="文本框 28674"/>
            <p:cNvSpPr txBox="1"/>
            <p:nvPr/>
          </p:nvSpPr>
          <p:spPr>
            <a:xfrm>
              <a:off x="-1143" y="-414"/>
              <a:ext cx="4761" cy="291"/>
            </a:xfrm>
            <a:prstGeom prst="rect">
              <a:avLst/>
            </a:prstGeom>
            <a:noFill/>
            <a:ln w="9525">
              <a:noFill/>
            </a:ln>
          </p:spPr>
          <p:txBody>
            <a:bodyPr wrap="square">
              <a:spAutoFit/>
            </a:bodyPr>
            <a:lstStyle/>
            <a:p>
              <a:pPr>
                <a:lnSpc>
                  <a:spcPct val="120000"/>
                </a:lnSpc>
                <a:spcBef>
                  <a:spcPct val="50000"/>
                </a:spcBef>
              </a:pP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求由                                             相交围成的平面图形的面积</a:t>
              </a:r>
            </a:p>
          </p:txBody>
        </p:sp>
        <p:graphicFrame>
          <p:nvGraphicFramePr>
            <p:cNvPr id="28676" name="对象 28675"/>
            <p:cNvGraphicFramePr>
              <a:graphicFrameLocks noChangeAspect="1"/>
            </p:cNvGraphicFramePr>
            <p:nvPr/>
          </p:nvGraphicFramePr>
          <p:xfrm>
            <a:off x="-458" y="-414"/>
            <a:ext cx="1602" cy="314"/>
          </p:xfrm>
          <a:graphic>
            <a:graphicData uri="http://schemas.openxmlformats.org/presentationml/2006/ole">
              <mc:AlternateContent xmlns:mc="http://schemas.openxmlformats.org/markup-compatibility/2006">
                <mc:Choice xmlns:v="urn:schemas-microsoft-com:vml" Requires="v">
                  <p:oleObj r:id="rId2" imgW="1169035" imgH="228600" progId="Equation.DSMT4">
                    <p:embed/>
                  </p:oleObj>
                </mc:Choice>
                <mc:Fallback>
                  <p:oleObj r:id="rId2" imgW="1169035" imgH="228600" progId="Equation.DSMT4">
                    <p:embed/>
                    <p:pic>
                      <p:nvPicPr>
                        <p:cNvPr id="0" name="对象 28675"/>
                        <p:cNvPicPr/>
                        <p:nvPr/>
                      </p:nvPicPr>
                      <p:blipFill>
                        <a:blip r:embed="rId3"/>
                        <a:stretch>
                          <a:fillRect/>
                        </a:stretch>
                      </p:blipFill>
                      <p:spPr>
                        <a:xfrm>
                          <a:off x="-458" y="-414"/>
                          <a:ext cx="1602" cy="314"/>
                        </a:xfrm>
                        <a:prstGeom prst="rect">
                          <a:avLst/>
                        </a:prstGeom>
                        <a:noFill/>
                        <a:ln w="38100">
                          <a:noFill/>
                          <a:miter/>
                        </a:ln>
                      </p:spPr>
                    </p:pic>
                  </p:oleObj>
                </mc:Fallback>
              </mc:AlternateContent>
            </a:graphicData>
          </a:graphic>
        </p:graphicFrame>
      </p:grpSp>
      <p:grpSp>
        <p:nvGrpSpPr>
          <p:cNvPr id="28677" name="组合 28676"/>
          <p:cNvGrpSpPr/>
          <p:nvPr/>
        </p:nvGrpSpPr>
        <p:grpSpPr>
          <a:xfrm>
            <a:off x="573594" y="1833701"/>
            <a:ext cx="10539413" cy="2232025"/>
            <a:chOff x="-960" y="-757"/>
            <a:chExt cx="6639" cy="1406"/>
          </a:xfrm>
        </p:grpSpPr>
        <p:sp>
          <p:nvSpPr>
            <p:cNvPr id="28678" name="文本框 28677"/>
            <p:cNvSpPr txBox="1"/>
            <p:nvPr/>
          </p:nvSpPr>
          <p:spPr>
            <a:xfrm>
              <a:off x="-960" y="-757"/>
              <a:ext cx="6639" cy="756"/>
            </a:xfrm>
            <a:prstGeom prst="rect">
              <a:avLst/>
            </a:prstGeom>
            <a:noFill/>
            <a:ln w="9525">
              <a:noFill/>
            </a:ln>
          </p:spPr>
          <p:txBody>
            <a:bodyPr wrap="square">
              <a:spAutoFit/>
            </a:bodyPr>
            <a:lstStyle/>
            <a:p>
              <a:pPr>
                <a:lnSpc>
                  <a:spcPct val="120000"/>
                </a:lnSpc>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若函数                                        相交</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则两条曲线所围形的面积为</a:t>
              </a:r>
            </a:p>
            <a:p>
              <a:pPr>
                <a:lnSpc>
                  <a:spcPct val="120000"/>
                </a:lnSpc>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p>
            <a:p>
              <a:pPr>
                <a:lnSpc>
                  <a:spcPct val="120000"/>
                </a:lnSpc>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显然在具体的题目中</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需要首先把函数的图形画出来</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然后才写出具体的面积表达式</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p>
          </p:txBody>
        </p:sp>
        <p:graphicFrame>
          <p:nvGraphicFramePr>
            <p:cNvPr id="28679" name="对象 28678"/>
            <p:cNvGraphicFramePr>
              <a:graphicFrameLocks noChangeAspect="1"/>
            </p:cNvGraphicFramePr>
            <p:nvPr/>
          </p:nvGraphicFramePr>
          <p:xfrm>
            <a:off x="-264" y="-757"/>
            <a:ext cx="1456" cy="286"/>
          </p:xfrm>
          <a:graphic>
            <a:graphicData uri="http://schemas.openxmlformats.org/presentationml/2006/ole">
              <mc:AlternateContent xmlns:mc="http://schemas.openxmlformats.org/markup-compatibility/2006">
                <mc:Choice xmlns:v="urn:schemas-microsoft-com:vml" Requires="v">
                  <p:oleObj r:id="rId4" imgW="1169035" imgH="228600" progId="Equation.DSMT4">
                    <p:embed/>
                  </p:oleObj>
                </mc:Choice>
                <mc:Fallback>
                  <p:oleObj r:id="rId4" imgW="1169035" imgH="228600" progId="Equation.DSMT4">
                    <p:embed/>
                    <p:pic>
                      <p:nvPicPr>
                        <p:cNvPr id="0" name="对象 28678"/>
                        <p:cNvPicPr/>
                        <p:nvPr/>
                      </p:nvPicPr>
                      <p:blipFill>
                        <a:blip r:embed="rId5"/>
                        <a:stretch>
                          <a:fillRect/>
                        </a:stretch>
                      </p:blipFill>
                      <p:spPr>
                        <a:xfrm>
                          <a:off x="-264" y="-757"/>
                          <a:ext cx="1456" cy="286"/>
                        </a:xfrm>
                        <a:prstGeom prst="rect">
                          <a:avLst/>
                        </a:prstGeom>
                        <a:noFill/>
                        <a:ln w="38100">
                          <a:noFill/>
                          <a:miter/>
                        </a:ln>
                      </p:spPr>
                    </p:pic>
                  </p:oleObj>
                </mc:Fallback>
              </mc:AlternateContent>
            </a:graphicData>
          </a:graphic>
        </p:graphicFrame>
        <p:graphicFrame>
          <p:nvGraphicFramePr>
            <p:cNvPr id="28680" name="对象 28679"/>
            <p:cNvGraphicFramePr>
              <a:graphicFrameLocks noChangeAspect="1"/>
            </p:cNvGraphicFramePr>
            <p:nvPr/>
          </p:nvGraphicFramePr>
          <p:xfrm>
            <a:off x="834" y="194"/>
            <a:ext cx="1973" cy="455"/>
          </p:xfrm>
          <a:graphic>
            <a:graphicData uri="http://schemas.openxmlformats.org/presentationml/2006/ole">
              <mc:AlternateContent xmlns:mc="http://schemas.openxmlformats.org/markup-compatibility/2006">
                <mc:Choice xmlns:v="urn:schemas-microsoft-com:vml" Requires="v">
                  <p:oleObj r:id="rId6" imgW="1447800" imgH="330200" progId="Equation.DSMT4">
                    <p:embed/>
                  </p:oleObj>
                </mc:Choice>
                <mc:Fallback>
                  <p:oleObj r:id="rId6" imgW="1447800" imgH="330200" progId="Equation.DSMT4">
                    <p:embed/>
                    <p:pic>
                      <p:nvPicPr>
                        <p:cNvPr id="0" name="对象 28679"/>
                        <p:cNvPicPr/>
                        <p:nvPr/>
                      </p:nvPicPr>
                      <p:blipFill>
                        <a:blip r:embed="rId7"/>
                        <a:stretch>
                          <a:fillRect/>
                        </a:stretch>
                      </p:blipFill>
                      <p:spPr>
                        <a:xfrm>
                          <a:off x="834" y="194"/>
                          <a:ext cx="1973" cy="455"/>
                        </a:xfrm>
                        <a:prstGeom prst="rect">
                          <a:avLst/>
                        </a:prstGeom>
                        <a:noFill/>
                        <a:ln w="38100">
                          <a:noFill/>
                          <a:miter/>
                        </a:ln>
                      </p:spPr>
                    </p:pic>
                  </p:oleObj>
                </mc:Fallback>
              </mc:AlternateContent>
            </a:graphicData>
          </a:graphic>
        </p:graphicFrame>
      </p:grpSp>
      <p:sp>
        <p:nvSpPr>
          <p:cNvPr id="10"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新知探究</a:t>
            </a: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fade">
                                      <p:cBhvr>
                                        <p:cTn id="7" dur="770" decel="100000"/>
                                        <p:tgtEl>
                                          <p:spTgt spid="28674"/>
                                        </p:tgtEl>
                                      </p:cBhvr>
                                    </p:animEffect>
                                    <p:animScale>
                                      <p:cBhvr>
                                        <p:cTn id="8" dur="770" decel="100000"/>
                                        <p:tgtEl>
                                          <p:spTgt spid="28674"/>
                                        </p:tgtEl>
                                      </p:cBhvr>
                                      <p:from x="10000" y="10000"/>
                                      <p:to x="200000" y="450000"/>
                                    </p:animScale>
                                    <p:animScale>
                                      <p:cBhvr>
                                        <p:cTn id="9" dur="1230" accel="100000" fill="hold">
                                          <p:stCondLst>
                                            <p:cond delay="770"/>
                                          </p:stCondLst>
                                        </p:cTn>
                                        <p:tgtEl>
                                          <p:spTgt spid="28674"/>
                                        </p:tgtEl>
                                      </p:cBhvr>
                                      <p:from x="200000" y="450000"/>
                                      <p:to x="100000" y="100000"/>
                                    </p:animScale>
                                    <p:set>
                                      <p:cBhvr>
                                        <p:cTn id="10" dur="770" fill="hold"/>
                                        <p:tgtEl>
                                          <p:spTgt spid="28674"/>
                                        </p:tgtEl>
                                        <p:attrNameLst>
                                          <p:attrName>ppt_x</p:attrName>
                                        </p:attrNameLst>
                                      </p:cBhvr>
                                      <p:to>
                                        <p:strVal val="(0.5)"/>
                                      </p:to>
                                    </p:set>
                                    <p:anim from="(0.5)" to="(#ppt_x)" calcmode="lin" valueType="num">
                                      <p:cBhvr>
                                        <p:cTn id="11" dur="1230" accel="100000" fill="hold">
                                          <p:stCondLst>
                                            <p:cond delay="770"/>
                                          </p:stCondLst>
                                        </p:cTn>
                                        <p:tgtEl>
                                          <p:spTgt spid="28674"/>
                                        </p:tgtEl>
                                        <p:attrNameLst>
                                          <p:attrName>ppt_x</p:attrName>
                                        </p:attrNameLst>
                                      </p:cBhvr>
                                    </p:anim>
                                    <p:set>
                                      <p:cBhvr>
                                        <p:cTn id="12" dur="770" fill="hold"/>
                                        <p:tgtEl>
                                          <p:spTgt spid="28674"/>
                                        </p:tgtEl>
                                        <p:attrNameLst>
                                          <p:attrName>ppt_y</p:attrName>
                                        </p:attrNameLst>
                                      </p:cBhvr>
                                      <p:to>
                                        <p:strVal val="(#ppt_y+0.4)"/>
                                      </p:to>
                                    </p:set>
                                    <p:anim from="(#ppt_y+0.4)" to="(#ppt_y)" calcmode="lin" valueType="num">
                                      <p:cBhvr>
                                        <p:cTn id="13" dur="1230" accel="100000" fill="hold">
                                          <p:stCondLst>
                                            <p:cond delay="770"/>
                                          </p:stCondLst>
                                        </p:cTn>
                                        <p:tgtEl>
                                          <p:spTgt spid="28674"/>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8677"/>
                                        </p:tgtEl>
                                        <p:attrNameLst>
                                          <p:attrName>style.visibility</p:attrName>
                                        </p:attrNameLst>
                                      </p:cBhvr>
                                      <p:to>
                                        <p:strVal val="visible"/>
                                      </p:to>
                                    </p:set>
                                    <p:anim calcmode="lin" valueType="num">
                                      <p:cBhvr additive="base">
                                        <p:cTn id="18" dur="500" fill="hold"/>
                                        <p:tgtEl>
                                          <p:spTgt spid="28677"/>
                                        </p:tgtEl>
                                        <p:attrNameLst>
                                          <p:attrName>ppt_x</p:attrName>
                                        </p:attrNameLst>
                                      </p:cBhvr>
                                      <p:tavLst>
                                        <p:tav tm="0">
                                          <p:val>
                                            <p:strVal val="#ppt_x"/>
                                          </p:val>
                                        </p:tav>
                                        <p:tav tm="100000">
                                          <p:val>
                                            <p:strVal val="#ppt_x"/>
                                          </p:val>
                                        </p:tav>
                                      </p:tavLst>
                                    </p:anim>
                                    <p:anim calcmode="lin" valueType="num">
                                      <p:cBhvr additive="base">
                                        <p:cTn id="19" dur="500" fill="hold"/>
                                        <p:tgtEl>
                                          <p:spTgt spid="286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文本框 29697"/>
          <p:cNvSpPr txBox="1"/>
          <p:nvPr/>
        </p:nvSpPr>
        <p:spPr>
          <a:xfrm>
            <a:off x="658236" y="3362789"/>
            <a:ext cx="3276600" cy="400110"/>
          </a:xfrm>
          <a:prstGeom prst="rect">
            <a:avLst/>
          </a:prstGeom>
          <a:noFill/>
          <a:ln w="9525">
            <a:noFill/>
          </a:ln>
        </p:spPr>
        <p:txBody>
          <a:bodyPr>
            <a:spAutoFit/>
          </a:bodyPr>
          <a:lstStyle/>
          <a:p>
            <a:pPr>
              <a:spcBef>
                <a:spcPct val="50000"/>
              </a:spcBef>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曲边扇形面积元素</a:t>
            </a:r>
          </a:p>
        </p:txBody>
      </p:sp>
      <p:graphicFrame>
        <p:nvGraphicFramePr>
          <p:cNvPr id="29699" name="对象 29698"/>
          <p:cNvGraphicFramePr>
            <a:graphicFrameLocks noChangeAspect="1"/>
          </p:cNvGraphicFramePr>
          <p:nvPr/>
        </p:nvGraphicFramePr>
        <p:xfrm>
          <a:off x="2907930" y="3125633"/>
          <a:ext cx="2371725" cy="812800"/>
        </p:xfrm>
        <a:graphic>
          <a:graphicData uri="http://schemas.openxmlformats.org/presentationml/2006/ole">
            <mc:AlternateContent xmlns:mc="http://schemas.openxmlformats.org/markup-compatibility/2006">
              <mc:Choice xmlns:v="urn:schemas-microsoft-com:vml" Requires="v">
                <p:oleObj r:id="rId2" imgW="1104900" imgH="393700" progId="Equation.DSMT4">
                  <p:embed/>
                </p:oleObj>
              </mc:Choice>
              <mc:Fallback>
                <p:oleObj r:id="rId2" imgW="1104900" imgH="393700" progId="Equation.DSMT4">
                  <p:embed/>
                  <p:pic>
                    <p:nvPicPr>
                      <p:cNvPr id="0" name="对象 29698"/>
                      <p:cNvPicPr/>
                      <p:nvPr/>
                    </p:nvPicPr>
                    <p:blipFill>
                      <a:blip r:embed="rId3"/>
                      <a:stretch>
                        <a:fillRect/>
                      </a:stretch>
                    </p:blipFill>
                    <p:spPr>
                      <a:xfrm>
                        <a:off x="2907930" y="3125633"/>
                        <a:ext cx="2371725" cy="812800"/>
                      </a:xfrm>
                      <a:prstGeom prst="rect">
                        <a:avLst/>
                      </a:prstGeom>
                      <a:noFill/>
                      <a:ln w="38100">
                        <a:noFill/>
                        <a:miter/>
                      </a:ln>
                    </p:spPr>
                  </p:pic>
                </p:oleObj>
              </mc:Fallback>
            </mc:AlternateContent>
          </a:graphicData>
        </a:graphic>
      </p:graphicFrame>
      <p:sp>
        <p:nvSpPr>
          <p:cNvPr id="29700" name="文本框 29699"/>
          <p:cNvSpPr txBox="1"/>
          <p:nvPr/>
        </p:nvSpPr>
        <p:spPr>
          <a:xfrm>
            <a:off x="608186" y="4320216"/>
            <a:ext cx="3660775" cy="400110"/>
          </a:xfrm>
          <a:prstGeom prst="rect">
            <a:avLst/>
          </a:prstGeom>
          <a:noFill/>
          <a:ln w="9525">
            <a:noFill/>
          </a:ln>
        </p:spPr>
        <p:txBody>
          <a:bodyPr>
            <a:spAutoFit/>
          </a:bodyPr>
          <a:lstStyle/>
          <a:p>
            <a:pPr>
              <a:spcBef>
                <a:spcPct val="50000"/>
              </a:spcBef>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曲边扇形的面积公式</a:t>
            </a:r>
          </a:p>
        </p:txBody>
      </p:sp>
      <p:graphicFrame>
        <p:nvGraphicFramePr>
          <p:cNvPr id="29701" name="对象 29700"/>
          <p:cNvGraphicFramePr>
            <a:graphicFrameLocks noChangeAspect="1"/>
          </p:cNvGraphicFramePr>
          <p:nvPr/>
        </p:nvGraphicFramePr>
        <p:xfrm>
          <a:off x="3042924" y="4048198"/>
          <a:ext cx="2590800" cy="890588"/>
        </p:xfrm>
        <a:graphic>
          <a:graphicData uri="http://schemas.openxmlformats.org/presentationml/2006/ole">
            <mc:AlternateContent xmlns:mc="http://schemas.openxmlformats.org/markup-compatibility/2006">
              <mc:Choice xmlns:v="urn:schemas-microsoft-com:vml" Requires="v">
                <p:oleObj r:id="rId4" imgW="1143000" imgH="393700" progId="Equation.DSMT4">
                  <p:embed/>
                </p:oleObj>
              </mc:Choice>
              <mc:Fallback>
                <p:oleObj r:id="rId4" imgW="1143000" imgH="393700" progId="Equation.DSMT4">
                  <p:embed/>
                  <p:pic>
                    <p:nvPicPr>
                      <p:cNvPr id="0" name="对象 29700"/>
                      <p:cNvPicPr/>
                      <p:nvPr/>
                    </p:nvPicPr>
                    <p:blipFill>
                      <a:blip r:embed="rId5"/>
                      <a:stretch>
                        <a:fillRect/>
                      </a:stretch>
                    </p:blipFill>
                    <p:spPr>
                      <a:xfrm>
                        <a:off x="3042924" y="4048198"/>
                        <a:ext cx="2590800" cy="890588"/>
                      </a:xfrm>
                      <a:prstGeom prst="rect">
                        <a:avLst/>
                      </a:prstGeom>
                      <a:noFill/>
                      <a:ln w="38100">
                        <a:noFill/>
                        <a:miter/>
                      </a:ln>
                    </p:spPr>
                  </p:pic>
                </p:oleObj>
              </mc:Fallback>
            </mc:AlternateContent>
          </a:graphicData>
        </a:graphic>
      </p:graphicFrame>
      <p:sp>
        <p:nvSpPr>
          <p:cNvPr id="29702" name="矩形 29701"/>
          <p:cNvSpPr/>
          <p:nvPr/>
        </p:nvSpPr>
        <p:spPr>
          <a:xfrm>
            <a:off x="696886" y="1245669"/>
            <a:ext cx="2217136" cy="574675"/>
          </a:xfrm>
          <a:prstGeom prst="rect">
            <a:avLst/>
          </a:prstGeom>
          <a:solidFill>
            <a:srgbClr val="CCFFCC"/>
          </a:solidFill>
          <a:ln w="38100" cap="flat" cmpd="sng">
            <a:solidFill>
              <a:srgbClr val="FF00FF"/>
            </a:solidFill>
            <a:prstDash val="solid"/>
            <a:miter/>
            <a:headEnd type="none" w="med" len="med"/>
            <a:tailEnd type="none" w="med" len="med"/>
          </a:ln>
        </p:spPr>
        <p:txBody>
          <a:bodyPr anchor="ctr"/>
          <a:lstStyle>
            <a:lvl1pPr marL="0" lvl="0" indent="0" algn="ctr" defTabSz="91440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algn="l"/>
            <a:r>
              <a:rPr lang="zh-CN" altLang="en-US" sz="2000">
                <a:solidFill>
                  <a:schemeClr val="accent2"/>
                </a:solidFill>
                <a:ea typeface="思源黑体 CN Medium" panose="020B0600000000000000" pitchFamily="34" charset="-122"/>
                <a:sym typeface="Arial" panose="020B0604020202020204" pitchFamily="34" charset="0"/>
              </a:rPr>
              <a:t>极坐标方程的情形</a:t>
            </a:r>
            <a:endParaRPr lang="zh-CN" altLang="en-US" sz="2000">
              <a:ea typeface="思源黑体 CN Medium" panose="020B0600000000000000" pitchFamily="34" charset="-122"/>
              <a:sym typeface="Arial" panose="020B0604020202020204" pitchFamily="34" charset="0"/>
            </a:endParaRPr>
          </a:p>
        </p:txBody>
      </p:sp>
      <p:grpSp>
        <p:nvGrpSpPr>
          <p:cNvPr id="29703" name="组合 29702"/>
          <p:cNvGrpSpPr/>
          <p:nvPr/>
        </p:nvGrpSpPr>
        <p:grpSpPr>
          <a:xfrm>
            <a:off x="8500486" y="2218906"/>
            <a:ext cx="2449425" cy="3087986"/>
            <a:chOff x="0" y="0"/>
            <a:chExt cx="1776" cy="2239"/>
          </a:xfrm>
        </p:grpSpPr>
        <p:pic>
          <p:nvPicPr>
            <p:cNvPr id="29704" name="图片 29703"/>
            <p:cNvPicPr>
              <a:picLocks noChangeAspect="1"/>
            </p:cNvPicPr>
            <p:nvPr/>
          </p:nvPicPr>
          <p:blipFill>
            <a:blip r:embed="rId6"/>
            <a:stretch>
              <a:fillRect/>
            </a:stretch>
          </p:blipFill>
          <p:spPr>
            <a:xfrm>
              <a:off x="68" y="536"/>
              <a:ext cx="1122" cy="1236"/>
            </a:xfrm>
            <a:prstGeom prst="rect">
              <a:avLst/>
            </a:prstGeom>
            <a:noFill/>
            <a:ln w="9525">
              <a:noFill/>
            </a:ln>
          </p:spPr>
        </p:pic>
        <p:pic>
          <p:nvPicPr>
            <p:cNvPr id="29705" name="图片 29704"/>
            <p:cNvPicPr>
              <a:picLocks noChangeAspect="1"/>
            </p:cNvPicPr>
            <p:nvPr/>
          </p:nvPicPr>
          <p:blipFill>
            <a:blip r:embed="rId7"/>
            <a:stretch>
              <a:fillRect/>
            </a:stretch>
          </p:blipFill>
          <p:spPr>
            <a:xfrm>
              <a:off x="66" y="536"/>
              <a:ext cx="1134" cy="1236"/>
            </a:xfrm>
            <a:prstGeom prst="rect">
              <a:avLst/>
            </a:prstGeom>
            <a:noFill/>
            <a:ln w="9525">
              <a:noFill/>
            </a:ln>
          </p:spPr>
        </p:pic>
        <p:grpSp>
          <p:nvGrpSpPr>
            <p:cNvPr id="29706" name="组合 29705"/>
            <p:cNvGrpSpPr/>
            <p:nvPr/>
          </p:nvGrpSpPr>
          <p:grpSpPr>
            <a:xfrm>
              <a:off x="0" y="1784"/>
              <a:ext cx="1584" cy="192"/>
              <a:chOff x="0" y="0"/>
              <a:chExt cx="1584" cy="192"/>
            </a:xfrm>
          </p:grpSpPr>
          <p:sp>
            <p:nvSpPr>
              <p:cNvPr id="29707" name="直接连接符 29706"/>
              <p:cNvSpPr/>
              <p:nvPr/>
            </p:nvSpPr>
            <p:spPr>
              <a:xfrm>
                <a:off x="48" y="0"/>
                <a:ext cx="1536" cy="0"/>
              </a:xfrm>
              <a:prstGeom prst="line">
                <a:avLst/>
              </a:prstGeom>
              <a:ln w="28575" cap="flat" cmpd="sng">
                <a:solidFill>
                  <a:schemeClr val="tx1"/>
                </a:solidFill>
                <a:prstDash val="solid"/>
                <a:headEnd type="none" w="med" len="med"/>
                <a:tailEnd type="triangle" w="med" len="med"/>
              </a:ln>
            </p:spPr>
            <p:txBody>
              <a:bodyPr/>
              <a:lstStyle/>
              <a:p>
                <a:endParaRPr lang="zh-CN" altLang="en-US" sz="2000">
                  <a:latin typeface="Arial" panose="020B0604020202020204" pitchFamily="34" charset="0"/>
                  <a:ea typeface="思源黑体 CN Medium" panose="020B0600000000000000" pitchFamily="34" charset="-122"/>
                  <a:sym typeface="Arial" panose="020B0604020202020204" pitchFamily="34" charset="0"/>
                </a:endParaRPr>
              </a:p>
            </p:txBody>
          </p:sp>
          <p:graphicFrame>
            <p:nvGraphicFramePr>
              <p:cNvPr id="29708" name="对象 29707"/>
              <p:cNvGraphicFramePr>
                <a:graphicFrameLocks noChangeAspect="1"/>
              </p:cNvGraphicFramePr>
              <p:nvPr/>
            </p:nvGraphicFramePr>
            <p:xfrm>
              <a:off x="1440" y="55"/>
              <a:ext cx="144" cy="137"/>
            </p:xfrm>
            <a:graphic>
              <a:graphicData uri="http://schemas.openxmlformats.org/presentationml/2006/ole">
                <mc:AlternateContent xmlns:mc="http://schemas.openxmlformats.org/markup-compatibility/2006">
                  <mc:Choice xmlns:v="urn:schemas-microsoft-com:vml" Requires="v">
                    <p:oleObj r:id="rId8" imgW="266700" imgH="254000" progId="Equation.3">
                      <p:embed/>
                    </p:oleObj>
                  </mc:Choice>
                  <mc:Fallback>
                    <p:oleObj r:id="rId8" imgW="266700" imgH="254000" progId="Equation.3">
                      <p:embed/>
                      <p:pic>
                        <p:nvPicPr>
                          <p:cNvPr id="0" name="对象 29707"/>
                          <p:cNvPicPr/>
                          <p:nvPr/>
                        </p:nvPicPr>
                        <p:blipFill>
                          <a:blip r:embed="rId9"/>
                          <a:stretch>
                            <a:fillRect/>
                          </a:stretch>
                        </p:blipFill>
                        <p:spPr>
                          <a:xfrm>
                            <a:off x="1440" y="55"/>
                            <a:ext cx="144" cy="137"/>
                          </a:xfrm>
                          <a:prstGeom prst="rect">
                            <a:avLst/>
                          </a:prstGeom>
                          <a:noFill/>
                          <a:ln w="38100">
                            <a:noFill/>
                            <a:miter/>
                          </a:ln>
                        </p:spPr>
                      </p:pic>
                    </p:oleObj>
                  </mc:Fallback>
                </mc:AlternateContent>
              </a:graphicData>
            </a:graphic>
          </p:graphicFrame>
          <p:graphicFrame>
            <p:nvGraphicFramePr>
              <p:cNvPr id="29709" name="对象 29708"/>
              <p:cNvGraphicFramePr>
                <a:graphicFrameLocks noChangeAspect="1"/>
              </p:cNvGraphicFramePr>
              <p:nvPr/>
            </p:nvGraphicFramePr>
            <p:xfrm>
              <a:off x="0" y="48"/>
              <a:ext cx="125" cy="137"/>
            </p:xfrm>
            <a:graphic>
              <a:graphicData uri="http://schemas.openxmlformats.org/presentationml/2006/ole">
                <mc:AlternateContent xmlns:mc="http://schemas.openxmlformats.org/markup-compatibility/2006">
                  <mc:Choice xmlns:v="urn:schemas-microsoft-com:vml" Requires="v">
                    <p:oleObj r:id="rId10" imgW="228600" imgH="254000" progId="Equation.3">
                      <p:embed/>
                    </p:oleObj>
                  </mc:Choice>
                  <mc:Fallback>
                    <p:oleObj r:id="rId10" imgW="228600" imgH="254000" progId="Equation.3">
                      <p:embed/>
                      <p:pic>
                        <p:nvPicPr>
                          <p:cNvPr id="0" name="对象 29708"/>
                          <p:cNvPicPr/>
                          <p:nvPr/>
                        </p:nvPicPr>
                        <p:blipFill>
                          <a:blip r:embed="rId11"/>
                          <a:stretch>
                            <a:fillRect/>
                          </a:stretch>
                        </p:blipFill>
                        <p:spPr>
                          <a:xfrm>
                            <a:off x="0" y="48"/>
                            <a:ext cx="125" cy="137"/>
                          </a:xfrm>
                          <a:prstGeom prst="rect">
                            <a:avLst/>
                          </a:prstGeom>
                          <a:noFill/>
                          <a:ln w="38100">
                            <a:noFill/>
                            <a:miter/>
                          </a:ln>
                        </p:spPr>
                      </p:pic>
                    </p:oleObj>
                  </mc:Fallback>
                </mc:AlternateContent>
              </a:graphicData>
            </a:graphic>
          </p:graphicFrame>
        </p:grpSp>
        <p:grpSp>
          <p:nvGrpSpPr>
            <p:cNvPr id="29710" name="组合 29709"/>
            <p:cNvGrpSpPr/>
            <p:nvPr/>
          </p:nvGrpSpPr>
          <p:grpSpPr>
            <a:xfrm>
              <a:off x="48" y="536"/>
              <a:ext cx="1008" cy="1248"/>
              <a:chOff x="0" y="0"/>
              <a:chExt cx="1008" cy="1248"/>
            </a:xfrm>
          </p:grpSpPr>
          <p:sp>
            <p:nvSpPr>
              <p:cNvPr id="29711" name="直接连接符 29710"/>
              <p:cNvSpPr/>
              <p:nvPr/>
            </p:nvSpPr>
            <p:spPr>
              <a:xfrm flipV="1">
                <a:off x="0" y="912"/>
                <a:ext cx="960" cy="336"/>
              </a:xfrm>
              <a:prstGeom prst="line">
                <a:avLst/>
              </a:prstGeom>
              <a:ln w="28575" cap="flat" cmpd="sng">
                <a:solidFill>
                  <a:schemeClr val="tx1"/>
                </a:solidFill>
                <a:prstDash val="solid"/>
                <a:headEnd type="none" w="med" len="med"/>
                <a:tailEnd type="none" w="med" len="med"/>
              </a:ln>
            </p:spPr>
            <p:txBody>
              <a:bodyPr/>
              <a:lstStyle/>
              <a:p>
                <a:endParaRPr lang="zh-CN" altLang="en-US" sz="2000">
                  <a:latin typeface="Arial" panose="020B0604020202020204" pitchFamily="34" charset="0"/>
                  <a:ea typeface="思源黑体 CN Medium" panose="020B0600000000000000" pitchFamily="34" charset="-122"/>
                  <a:sym typeface="Arial" panose="020B0604020202020204" pitchFamily="34" charset="0"/>
                </a:endParaRPr>
              </a:p>
            </p:txBody>
          </p:sp>
          <p:sp>
            <p:nvSpPr>
              <p:cNvPr id="29712" name="直接连接符 29711"/>
              <p:cNvSpPr/>
              <p:nvPr/>
            </p:nvSpPr>
            <p:spPr>
              <a:xfrm flipV="1">
                <a:off x="0" y="0"/>
                <a:ext cx="1008" cy="1248"/>
              </a:xfrm>
              <a:prstGeom prst="line">
                <a:avLst/>
              </a:prstGeom>
              <a:ln w="28575" cap="flat" cmpd="sng">
                <a:solidFill>
                  <a:schemeClr val="tx1"/>
                </a:solidFill>
                <a:prstDash val="solid"/>
                <a:headEnd type="none" w="med" len="med"/>
                <a:tailEnd type="none" w="med" len="med"/>
              </a:ln>
            </p:spPr>
            <p:txBody>
              <a:bodyPr/>
              <a:lstStyle/>
              <a:p>
                <a:endParaRPr lang="zh-CN" altLang="en-US" sz="2000">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29713" name="组合 29712"/>
            <p:cNvGrpSpPr/>
            <p:nvPr/>
          </p:nvGrpSpPr>
          <p:grpSpPr>
            <a:xfrm>
              <a:off x="156" y="552"/>
              <a:ext cx="584" cy="744"/>
              <a:chOff x="0" y="0"/>
              <a:chExt cx="584" cy="744"/>
            </a:xfrm>
          </p:grpSpPr>
          <p:graphicFrame>
            <p:nvGraphicFramePr>
              <p:cNvPr id="29714" name="对象 29713"/>
              <p:cNvGraphicFramePr>
                <a:graphicFrameLocks noChangeAspect="1"/>
              </p:cNvGraphicFramePr>
              <p:nvPr/>
            </p:nvGraphicFramePr>
            <p:xfrm>
              <a:off x="0" y="0"/>
              <a:ext cx="584" cy="264"/>
            </p:xfrm>
            <a:graphic>
              <a:graphicData uri="http://schemas.openxmlformats.org/presentationml/2006/ole">
                <mc:AlternateContent xmlns:mc="http://schemas.openxmlformats.org/markup-compatibility/2006">
                  <mc:Choice xmlns:v="urn:schemas-microsoft-com:vml" Requires="v">
                    <p:oleObj r:id="rId12" imgW="927735" imgH="419100" progId="Equation.3">
                      <p:embed/>
                    </p:oleObj>
                  </mc:Choice>
                  <mc:Fallback>
                    <p:oleObj r:id="rId12" imgW="927735" imgH="419100" progId="Equation.3">
                      <p:embed/>
                      <p:pic>
                        <p:nvPicPr>
                          <p:cNvPr id="0" name="对象 29713"/>
                          <p:cNvPicPr/>
                          <p:nvPr/>
                        </p:nvPicPr>
                        <p:blipFill>
                          <a:blip r:embed="rId13"/>
                          <a:stretch>
                            <a:fillRect/>
                          </a:stretch>
                        </p:blipFill>
                        <p:spPr>
                          <a:xfrm>
                            <a:off x="0" y="0"/>
                            <a:ext cx="584" cy="264"/>
                          </a:xfrm>
                          <a:prstGeom prst="rect">
                            <a:avLst/>
                          </a:prstGeom>
                          <a:noFill/>
                          <a:ln w="38100">
                            <a:noFill/>
                            <a:miter/>
                          </a:ln>
                        </p:spPr>
                      </p:pic>
                    </p:oleObj>
                  </mc:Fallback>
                </mc:AlternateContent>
              </a:graphicData>
            </a:graphic>
          </p:graphicFrame>
          <p:sp>
            <p:nvSpPr>
              <p:cNvPr id="29715" name="直接连接符 29714"/>
              <p:cNvSpPr/>
              <p:nvPr/>
            </p:nvSpPr>
            <p:spPr>
              <a:xfrm>
                <a:off x="276" y="168"/>
                <a:ext cx="0" cy="576"/>
              </a:xfrm>
              <a:prstGeom prst="line">
                <a:avLst/>
              </a:prstGeom>
              <a:ln w="19050" cap="flat" cmpd="sng">
                <a:solidFill>
                  <a:srgbClr val="990099"/>
                </a:solidFill>
                <a:prstDash val="solid"/>
                <a:headEnd type="none" w="med" len="med"/>
                <a:tailEnd type="triangle" w="med" len="med"/>
              </a:ln>
            </p:spPr>
            <p:txBody>
              <a:bodyPr/>
              <a:lstStyle/>
              <a:p>
                <a:endParaRPr lang="zh-CN" altLang="en-US" sz="2000">
                  <a:latin typeface="Arial" panose="020B0604020202020204" pitchFamily="34" charset="0"/>
                  <a:ea typeface="思源黑体 CN Medium" panose="020B0600000000000000" pitchFamily="34" charset="-122"/>
                  <a:sym typeface="Arial" panose="020B0604020202020204" pitchFamily="34" charset="0"/>
                </a:endParaRPr>
              </a:p>
            </p:txBody>
          </p:sp>
        </p:grpSp>
        <p:graphicFrame>
          <p:nvGraphicFramePr>
            <p:cNvPr id="29716" name="对象 29715"/>
            <p:cNvGraphicFramePr>
              <a:graphicFrameLocks noChangeAspect="1"/>
            </p:cNvGraphicFramePr>
            <p:nvPr/>
          </p:nvGraphicFramePr>
          <p:xfrm>
            <a:off x="1248" y="920"/>
            <a:ext cx="303" cy="215"/>
          </p:xfrm>
          <a:graphic>
            <a:graphicData uri="http://schemas.openxmlformats.org/presentationml/2006/ole">
              <mc:AlternateContent xmlns:mc="http://schemas.openxmlformats.org/markup-compatibility/2006">
                <mc:Choice xmlns:v="urn:schemas-microsoft-com:vml" Requires="v">
                  <p:oleObj r:id="rId14" imgW="482600" imgH="342900" progId="Equation.3">
                    <p:embed/>
                  </p:oleObj>
                </mc:Choice>
                <mc:Fallback>
                  <p:oleObj r:id="rId14" imgW="482600" imgH="342900" progId="Equation.3">
                    <p:embed/>
                    <p:pic>
                      <p:nvPicPr>
                        <p:cNvPr id="0" name="对象 29715"/>
                        <p:cNvPicPr/>
                        <p:nvPr/>
                      </p:nvPicPr>
                      <p:blipFill>
                        <a:blip r:embed="rId15"/>
                        <a:stretch>
                          <a:fillRect/>
                        </a:stretch>
                      </p:blipFill>
                      <p:spPr>
                        <a:xfrm>
                          <a:off x="1248" y="920"/>
                          <a:ext cx="303" cy="215"/>
                        </a:xfrm>
                        <a:prstGeom prst="rect">
                          <a:avLst/>
                        </a:prstGeom>
                        <a:noFill/>
                        <a:ln w="38100">
                          <a:noFill/>
                          <a:miter/>
                        </a:ln>
                      </p:spPr>
                    </p:pic>
                  </p:oleObj>
                </mc:Fallback>
              </mc:AlternateContent>
            </a:graphicData>
          </a:graphic>
        </p:graphicFrame>
        <p:grpSp>
          <p:nvGrpSpPr>
            <p:cNvPr id="29717" name="组合 29716"/>
            <p:cNvGrpSpPr/>
            <p:nvPr/>
          </p:nvGrpSpPr>
          <p:grpSpPr>
            <a:xfrm>
              <a:off x="144" y="1660"/>
              <a:ext cx="568" cy="480"/>
              <a:chOff x="0" y="0"/>
              <a:chExt cx="568" cy="480"/>
            </a:xfrm>
          </p:grpSpPr>
          <p:graphicFrame>
            <p:nvGraphicFramePr>
              <p:cNvPr id="29718" name="对象 29717"/>
              <p:cNvGraphicFramePr>
                <a:graphicFrameLocks noChangeAspect="1"/>
              </p:cNvGraphicFramePr>
              <p:nvPr/>
            </p:nvGraphicFramePr>
            <p:xfrm>
              <a:off x="0" y="265"/>
              <a:ext cx="568" cy="215"/>
            </p:xfrm>
            <a:graphic>
              <a:graphicData uri="http://schemas.openxmlformats.org/presentationml/2006/ole">
                <mc:AlternateContent xmlns:mc="http://schemas.openxmlformats.org/markup-compatibility/2006">
                  <mc:Choice xmlns:v="urn:schemas-microsoft-com:vml" Requires="v">
                    <p:oleObj r:id="rId16" imgW="901700" imgH="342900" progId="Equation.3">
                      <p:embed/>
                    </p:oleObj>
                  </mc:Choice>
                  <mc:Fallback>
                    <p:oleObj r:id="rId16" imgW="901700" imgH="342900" progId="Equation.3">
                      <p:embed/>
                      <p:pic>
                        <p:nvPicPr>
                          <p:cNvPr id="0" name="对象 29717"/>
                          <p:cNvPicPr/>
                          <p:nvPr/>
                        </p:nvPicPr>
                        <p:blipFill>
                          <a:blip r:embed="rId17"/>
                          <a:stretch>
                            <a:fillRect/>
                          </a:stretch>
                        </p:blipFill>
                        <p:spPr>
                          <a:xfrm>
                            <a:off x="0" y="265"/>
                            <a:ext cx="568" cy="215"/>
                          </a:xfrm>
                          <a:prstGeom prst="rect">
                            <a:avLst/>
                          </a:prstGeom>
                          <a:noFill/>
                          <a:ln w="38100">
                            <a:noFill/>
                            <a:miter/>
                          </a:ln>
                        </p:spPr>
                      </p:pic>
                    </p:oleObj>
                  </mc:Fallback>
                </mc:AlternateContent>
              </a:graphicData>
            </a:graphic>
          </p:graphicFrame>
          <p:sp>
            <p:nvSpPr>
              <p:cNvPr id="29719" name="直接连接符 29718"/>
              <p:cNvSpPr/>
              <p:nvPr/>
            </p:nvSpPr>
            <p:spPr>
              <a:xfrm flipV="1">
                <a:off x="260" y="0"/>
                <a:ext cx="0" cy="288"/>
              </a:xfrm>
              <a:prstGeom prst="line">
                <a:avLst/>
              </a:prstGeom>
              <a:ln w="19050" cap="flat" cmpd="sng">
                <a:solidFill>
                  <a:schemeClr val="accent2"/>
                </a:solidFill>
                <a:prstDash val="solid"/>
                <a:headEnd type="none" w="med" len="med"/>
                <a:tailEnd type="triangle" w="med" len="med"/>
              </a:ln>
            </p:spPr>
            <p:txBody>
              <a:bodyPr/>
              <a:lstStyle/>
              <a:p>
                <a:endParaRPr lang="zh-CN" altLang="en-US" sz="2000">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29720" name="组合 29719"/>
            <p:cNvGrpSpPr/>
            <p:nvPr/>
          </p:nvGrpSpPr>
          <p:grpSpPr>
            <a:xfrm>
              <a:off x="864" y="1324"/>
              <a:ext cx="192" cy="915"/>
              <a:chOff x="0" y="0"/>
              <a:chExt cx="192" cy="915"/>
            </a:xfrm>
          </p:grpSpPr>
          <p:sp>
            <p:nvSpPr>
              <p:cNvPr id="29721" name="直接连接符 29720"/>
              <p:cNvSpPr/>
              <p:nvPr/>
            </p:nvSpPr>
            <p:spPr>
              <a:xfrm flipV="1">
                <a:off x="0" y="0"/>
                <a:ext cx="0" cy="864"/>
              </a:xfrm>
              <a:prstGeom prst="line">
                <a:avLst/>
              </a:prstGeom>
              <a:ln w="28575" cap="flat" cmpd="sng">
                <a:solidFill>
                  <a:srgbClr val="FF00FF"/>
                </a:solidFill>
                <a:prstDash val="solid"/>
                <a:headEnd type="none" w="med" len="med"/>
                <a:tailEnd type="triangle" w="med" len="med"/>
              </a:ln>
            </p:spPr>
            <p:txBody>
              <a:bodyPr/>
              <a:lstStyle/>
              <a:p>
                <a:endParaRPr lang="zh-CN" altLang="en-US" sz="2000">
                  <a:latin typeface="Arial" panose="020B0604020202020204" pitchFamily="34" charset="0"/>
                  <a:ea typeface="思源黑体 CN Medium" panose="020B0600000000000000" pitchFamily="34" charset="-122"/>
                  <a:sym typeface="Arial" panose="020B0604020202020204" pitchFamily="34" charset="0"/>
                </a:endParaRPr>
              </a:p>
            </p:txBody>
          </p:sp>
          <p:graphicFrame>
            <p:nvGraphicFramePr>
              <p:cNvPr id="29722" name="对象 29721"/>
              <p:cNvGraphicFramePr>
                <a:graphicFrameLocks noChangeAspect="1"/>
              </p:cNvGraphicFramePr>
              <p:nvPr/>
            </p:nvGraphicFramePr>
            <p:xfrm>
              <a:off x="33" y="700"/>
              <a:ext cx="159" cy="215"/>
            </p:xfrm>
            <a:graphic>
              <a:graphicData uri="http://schemas.openxmlformats.org/presentationml/2006/ole">
                <mc:AlternateContent xmlns:mc="http://schemas.openxmlformats.org/markup-compatibility/2006">
                  <mc:Choice xmlns:v="urn:schemas-microsoft-com:vml" Requires="v">
                    <p:oleObj r:id="rId18" imgW="254000" imgH="342900" progId="Equation.3">
                      <p:embed/>
                    </p:oleObj>
                  </mc:Choice>
                  <mc:Fallback>
                    <p:oleObj r:id="rId18" imgW="254000" imgH="342900" progId="Equation.3">
                      <p:embed/>
                      <p:pic>
                        <p:nvPicPr>
                          <p:cNvPr id="0" name="对象 29721"/>
                          <p:cNvPicPr/>
                          <p:nvPr/>
                        </p:nvPicPr>
                        <p:blipFill>
                          <a:blip r:embed="rId19"/>
                          <a:stretch>
                            <a:fillRect/>
                          </a:stretch>
                        </p:blipFill>
                        <p:spPr>
                          <a:xfrm>
                            <a:off x="33" y="700"/>
                            <a:ext cx="159" cy="215"/>
                          </a:xfrm>
                          <a:prstGeom prst="rect">
                            <a:avLst/>
                          </a:prstGeom>
                          <a:noFill/>
                          <a:ln w="38100">
                            <a:noFill/>
                            <a:miter/>
                          </a:ln>
                        </p:spPr>
                      </p:pic>
                    </p:oleObj>
                  </mc:Fallback>
                </mc:AlternateContent>
              </a:graphicData>
            </a:graphic>
          </p:graphicFrame>
        </p:grpSp>
        <p:grpSp>
          <p:nvGrpSpPr>
            <p:cNvPr id="29723" name="组合 29722"/>
            <p:cNvGrpSpPr/>
            <p:nvPr/>
          </p:nvGrpSpPr>
          <p:grpSpPr>
            <a:xfrm>
              <a:off x="672" y="0"/>
              <a:ext cx="672" cy="1076"/>
              <a:chOff x="0" y="0"/>
              <a:chExt cx="672" cy="1076"/>
            </a:xfrm>
          </p:grpSpPr>
          <p:sp>
            <p:nvSpPr>
              <p:cNvPr id="29724" name="直接连接符 29723"/>
              <p:cNvSpPr/>
              <p:nvPr/>
            </p:nvSpPr>
            <p:spPr>
              <a:xfrm>
                <a:off x="288" y="240"/>
                <a:ext cx="0" cy="836"/>
              </a:xfrm>
              <a:prstGeom prst="line">
                <a:avLst/>
              </a:prstGeom>
              <a:ln w="28575" cap="flat" cmpd="sng">
                <a:solidFill>
                  <a:srgbClr val="666633"/>
                </a:solidFill>
                <a:prstDash val="solid"/>
                <a:headEnd type="none" w="med" len="med"/>
                <a:tailEnd type="triangle" w="med" len="med"/>
              </a:ln>
            </p:spPr>
            <p:txBody>
              <a:bodyPr/>
              <a:lstStyle/>
              <a:p>
                <a:endParaRPr lang="zh-CN" altLang="en-US" sz="2000">
                  <a:latin typeface="Arial" panose="020B0604020202020204" pitchFamily="34" charset="0"/>
                  <a:ea typeface="思源黑体 CN Medium" panose="020B0600000000000000" pitchFamily="34" charset="-122"/>
                  <a:sym typeface="Arial" panose="020B0604020202020204" pitchFamily="34" charset="0"/>
                </a:endParaRPr>
              </a:p>
            </p:txBody>
          </p:sp>
          <p:graphicFrame>
            <p:nvGraphicFramePr>
              <p:cNvPr id="29725" name="对象 29724"/>
              <p:cNvGraphicFramePr>
                <a:graphicFrameLocks noChangeAspect="1"/>
              </p:cNvGraphicFramePr>
              <p:nvPr/>
            </p:nvGraphicFramePr>
            <p:xfrm>
              <a:off x="0" y="0"/>
              <a:ext cx="672" cy="215"/>
            </p:xfrm>
            <a:graphic>
              <a:graphicData uri="http://schemas.openxmlformats.org/presentationml/2006/ole">
                <mc:AlternateContent xmlns:mc="http://schemas.openxmlformats.org/markup-compatibility/2006">
                  <mc:Choice xmlns:v="urn:schemas-microsoft-com:vml" Requires="v">
                    <p:oleObj r:id="rId20" imgW="1066800" imgH="342900" progId="Equation.3">
                      <p:embed/>
                    </p:oleObj>
                  </mc:Choice>
                  <mc:Fallback>
                    <p:oleObj r:id="rId20" imgW="1066800" imgH="342900" progId="Equation.3">
                      <p:embed/>
                      <p:pic>
                        <p:nvPicPr>
                          <p:cNvPr id="0" name="对象 29724"/>
                          <p:cNvPicPr/>
                          <p:nvPr/>
                        </p:nvPicPr>
                        <p:blipFill>
                          <a:blip r:embed="rId21"/>
                          <a:stretch>
                            <a:fillRect/>
                          </a:stretch>
                        </p:blipFill>
                        <p:spPr>
                          <a:xfrm>
                            <a:off x="0" y="0"/>
                            <a:ext cx="672" cy="215"/>
                          </a:xfrm>
                          <a:prstGeom prst="rect">
                            <a:avLst/>
                          </a:prstGeom>
                          <a:noFill/>
                          <a:ln w="38100">
                            <a:noFill/>
                            <a:miter/>
                          </a:ln>
                        </p:spPr>
                      </p:pic>
                    </p:oleObj>
                  </mc:Fallback>
                </mc:AlternateContent>
              </a:graphicData>
            </a:graphic>
          </p:graphicFrame>
        </p:grpSp>
        <p:graphicFrame>
          <p:nvGraphicFramePr>
            <p:cNvPr id="29726" name="对象 29725"/>
            <p:cNvGraphicFramePr>
              <a:graphicFrameLocks noChangeAspect="1"/>
            </p:cNvGraphicFramePr>
            <p:nvPr/>
          </p:nvGraphicFramePr>
          <p:xfrm>
            <a:off x="1152" y="464"/>
            <a:ext cx="624" cy="193"/>
          </p:xfrm>
          <a:graphic>
            <a:graphicData uri="http://schemas.openxmlformats.org/presentationml/2006/ole">
              <mc:AlternateContent xmlns:mc="http://schemas.openxmlformats.org/markup-compatibility/2006">
                <mc:Choice xmlns:v="urn:schemas-microsoft-com:vml" Requires="v">
                  <p:oleObj r:id="rId22" imgW="1270000" imgH="393700" progId="Equation.3">
                    <p:embed/>
                  </p:oleObj>
                </mc:Choice>
                <mc:Fallback>
                  <p:oleObj r:id="rId22" imgW="1270000" imgH="393700" progId="Equation.3">
                    <p:embed/>
                    <p:pic>
                      <p:nvPicPr>
                        <p:cNvPr id="0" name="对象 29725"/>
                        <p:cNvPicPr/>
                        <p:nvPr/>
                      </p:nvPicPr>
                      <p:blipFill>
                        <a:blip r:embed="rId23"/>
                        <a:stretch>
                          <a:fillRect/>
                        </a:stretch>
                      </p:blipFill>
                      <p:spPr>
                        <a:xfrm>
                          <a:off x="1152" y="464"/>
                          <a:ext cx="624" cy="193"/>
                        </a:xfrm>
                        <a:prstGeom prst="rect">
                          <a:avLst/>
                        </a:prstGeom>
                        <a:noFill/>
                        <a:ln w="38100">
                          <a:noFill/>
                          <a:miter/>
                        </a:ln>
                      </p:spPr>
                    </p:pic>
                  </p:oleObj>
                </mc:Fallback>
              </mc:AlternateContent>
            </a:graphicData>
          </a:graphic>
        </p:graphicFrame>
      </p:grpSp>
      <p:grpSp>
        <p:nvGrpSpPr>
          <p:cNvPr id="29727" name="组合 29726"/>
          <p:cNvGrpSpPr/>
          <p:nvPr/>
        </p:nvGrpSpPr>
        <p:grpSpPr>
          <a:xfrm>
            <a:off x="689149" y="1839808"/>
            <a:ext cx="7531100" cy="1323975"/>
            <a:chOff x="-1104" y="-539"/>
            <a:chExt cx="4744" cy="834"/>
          </a:xfrm>
        </p:grpSpPr>
        <p:sp>
          <p:nvSpPr>
            <p:cNvPr id="29728" name="文本框 29727"/>
            <p:cNvSpPr txBox="1"/>
            <p:nvPr/>
          </p:nvSpPr>
          <p:spPr>
            <a:xfrm>
              <a:off x="-1104" y="-539"/>
              <a:ext cx="4744" cy="834"/>
            </a:xfrm>
            <a:prstGeom prst="rect">
              <a:avLst/>
            </a:prstGeom>
            <a:noFill/>
            <a:ln w="9525">
              <a:noFill/>
            </a:ln>
          </p:spPr>
          <p:txBody>
            <a:bodyPr wrap="square">
              <a:spAutoFit/>
            </a:bodyPr>
            <a:lstStyle/>
            <a:p>
              <a:pPr>
                <a:lnSpc>
                  <a:spcPct val="200000"/>
                </a:lnSpc>
                <a:spcBef>
                  <a:spcPct val="50000"/>
                </a:spcBef>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设由曲线                  及射线                                  围成一曲边扇形，求其面积</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这里               在                上连续，且                       </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p>
          </p:txBody>
        </p:sp>
        <p:graphicFrame>
          <p:nvGraphicFramePr>
            <p:cNvPr id="29729" name="对象 29728"/>
            <p:cNvGraphicFramePr>
              <a:graphicFrameLocks noChangeAspect="1"/>
            </p:cNvGraphicFramePr>
            <p:nvPr/>
          </p:nvGraphicFramePr>
          <p:xfrm>
            <a:off x="-386" y="-448"/>
            <a:ext cx="768" cy="334"/>
          </p:xfrm>
          <a:graphic>
            <a:graphicData uri="http://schemas.openxmlformats.org/presentationml/2006/ole">
              <mc:AlternateContent xmlns:mc="http://schemas.openxmlformats.org/markup-compatibility/2006">
                <mc:Choice xmlns:v="urn:schemas-microsoft-com:vml" Requires="v">
                  <p:oleObj r:id="rId24" imgW="584200" imgH="254000" progId="Equation.DSMT4">
                    <p:embed/>
                  </p:oleObj>
                </mc:Choice>
                <mc:Fallback>
                  <p:oleObj r:id="rId24" imgW="584200" imgH="254000" progId="Equation.DSMT4">
                    <p:embed/>
                    <p:pic>
                      <p:nvPicPr>
                        <p:cNvPr id="0" name="对象 29728"/>
                        <p:cNvPicPr/>
                        <p:nvPr/>
                      </p:nvPicPr>
                      <p:blipFill>
                        <a:blip r:embed="rId25"/>
                        <a:stretch>
                          <a:fillRect/>
                        </a:stretch>
                      </p:blipFill>
                      <p:spPr>
                        <a:xfrm>
                          <a:off x="-386" y="-448"/>
                          <a:ext cx="768" cy="334"/>
                        </a:xfrm>
                        <a:prstGeom prst="rect">
                          <a:avLst/>
                        </a:prstGeom>
                        <a:noFill/>
                        <a:ln w="38100">
                          <a:noFill/>
                          <a:miter/>
                        </a:ln>
                      </p:spPr>
                    </p:pic>
                  </p:oleObj>
                </mc:Fallback>
              </mc:AlternateContent>
            </a:graphicData>
          </a:graphic>
        </p:graphicFrame>
        <p:graphicFrame>
          <p:nvGraphicFramePr>
            <p:cNvPr id="29730" name="对象 29729"/>
            <p:cNvGraphicFramePr>
              <a:graphicFrameLocks noChangeAspect="1"/>
            </p:cNvGraphicFramePr>
            <p:nvPr/>
          </p:nvGraphicFramePr>
          <p:xfrm>
            <a:off x="1100" y="-421"/>
            <a:ext cx="1104" cy="280"/>
          </p:xfrm>
          <a:graphic>
            <a:graphicData uri="http://schemas.openxmlformats.org/presentationml/2006/ole">
              <mc:AlternateContent xmlns:mc="http://schemas.openxmlformats.org/markup-compatibility/2006">
                <mc:Choice xmlns:v="urn:schemas-microsoft-com:vml" Requires="v">
                  <p:oleObj r:id="rId26" imgW="837565" imgH="203200" progId="Equation.DSMT4">
                    <p:embed/>
                  </p:oleObj>
                </mc:Choice>
                <mc:Fallback>
                  <p:oleObj r:id="rId26" imgW="837565" imgH="203200" progId="Equation.DSMT4">
                    <p:embed/>
                    <p:pic>
                      <p:nvPicPr>
                        <p:cNvPr id="0" name="对象 29729"/>
                        <p:cNvPicPr/>
                        <p:nvPr/>
                      </p:nvPicPr>
                      <p:blipFill>
                        <a:blip r:embed="rId27"/>
                        <a:stretch>
                          <a:fillRect/>
                        </a:stretch>
                      </p:blipFill>
                      <p:spPr>
                        <a:xfrm>
                          <a:off x="1100" y="-421"/>
                          <a:ext cx="1104" cy="280"/>
                        </a:xfrm>
                        <a:prstGeom prst="rect">
                          <a:avLst/>
                        </a:prstGeom>
                        <a:noFill/>
                        <a:ln w="38100">
                          <a:noFill/>
                          <a:miter/>
                        </a:ln>
                      </p:spPr>
                    </p:pic>
                  </p:oleObj>
                </mc:Fallback>
              </mc:AlternateContent>
            </a:graphicData>
          </a:graphic>
        </p:graphicFrame>
        <p:graphicFrame>
          <p:nvGraphicFramePr>
            <p:cNvPr id="29731" name="对象 29730"/>
            <p:cNvGraphicFramePr>
              <a:graphicFrameLocks noChangeAspect="1"/>
            </p:cNvGraphicFramePr>
            <p:nvPr/>
          </p:nvGraphicFramePr>
          <p:xfrm>
            <a:off x="817" y="-61"/>
            <a:ext cx="576" cy="311"/>
          </p:xfrm>
          <a:graphic>
            <a:graphicData uri="http://schemas.openxmlformats.org/presentationml/2006/ole">
              <mc:AlternateContent xmlns:mc="http://schemas.openxmlformats.org/markup-compatibility/2006">
                <mc:Choice xmlns:v="urn:schemas-microsoft-com:vml" Requires="v">
                  <p:oleObj r:id="rId28" imgW="469900" imgH="254000" progId="Equation.DSMT4">
                    <p:embed/>
                  </p:oleObj>
                </mc:Choice>
                <mc:Fallback>
                  <p:oleObj r:id="rId28" imgW="469900" imgH="254000" progId="Equation.DSMT4">
                    <p:embed/>
                    <p:pic>
                      <p:nvPicPr>
                        <p:cNvPr id="0" name="对象 29730"/>
                        <p:cNvPicPr/>
                        <p:nvPr/>
                      </p:nvPicPr>
                      <p:blipFill>
                        <a:blip r:embed="rId29"/>
                        <a:stretch>
                          <a:fillRect/>
                        </a:stretch>
                      </p:blipFill>
                      <p:spPr>
                        <a:xfrm>
                          <a:off x="817" y="-61"/>
                          <a:ext cx="576" cy="311"/>
                        </a:xfrm>
                        <a:prstGeom prst="rect">
                          <a:avLst/>
                        </a:prstGeom>
                        <a:noFill/>
                        <a:ln w="38100">
                          <a:noFill/>
                          <a:miter/>
                        </a:ln>
                      </p:spPr>
                    </p:pic>
                  </p:oleObj>
                </mc:Fallback>
              </mc:AlternateContent>
            </a:graphicData>
          </a:graphic>
        </p:graphicFrame>
        <p:graphicFrame>
          <p:nvGraphicFramePr>
            <p:cNvPr id="29732" name="对象 29731"/>
            <p:cNvGraphicFramePr>
              <a:graphicFrameLocks noChangeAspect="1"/>
            </p:cNvGraphicFramePr>
            <p:nvPr/>
          </p:nvGraphicFramePr>
          <p:xfrm>
            <a:off x="79" y="-57"/>
            <a:ext cx="437" cy="312"/>
          </p:xfrm>
          <a:graphic>
            <a:graphicData uri="http://schemas.openxmlformats.org/presentationml/2006/ole">
              <mc:AlternateContent xmlns:mc="http://schemas.openxmlformats.org/markup-compatibility/2006">
                <mc:Choice xmlns:v="urn:schemas-microsoft-com:vml" Requires="v">
                  <p:oleObj r:id="rId30" imgW="355600" imgH="254000" progId="Equation.DSMT4">
                    <p:embed/>
                  </p:oleObj>
                </mc:Choice>
                <mc:Fallback>
                  <p:oleObj r:id="rId30" imgW="355600" imgH="254000" progId="Equation.DSMT4">
                    <p:embed/>
                    <p:pic>
                      <p:nvPicPr>
                        <p:cNvPr id="0" name="对象 29731"/>
                        <p:cNvPicPr/>
                        <p:nvPr/>
                      </p:nvPicPr>
                      <p:blipFill>
                        <a:blip r:embed="rId31"/>
                        <a:stretch>
                          <a:fillRect/>
                        </a:stretch>
                      </p:blipFill>
                      <p:spPr>
                        <a:xfrm>
                          <a:off x="79" y="-57"/>
                          <a:ext cx="437" cy="312"/>
                        </a:xfrm>
                        <a:prstGeom prst="rect">
                          <a:avLst/>
                        </a:prstGeom>
                        <a:noFill/>
                        <a:ln w="38100">
                          <a:noFill/>
                          <a:miter/>
                        </a:ln>
                      </p:spPr>
                    </p:pic>
                  </p:oleObj>
                </mc:Fallback>
              </mc:AlternateContent>
            </a:graphicData>
          </a:graphic>
        </p:graphicFrame>
        <p:graphicFrame>
          <p:nvGraphicFramePr>
            <p:cNvPr id="29733" name="对象 29732"/>
            <p:cNvGraphicFramePr>
              <a:graphicFrameLocks noChangeAspect="1"/>
            </p:cNvGraphicFramePr>
            <p:nvPr/>
          </p:nvGraphicFramePr>
          <p:xfrm>
            <a:off x="2341" y="-73"/>
            <a:ext cx="816" cy="334"/>
          </p:xfrm>
          <a:graphic>
            <a:graphicData uri="http://schemas.openxmlformats.org/presentationml/2006/ole">
              <mc:AlternateContent xmlns:mc="http://schemas.openxmlformats.org/markup-compatibility/2006">
                <mc:Choice xmlns:v="urn:schemas-microsoft-com:vml" Requires="v">
                  <p:oleObj r:id="rId32" imgW="622300" imgH="254000" progId="Equation.DSMT4">
                    <p:embed/>
                  </p:oleObj>
                </mc:Choice>
                <mc:Fallback>
                  <p:oleObj r:id="rId32" imgW="622300" imgH="254000" progId="Equation.DSMT4">
                    <p:embed/>
                    <p:pic>
                      <p:nvPicPr>
                        <p:cNvPr id="0" name="对象 29732"/>
                        <p:cNvPicPr/>
                        <p:nvPr/>
                      </p:nvPicPr>
                      <p:blipFill>
                        <a:blip r:embed="rId33"/>
                        <a:stretch>
                          <a:fillRect/>
                        </a:stretch>
                      </p:blipFill>
                      <p:spPr>
                        <a:xfrm>
                          <a:off x="2341" y="-73"/>
                          <a:ext cx="816" cy="334"/>
                        </a:xfrm>
                        <a:prstGeom prst="rect">
                          <a:avLst/>
                        </a:prstGeom>
                        <a:noFill/>
                        <a:ln w="38100">
                          <a:noFill/>
                          <a:miter/>
                        </a:ln>
                      </p:spPr>
                    </p:pic>
                  </p:oleObj>
                </mc:Fallback>
              </mc:AlternateContent>
            </a:graphicData>
          </a:graphic>
        </p:graphicFrame>
      </p:grpSp>
      <p:sp>
        <p:nvSpPr>
          <p:cNvPr id="38"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新知探究</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9702"/>
                                        </p:tgtEl>
                                        <p:attrNameLst>
                                          <p:attrName>style.visibility</p:attrName>
                                        </p:attrNameLst>
                                      </p:cBhvr>
                                      <p:to>
                                        <p:strVal val="visible"/>
                                      </p:to>
                                    </p:set>
                                    <p:animEffect transition="in" filter="wipe(down)">
                                      <p:cBhvr>
                                        <p:cTn id="7" dur="580">
                                          <p:stCondLst>
                                            <p:cond delay="0"/>
                                          </p:stCondLst>
                                        </p:cTn>
                                        <p:tgtEl>
                                          <p:spTgt spid="29702"/>
                                        </p:tgtEl>
                                      </p:cBhvr>
                                    </p:animEffect>
                                    <p:anim calcmode="lin" valueType="num">
                                      <p:cBhvr>
                                        <p:cTn id="8" dur="1822" tmFilter="0,0; 0.14,0.36; 0.43,0.73; 0.71,0.91; 1.0,1.0">
                                          <p:stCondLst>
                                            <p:cond delay="0"/>
                                          </p:stCondLst>
                                        </p:cTn>
                                        <p:tgtEl>
                                          <p:spTgt spid="2970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970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970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970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9702"/>
                                        </p:tgtEl>
                                        <p:attrNameLst>
                                          <p:attrName>ppt_y</p:attrName>
                                        </p:attrNameLst>
                                      </p:cBhvr>
                                      <p:tavLst>
                                        <p:tav tm="0" fmla="#ppt_y-sin(pi*$)/81">
                                          <p:val>
                                            <p:fltVal val="0"/>
                                          </p:val>
                                        </p:tav>
                                        <p:tav tm="100000">
                                          <p:val>
                                            <p:fltVal val="1"/>
                                          </p:val>
                                        </p:tav>
                                      </p:tavLst>
                                    </p:anim>
                                    <p:animScale>
                                      <p:cBhvr>
                                        <p:cTn id="13" dur="26">
                                          <p:stCondLst>
                                            <p:cond delay="650"/>
                                          </p:stCondLst>
                                        </p:cTn>
                                        <p:tgtEl>
                                          <p:spTgt spid="29702"/>
                                        </p:tgtEl>
                                      </p:cBhvr>
                                      <p:to x="100000" y="60000"/>
                                    </p:animScale>
                                    <p:animScale>
                                      <p:cBhvr>
                                        <p:cTn id="14" dur="166" decel="50000">
                                          <p:stCondLst>
                                            <p:cond delay="676"/>
                                          </p:stCondLst>
                                        </p:cTn>
                                        <p:tgtEl>
                                          <p:spTgt spid="29702"/>
                                        </p:tgtEl>
                                      </p:cBhvr>
                                      <p:to x="100000" y="100000"/>
                                    </p:animScale>
                                    <p:animScale>
                                      <p:cBhvr>
                                        <p:cTn id="15" dur="26">
                                          <p:stCondLst>
                                            <p:cond delay="1312"/>
                                          </p:stCondLst>
                                        </p:cTn>
                                        <p:tgtEl>
                                          <p:spTgt spid="29702"/>
                                        </p:tgtEl>
                                      </p:cBhvr>
                                      <p:to x="100000" y="80000"/>
                                    </p:animScale>
                                    <p:animScale>
                                      <p:cBhvr>
                                        <p:cTn id="16" dur="166" decel="50000">
                                          <p:stCondLst>
                                            <p:cond delay="1338"/>
                                          </p:stCondLst>
                                        </p:cTn>
                                        <p:tgtEl>
                                          <p:spTgt spid="29702"/>
                                        </p:tgtEl>
                                      </p:cBhvr>
                                      <p:to x="100000" y="100000"/>
                                    </p:animScale>
                                    <p:animScale>
                                      <p:cBhvr>
                                        <p:cTn id="17" dur="26">
                                          <p:stCondLst>
                                            <p:cond delay="1642"/>
                                          </p:stCondLst>
                                        </p:cTn>
                                        <p:tgtEl>
                                          <p:spTgt spid="29702"/>
                                        </p:tgtEl>
                                      </p:cBhvr>
                                      <p:to x="100000" y="90000"/>
                                    </p:animScale>
                                    <p:animScale>
                                      <p:cBhvr>
                                        <p:cTn id="18" dur="166" decel="50000">
                                          <p:stCondLst>
                                            <p:cond delay="1668"/>
                                          </p:stCondLst>
                                        </p:cTn>
                                        <p:tgtEl>
                                          <p:spTgt spid="29702"/>
                                        </p:tgtEl>
                                      </p:cBhvr>
                                      <p:to x="100000" y="100000"/>
                                    </p:animScale>
                                    <p:animScale>
                                      <p:cBhvr>
                                        <p:cTn id="19" dur="26">
                                          <p:stCondLst>
                                            <p:cond delay="1808"/>
                                          </p:stCondLst>
                                        </p:cTn>
                                        <p:tgtEl>
                                          <p:spTgt spid="29702"/>
                                        </p:tgtEl>
                                      </p:cBhvr>
                                      <p:to x="100000" y="95000"/>
                                    </p:animScale>
                                    <p:animScale>
                                      <p:cBhvr>
                                        <p:cTn id="20" dur="166" decel="50000">
                                          <p:stCondLst>
                                            <p:cond delay="1834"/>
                                          </p:stCondLst>
                                        </p:cTn>
                                        <p:tgtEl>
                                          <p:spTgt spid="2970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29727"/>
                                        </p:tgtEl>
                                        <p:attrNameLst>
                                          <p:attrName>style.visibility</p:attrName>
                                        </p:attrNameLst>
                                      </p:cBhvr>
                                      <p:to>
                                        <p:strVal val="visible"/>
                                      </p:to>
                                    </p:set>
                                    <p:anim calcmode="lin" valueType="num">
                                      <p:cBhvr>
                                        <p:cTn id="25" dur="500" fill="hold"/>
                                        <p:tgtEl>
                                          <p:spTgt spid="29727"/>
                                        </p:tgtEl>
                                        <p:attrNameLst>
                                          <p:attrName>ppt_w</p:attrName>
                                        </p:attrNameLst>
                                      </p:cBhvr>
                                      <p:tavLst>
                                        <p:tav tm="0">
                                          <p:val>
                                            <p:strVal val="#ppt_w*0.05"/>
                                          </p:val>
                                        </p:tav>
                                        <p:tav tm="100000">
                                          <p:val>
                                            <p:strVal val="#ppt_w"/>
                                          </p:val>
                                        </p:tav>
                                      </p:tavLst>
                                    </p:anim>
                                    <p:anim calcmode="lin" valueType="num">
                                      <p:cBhvr>
                                        <p:cTn id="26" dur="500" fill="hold"/>
                                        <p:tgtEl>
                                          <p:spTgt spid="29727"/>
                                        </p:tgtEl>
                                        <p:attrNameLst>
                                          <p:attrName>ppt_h</p:attrName>
                                        </p:attrNameLst>
                                      </p:cBhvr>
                                      <p:tavLst>
                                        <p:tav tm="0">
                                          <p:val>
                                            <p:strVal val="#ppt_h"/>
                                          </p:val>
                                        </p:tav>
                                        <p:tav tm="100000">
                                          <p:val>
                                            <p:strVal val="#ppt_h"/>
                                          </p:val>
                                        </p:tav>
                                      </p:tavLst>
                                    </p:anim>
                                    <p:anim calcmode="lin" valueType="num">
                                      <p:cBhvr>
                                        <p:cTn id="27" dur="500" fill="hold"/>
                                        <p:tgtEl>
                                          <p:spTgt spid="29727"/>
                                        </p:tgtEl>
                                        <p:attrNameLst>
                                          <p:attrName>ppt_x</p:attrName>
                                        </p:attrNameLst>
                                      </p:cBhvr>
                                      <p:tavLst>
                                        <p:tav tm="0">
                                          <p:val>
                                            <p:strVal val="#ppt_x-.2"/>
                                          </p:val>
                                        </p:tav>
                                        <p:tav tm="100000">
                                          <p:val>
                                            <p:strVal val="#ppt_x"/>
                                          </p:val>
                                        </p:tav>
                                      </p:tavLst>
                                    </p:anim>
                                    <p:anim calcmode="lin" valueType="num">
                                      <p:cBhvr>
                                        <p:cTn id="28" dur="500" fill="hold"/>
                                        <p:tgtEl>
                                          <p:spTgt spid="29727"/>
                                        </p:tgtEl>
                                        <p:attrNameLst>
                                          <p:attrName>ppt_y</p:attrName>
                                        </p:attrNameLst>
                                      </p:cBhvr>
                                      <p:tavLst>
                                        <p:tav tm="0">
                                          <p:val>
                                            <p:strVal val="#ppt_y"/>
                                          </p:val>
                                        </p:tav>
                                        <p:tav tm="100000">
                                          <p:val>
                                            <p:strVal val="#ppt_y"/>
                                          </p:val>
                                        </p:tav>
                                      </p:tavLst>
                                    </p:anim>
                                    <p:animEffect transition="in" filter="fade">
                                      <p:cBhvr>
                                        <p:cTn id="29" dur="500"/>
                                        <p:tgtEl>
                                          <p:spTgt spid="29727"/>
                                        </p:tgtEl>
                                      </p:cBhvr>
                                    </p:animEffect>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nodeType="clickEffect">
                                  <p:stCondLst>
                                    <p:cond delay="0"/>
                                  </p:stCondLst>
                                  <p:childTnLst>
                                    <p:set>
                                      <p:cBhvr>
                                        <p:cTn id="33" dur="1" fill="hold">
                                          <p:stCondLst>
                                            <p:cond delay="0"/>
                                          </p:stCondLst>
                                        </p:cTn>
                                        <p:tgtEl>
                                          <p:spTgt spid="29703"/>
                                        </p:tgtEl>
                                        <p:attrNameLst>
                                          <p:attrName>style.visibility</p:attrName>
                                        </p:attrNameLst>
                                      </p:cBhvr>
                                      <p:to>
                                        <p:strVal val="visible"/>
                                      </p:to>
                                    </p:set>
                                    <p:animEffect transition="in" filter="fade">
                                      <p:cBhvr>
                                        <p:cTn id="34" dur="100"/>
                                        <p:tgtEl>
                                          <p:spTgt spid="29703"/>
                                        </p:tgtEl>
                                      </p:cBhvr>
                                    </p:animEffect>
                                    <p:anim calcmode="lin" valueType="num">
                                      <p:cBhvr>
                                        <p:cTn id="35" dur="400" fill="hold"/>
                                        <p:tgtEl>
                                          <p:spTgt spid="29703"/>
                                        </p:tgtEl>
                                        <p:attrNameLst>
                                          <p:attrName>ppt_x</p:attrName>
                                        </p:attrNameLst>
                                      </p:cBhvr>
                                      <p:tavLst>
                                        <p:tav tm="0">
                                          <p:val>
                                            <p:strVal val="#ppt_x"/>
                                          </p:val>
                                        </p:tav>
                                        <p:tav tm="100000">
                                          <p:val>
                                            <p:strVal val="#ppt_x"/>
                                          </p:val>
                                        </p:tav>
                                      </p:tavLst>
                                    </p:anim>
                                    <p:anim calcmode="lin" valueType="num">
                                      <p:cBhvr>
                                        <p:cTn id="36" dur="400" fill="hold"/>
                                        <p:tgtEl>
                                          <p:spTgt spid="29703"/>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2970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2970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29698"/>
                                        </p:tgtEl>
                                        <p:attrNameLst>
                                          <p:attrName>style.visibility</p:attrName>
                                        </p:attrNameLst>
                                      </p:cBhvr>
                                      <p:to>
                                        <p:strVal val="visible"/>
                                      </p:to>
                                    </p:set>
                                    <p:animEffect transition="in" filter="wipe(left)">
                                      <p:cBhvr>
                                        <p:cTn id="42" dur="500"/>
                                        <p:tgtEl>
                                          <p:spTgt spid="29698"/>
                                        </p:tgtEl>
                                      </p:cBhvr>
                                    </p:animEffect>
                                  </p:childTnLst>
                                </p:cTn>
                              </p:par>
                            </p:childTnLst>
                          </p:cTn>
                        </p:par>
                        <p:par>
                          <p:cTn id="43" fill="hold">
                            <p:stCondLst>
                              <p:cond delay="1500"/>
                            </p:stCondLst>
                            <p:childTnLst>
                              <p:par>
                                <p:cTn id="44" presetID="22" presetClass="entr" presetSubtype="8" fill="hold" nodeType="afterEffect">
                                  <p:stCondLst>
                                    <p:cond delay="0"/>
                                  </p:stCondLst>
                                  <p:childTnLst>
                                    <p:set>
                                      <p:cBhvr>
                                        <p:cTn id="45" dur="1" fill="hold">
                                          <p:stCondLst>
                                            <p:cond delay="0"/>
                                          </p:stCondLst>
                                        </p:cTn>
                                        <p:tgtEl>
                                          <p:spTgt spid="29699"/>
                                        </p:tgtEl>
                                        <p:attrNameLst>
                                          <p:attrName>style.visibility</p:attrName>
                                        </p:attrNameLst>
                                      </p:cBhvr>
                                      <p:to>
                                        <p:strVal val="visible"/>
                                      </p:to>
                                    </p:set>
                                    <p:animEffect transition="in" filter="wipe(left)">
                                      <p:cBhvr>
                                        <p:cTn id="46" dur="500"/>
                                        <p:tgtEl>
                                          <p:spTgt spid="2969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iterate type="lt">
                                    <p:tmPct val="100000"/>
                                  </p:iterate>
                                  <p:childTnLst>
                                    <p:set>
                                      <p:cBhvr>
                                        <p:cTn id="50" dur="1" fill="hold">
                                          <p:stCondLst>
                                            <p:cond delay="0"/>
                                          </p:stCondLst>
                                        </p:cTn>
                                        <p:tgtEl>
                                          <p:spTgt spid="29700"/>
                                        </p:tgtEl>
                                        <p:attrNameLst>
                                          <p:attrName>style.visibility</p:attrName>
                                        </p:attrNameLst>
                                      </p:cBhvr>
                                      <p:to>
                                        <p:strVal val="visible"/>
                                      </p:to>
                                    </p:set>
                                    <p:animEffect transition="in" filter="wipe(left)">
                                      <p:cBhvr>
                                        <p:cTn id="51" dur="75"/>
                                        <p:tgtEl>
                                          <p:spTgt spid="29700"/>
                                        </p:tgtEl>
                                      </p:cBhvr>
                                    </p:animEffect>
                                  </p:childTnLst>
                                </p:cTn>
                              </p:par>
                            </p:childTnLst>
                          </p:cTn>
                        </p:par>
                        <p:par>
                          <p:cTn id="52" fill="hold">
                            <p:stCondLst>
                              <p:cond delay="675"/>
                            </p:stCondLst>
                            <p:childTnLst>
                              <p:par>
                                <p:cTn id="53" presetID="22" presetClass="entr" presetSubtype="8" fill="hold" nodeType="afterEffect">
                                  <p:stCondLst>
                                    <p:cond delay="0"/>
                                  </p:stCondLst>
                                  <p:childTnLst>
                                    <p:set>
                                      <p:cBhvr>
                                        <p:cTn id="54" dur="1" fill="hold">
                                          <p:stCondLst>
                                            <p:cond delay="0"/>
                                          </p:stCondLst>
                                        </p:cTn>
                                        <p:tgtEl>
                                          <p:spTgt spid="29701"/>
                                        </p:tgtEl>
                                        <p:attrNameLst>
                                          <p:attrName>style.visibility</p:attrName>
                                        </p:attrNameLst>
                                      </p:cBhvr>
                                      <p:to>
                                        <p:strVal val="visible"/>
                                      </p:to>
                                    </p:set>
                                    <p:animEffect transition="in" filter="wipe(left)">
                                      <p:cBhvr>
                                        <p:cTn id="55" dur="500"/>
                                        <p:tgtEl>
                                          <p:spTgt spid="29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700" grpId="0"/>
      <p:bldP spid="2970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文本框 30721"/>
          <p:cNvSpPr txBox="1"/>
          <p:nvPr/>
        </p:nvSpPr>
        <p:spPr>
          <a:xfrm>
            <a:off x="170726" y="2475726"/>
            <a:ext cx="11160889" cy="461665"/>
          </a:xfrm>
          <a:prstGeom prst="rect">
            <a:avLst/>
          </a:prstGeom>
          <a:noFill/>
          <a:ln w="9525">
            <a:noFill/>
          </a:ln>
        </p:spPr>
        <p:txBody>
          <a:bodyPr wrap="square">
            <a:spAutoFit/>
          </a:bodyPr>
          <a:lstStyle/>
          <a:p>
            <a:pPr>
              <a:lnSpc>
                <a:spcPct val="120000"/>
              </a:lnSpc>
            </a:pPr>
            <a:r>
              <a:rPr lang="en-US" altLang="zh-CN"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因为曲线关于</a:t>
            </a:r>
            <a:r>
              <a:rPr lang="en-US" altLang="zh-CN"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x</a:t>
            </a:r>
            <a:r>
              <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轴对称，所以只须考虑第一象限中的情况</a:t>
            </a:r>
            <a:r>
              <a:rPr lang="en-US" altLang="zh-CN"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p>
        </p:txBody>
      </p:sp>
      <p:grpSp>
        <p:nvGrpSpPr>
          <p:cNvPr id="30723" name="组合 30722"/>
          <p:cNvGrpSpPr/>
          <p:nvPr/>
        </p:nvGrpSpPr>
        <p:grpSpPr>
          <a:xfrm>
            <a:off x="660400" y="1790237"/>
            <a:ext cx="9158288" cy="4116388"/>
            <a:chOff x="-1310" y="-345"/>
            <a:chExt cx="5769" cy="2593"/>
          </a:xfrm>
        </p:grpSpPr>
        <p:grpSp>
          <p:nvGrpSpPr>
            <p:cNvPr id="30724" name="组合 30723"/>
            <p:cNvGrpSpPr/>
            <p:nvPr/>
          </p:nvGrpSpPr>
          <p:grpSpPr>
            <a:xfrm>
              <a:off x="-1310" y="-345"/>
              <a:ext cx="4644" cy="291"/>
              <a:chOff x="-1310" y="-345"/>
              <a:chExt cx="4644" cy="291"/>
            </a:xfrm>
          </p:grpSpPr>
          <p:sp>
            <p:nvSpPr>
              <p:cNvPr id="30725" name="矩形 30724"/>
              <p:cNvSpPr/>
              <p:nvPr/>
            </p:nvSpPr>
            <p:spPr>
              <a:xfrm>
                <a:off x="-1310" y="-345"/>
                <a:ext cx="4644" cy="291"/>
              </a:xfrm>
              <a:prstGeom prst="rect">
                <a:avLst/>
              </a:prstGeom>
              <a:solidFill>
                <a:srgbClr val="CCFFFF"/>
              </a:solidFill>
              <a:ln w="38100" cap="flat" cmpd="sng">
                <a:solidFill>
                  <a:srgbClr val="0000FF"/>
                </a:solidFill>
                <a:prstDash val="solid"/>
                <a:miter/>
                <a:headEnd type="none" w="med" len="med"/>
                <a:tailEnd type="none" w="med" len="med"/>
              </a:ln>
            </p:spPr>
            <p:txBody>
              <a:bodyPr wrap="square">
                <a:spAutoFit/>
              </a:bodyPr>
              <a:lstStyle/>
              <a:p>
                <a:pPr>
                  <a:lnSpc>
                    <a:spcPct val="120000"/>
                  </a:lnSpc>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求曲线                                                围成的图形的面积</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p>
            </p:txBody>
          </p:sp>
          <p:graphicFrame>
            <p:nvGraphicFramePr>
              <p:cNvPr id="30726" name="对象 30725"/>
              <p:cNvGraphicFramePr>
                <a:graphicFrameLocks noChangeAspect="1"/>
              </p:cNvGraphicFramePr>
              <p:nvPr/>
            </p:nvGraphicFramePr>
            <p:xfrm>
              <a:off x="-771" y="-337"/>
              <a:ext cx="2064" cy="275"/>
            </p:xfrm>
            <a:graphic>
              <a:graphicData uri="http://schemas.openxmlformats.org/presentationml/2006/ole">
                <mc:AlternateContent xmlns:mc="http://schemas.openxmlformats.org/markup-compatibility/2006">
                  <mc:Choice xmlns:v="urn:schemas-microsoft-com:vml" Requires="v">
                    <p:oleObj r:id="rId2" imgW="1522730" imgH="203200" progId="Equation.DSMT4">
                      <p:embed/>
                    </p:oleObj>
                  </mc:Choice>
                  <mc:Fallback>
                    <p:oleObj r:id="rId2" imgW="1522730" imgH="203200" progId="Equation.DSMT4">
                      <p:embed/>
                      <p:pic>
                        <p:nvPicPr>
                          <p:cNvPr id="0" name="对象 30725"/>
                          <p:cNvPicPr/>
                          <p:nvPr/>
                        </p:nvPicPr>
                        <p:blipFill>
                          <a:blip r:embed="rId3"/>
                          <a:stretch>
                            <a:fillRect/>
                          </a:stretch>
                        </p:blipFill>
                        <p:spPr>
                          <a:xfrm>
                            <a:off x="-771" y="-337"/>
                            <a:ext cx="2064" cy="275"/>
                          </a:xfrm>
                          <a:prstGeom prst="rect">
                            <a:avLst/>
                          </a:prstGeom>
                          <a:noFill/>
                          <a:ln w="38100">
                            <a:noFill/>
                            <a:miter/>
                          </a:ln>
                        </p:spPr>
                      </p:pic>
                    </p:oleObj>
                  </mc:Fallback>
                </mc:AlternateContent>
              </a:graphicData>
            </a:graphic>
          </p:graphicFrame>
        </p:grpSp>
        <p:pic>
          <p:nvPicPr>
            <p:cNvPr id="30727" name="图片 30726" descr="未标题-3 拷贝"/>
            <p:cNvPicPr>
              <a:picLocks noChangeAspect="1"/>
            </p:cNvPicPr>
            <p:nvPr/>
          </p:nvPicPr>
          <p:blipFill>
            <a:blip r:embed="rId4">
              <a:clrChange>
                <a:clrFrom>
                  <a:srgbClr val="FFFFFF"/>
                </a:clrFrom>
                <a:clrTo>
                  <a:srgbClr val="FFFFFF">
                    <a:alpha val="0"/>
                  </a:srgbClr>
                </a:clrTo>
              </a:clrChange>
              <a:lum bright="-59998" contrast="-24001"/>
            </a:blip>
            <a:stretch>
              <a:fillRect/>
            </a:stretch>
          </p:blipFill>
          <p:spPr>
            <a:xfrm>
              <a:off x="2631" y="551"/>
              <a:ext cx="1828" cy="1697"/>
            </a:xfrm>
            <a:prstGeom prst="rect">
              <a:avLst/>
            </a:prstGeom>
            <a:noFill/>
            <a:ln w="9525">
              <a:noFill/>
            </a:ln>
          </p:spPr>
        </p:pic>
      </p:grpSp>
      <p:sp>
        <p:nvSpPr>
          <p:cNvPr id="30728" name="文本框 30727"/>
          <p:cNvSpPr txBox="1"/>
          <p:nvPr/>
        </p:nvSpPr>
        <p:spPr>
          <a:xfrm>
            <a:off x="660400" y="1189751"/>
            <a:ext cx="751711" cy="400110"/>
          </a:xfrm>
          <a:prstGeom prst="rect">
            <a:avLst/>
          </a:prstGeom>
          <a:solidFill>
            <a:srgbClr val="99CCFF"/>
          </a:solidFill>
          <a:ln w="38100" cap="flat" cmpd="sng">
            <a:solidFill>
              <a:srgbClr val="FF0000"/>
            </a:solidFill>
            <a:prstDash val="solid"/>
            <a:miter/>
            <a:headEnd type="none" w="med" len="med"/>
            <a:tailEnd type="none" w="med" len="med"/>
          </a:ln>
        </p:spPr>
        <p:txBody>
          <a:bodyPr wrap="square">
            <a:spAutoFit/>
          </a:bodyPr>
          <a:lstStyle/>
          <a:p>
            <a:pPr>
              <a:spcBef>
                <a:spcPct val="50000"/>
              </a:spcBef>
            </a:pPr>
            <a:r>
              <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例</a:t>
            </a:r>
            <a:r>
              <a:rPr lang="en-US" altLang="zh-CN"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4</a:t>
            </a:r>
          </a:p>
        </p:txBody>
      </p:sp>
      <p:sp>
        <p:nvSpPr>
          <p:cNvPr id="10"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新知探究</a:t>
            </a: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28"/>
                                        </p:tgtEl>
                                        <p:attrNameLst>
                                          <p:attrName>style.visibility</p:attrName>
                                        </p:attrNameLst>
                                      </p:cBhvr>
                                      <p:to>
                                        <p:strVal val="visible"/>
                                      </p:to>
                                    </p:set>
                                    <p:animEffect transition="in" filter="checkerboard(across)">
                                      <p:cBhvr>
                                        <p:cTn id="7" dur="500"/>
                                        <p:tgtEl>
                                          <p:spTgt spid="307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23"/>
                                        </p:tgtEl>
                                        <p:attrNameLst>
                                          <p:attrName>style.visibility</p:attrName>
                                        </p:attrNameLst>
                                      </p:cBhvr>
                                      <p:to>
                                        <p:strVal val="visible"/>
                                      </p:to>
                                    </p:set>
                                    <p:animEffect transition="in" filter="fade">
                                      <p:cBhvr>
                                        <p:cTn id="12" dur="2000"/>
                                        <p:tgtEl>
                                          <p:spTgt spid="3072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0722"/>
                                        </p:tgtEl>
                                        <p:attrNameLst>
                                          <p:attrName>style.visibility</p:attrName>
                                        </p:attrNameLst>
                                      </p:cBhvr>
                                      <p:to>
                                        <p:strVal val="visible"/>
                                      </p:to>
                                    </p:set>
                                    <p:anim calcmode="lin" valueType="num">
                                      <p:cBhvr additive="base">
                                        <p:cTn id="17" dur="500" fill="hold"/>
                                        <p:tgtEl>
                                          <p:spTgt spid="30722"/>
                                        </p:tgtEl>
                                        <p:attrNameLst>
                                          <p:attrName>ppt_x</p:attrName>
                                        </p:attrNameLst>
                                      </p:cBhvr>
                                      <p:tavLst>
                                        <p:tav tm="0">
                                          <p:val>
                                            <p:strVal val="#ppt_x"/>
                                          </p:val>
                                        </p:tav>
                                        <p:tav tm="100000">
                                          <p:val>
                                            <p:strVal val="#ppt_x"/>
                                          </p:val>
                                        </p:tav>
                                      </p:tavLst>
                                    </p:anim>
                                    <p:anim calcmode="lin" valueType="num">
                                      <p:cBhvr additive="base">
                                        <p:cTn id="18" dur="500" fill="hold"/>
                                        <p:tgtEl>
                                          <p:spTgt spid="307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组合 31745"/>
          <p:cNvGrpSpPr/>
          <p:nvPr/>
        </p:nvGrpSpPr>
        <p:grpSpPr>
          <a:xfrm>
            <a:off x="660742" y="1112193"/>
            <a:ext cx="10858500" cy="4689476"/>
            <a:chOff x="-1167" y="-531"/>
            <a:chExt cx="6840" cy="2954"/>
          </a:xfrm>
        </p:grpSpPr>
        <p:pic>
          <p:nvPicPr>
            <p:cNvPr id="31748" name="图片 31747" descr="未标题-3 拷贝"/>
            <p:cNvPicPr>
              <a:picLocks noChangeAspect="1"/>
            </p:cNvPicPr>
            <p:nvPr/>
          </p:nvPicPr>
          <p:blipFill>
            <a:blip r:embed="rId2">
              <a:clrChange>
                <a:clrFrom>
                  <a:srgbClr val="FFFFFF"/>
                </a:clrFrom>
                <a:clrTo>
                  <a:srgbClr val="FFFFFF">
                    <a:alpha val="0"/>
                  </a:srgbClr>
                </a:clrTo>
              </a:clrChange>
              <a:lum bright="-59998" contrast="-24001"/>
            </a:blip>
            <a:stretch>
              <a:fillRect/>
            </a:stretch>
          </p:blipFill>
          <p:spPr>
            <a:xfrm>
              <a:off x="3430" y="726"/>
              <a:ext cx="1828" cy="1697"/>
            </a:xfrm>
            <a:prstGeom prst="rect">
              <a:avLst/>
            </a:prstGeom>
            <a:noFill/>
            <a:ln w="9525">
              <a:noFill/>
            </a:ln>
          </p:spPr>
        </p:pic>
        <p:sp>
          <p:nvSpPr>
            <p:cNvPr id="31749" name="矩形 31748"/>
            <p:cNvSpPr/>
            <p:nvPr/>
          </p:nvSpPr>
          <p:spPr>
            <a:xfrm>
              <a:off x="-1167" y="-531"/>
              <a:ext cx="6840" cy="834"/>
            </a:xfrm>
            <a:prstGeom prst="rect">
              <a:avLst/>
            </a:prstGeom>
            <a:noFill/>
            <a:ln w="9525">
              <a:noFill/>
            </a:ln>
          </p:spPr>
          <p:txBody>
            <a:bodyPr wrap="square">
              <a:spAutoFit/>
            </a:bodyPr>
            <a:lstStyle/>
            <a:p>
              <a:pPr>
                <a:lnSpc>
                  <a:spcPct val="200000"/>
                </a:lnSpc>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取    为积分变量</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则                                             设区间                          ，所对应的曲边扇形的面积为        则面积元素           就是用区间                       所对应的扇形面积代替曲边扇形的面积 </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p>
          </p:txBody>
        </p:sp>
        <p:graphicFrame>
          <p:nvGraphicFramePr>
            <p:cNvPr id="31750" name="对象 31749"/>
            <p:cNvGraphicFramePr>
              <a:graphicFrameLocks noChangeAspect="1"/>
            </p:cNvGraphicFramePr>
            <p:nvPr/>
          </p:nvGraphicFramePr>
          <p:xfrm>
            <a:off x="321" y="-422"/>
            <a:ext cx="1791" cy="260"/>
          </p:xfrm>
          <a:graphic>
            <a:graphicData uri="http://schemas.openxmlformats.org/presentationml/2006/ole">
              <mc:AlternateContent xmlns:mc="http://schemas.openxmlformats.org/markup-compatibility/2006">
                <mc:Choice xmlns:v="urn:schemas-microsoft-com:vml" Requires="v">
                  <p:oleObj r:id="rId3" imgW="1396365" imgH="203200" progId="Equation.DSMT4">
                    <p:embed/>
                  </p:oleObj>
                </mc:Choice>
                <mc:Fallback>
                  <p:oleObj r:id="rId3" imgW="1396365" imgH="203200" progId="Equation.DSMT4">
                    <p:embed/>
                    <p:pic>
                      <p:nvPicPr>
                        <p:cNvPr id="0" name="对象 31749"/>
                        <p:cNvPicPr/>
                        <p:nvPr/>
                      </p:nvPicPr>
                      <p:blipFill>
                        <a:blip r:embed="rId4"/>
                        <a:stretch>
                          <a:fillRect/>
                        </a:stretch>
                      </p:blipFill>
                      <p:spPr>
                        <a:xfrm>
                          <a:off x="321" y="-422"/>
                          <a:ext cx="1791" cy="260"/>
                        </a:xfrm>
                        <a:prstGeom prst="rect">
                          <a:avLst/>
                        </a:prstGeom>
                        <a:noFill/>
                        <a:ln w="38100">
                          <a:noFill/>
                          <a:miter/>
                        </a:ln>
                      </p:spPr>
                    </p:pic>
                  </p:oleObj>
                </mc:Fallback>
              </mc:AlternateContent>
            </a:graphicData>
          </a:graphic>
        </p:graphicFrame>
        <p:graphicFrame>
          <p:nvGraphicFramePr>
            <p:cNvPr id="31751" name="对象 31750"/>
            <p:cNvGraphicFramePr>
              <a:graphicFrameLocks noChangeAspect="1"/>
            </p:cNvGraphicFramePr>
            <p:nvPr/>
          </p:nvGraphicFramePr>
          <p:xfrm>
            <a:off x="-937" y="-382"/>
            <a:ext cx="172" cy="240"/>
          </p:xfrm>
          <a:graphic>
            <a:graphicData uri="http://schemas.openxmlformats.org/presentationml/2006/ole">
              <mc:AlternateContent xmlns:mc="http://schemas.openxmlformats.org/markup-compatibility/2006">
                <mc:Choice xmlns:v="urn:schemas-microsoft-com:vml" Requires="v">
                  <p:oleObj r:id="rId5" imgW="127000" imgH="177800" progId="Equation.DSMT4">
                    <p:embed/>
                  </p:oleObj>
                </mc:Choice>
                <mc:Fallback>
                  <p:oleObj r:id="rId5" imgW="127000" imgH="177800" progId="Equation.DSMT4">
                    <p:embed/>
                    <p:pic>
                      <p:nvPicPr>
                        <p:cNvPr id="0" name="对象 31750"/>
                        <p:cNvPicPr/>
                        <p:nvPr/>
                      </p:nvPicPr>
                      <p:blipFill>
                        <a:blip r:embed="rId6"/>
                        <a:stretch>
                          <a:fillRect/>
                        </a:stretch>
                      </p:blipFill>
                      <p:spPr>
                        <a:xfrm>
                          <a:off x="-937" y="-382"/>
                          <a:ext cx="172" cy="240"/>
                        </a:xfrm>
                        <a:prstGeom prst="rect">
                          <a:avLst/>
                        </a:prstGeom>
                        <a:noFill/>
                        <a:ln w="38100">
                          <a:noFill/>
                          <a:miter/>
                        </a:ln>
                      </p:spPr>
                    </p:pic>
                  </p:oleObj>
                </mc:Fallback>
              </mc:AlternateContent>
            </a:graphicData>
          </a:graphic>
        </p:graphicFrame>
        <p:graphicFrame>
          <p:nvGraphicFramePr>
            <p:cNvPr id="31752" name="对象 31751"/>
            <p:cNvGraphicFramePr>
              <a:graphicFrameLocks noChangeAspect="1"/>
            </p:cNvGraphicFramePr>
            <p:nvPr/>
          </p:nvGraphicFramePr>
          <p:xfrm>
            <a:off x="2858" y="-398"/>
            <a:ext cx="800" cy="256"/>
          </p:xfrm>
          <a:graphic>
            <a:graphicData uri="http://schemas.openxmlformats.org/presentationml/2006/ole">
              <mc:AlternateContent xmlns:mc="http://schemas.openxmlformats.org/markup-compatibility/2006">
                <mc:Choice xmlns:v="urn:schemas-microsoft-com:vml" Requires="v">
                  <p:oleObj r:id="rId7" imgW="635000" imgH="203200" progId="Equation.DSMT4">
                    <p:embed/>
                  </p:oleObj>
                </mc:Choice>
                <mc:Fallback>
                  <p:oleObj r:id="rId7" imgW="635000" imgH="203200" progId="Equation.DSMT4">
                    <p:embed/>
                    <p:pic>
                      <p:nvPicPr>
                        <p:cNvPr id="0" name="对象 31751"/>
                        <p:cNvPicPr/>
                        <p:nvPr/>
                      </p:nvPicPr>
                      <p:blipFill>
                        <a:blip r:embed="rId8"/>
                        <a:stretch>
                          <a:fillRect/>
                        </a:stretch>
                      </p:blipFill>
                      <p:spPr>
                        <a:xfrm>
                          <a:off x="2858" y="-398"/>
                          <a:ext cx="800" cy="256"/>
                        </a:xfrm>
                        <a:prstGeom prst="rect">
                          <a:avLst/>
                        </a:prstGeom>
                        <a:noFill/>
                        <a:ln w="38100">
                          <a:noFill/>
                          <a:miter/>
                        </a:ln>
                      </p:spPr>
                    </p:pic>
                  </p:oleObj>
                </mc:Fallback>
              </mc:AlternateContent>
            </a:graphicData>
          </a:graphic>
        </p:graphicFrame>
        <p:graphicFrame>
          <p:nvGraphicFramePr>
            <p:cNvPr id="31753" name="对象 31752"/>
            <p:cNvGraphicFramePr>
              <a:graphicFrameLocks noChangeAspect="1"/>
            </p:cNvGraphicFramePr>
            <p:nvPr/>
          </p:nvGraphicFramePr>
          <p:xfrm>
            <a:off x="1838" y="16"/>
            <a:ext cx="755" cy="240"/>
          </p:xfrm>
          <a:graphic>
            <a:graphicData uri="http://schemas.openxmlformats.org/presentationml/2006/ole">
              <mc:AlternateContent xmlns:mc="http://schemas.openxmlformats.org/markup-compatibility/2006">
                <mc:Choice xmlns:v="urn:schemas-microsoft-com:vml" Requires="v">
                  <p:oleObj r:id="rId9" imgW="635000" imgH="203200" progId="Equation.DSMT4">
                    <p:embed/>
                  </p:oleObj>
                </mc:Choice>
                <mc:Fallback>
                  <p:oleObj r:id="rId9" imgW="635000" imgH="203200" progId="Equation.DSMT4">
                    <p:embed/>
                    <p:pic>
                      <p:nvPicPr>
                        <p:cNvPr id="0" name="对象 31752"/>
                        <p:cNvPicPr/>
                        <p:nvPr/>
                      </p:nvPicPr>
                      <p:blipFill>
                        <a:blip r:embed="rId10"/>
                        <a:stretch>
                          <a:fillRect/>
                        </a:stretch>
                      </p:blipFill>
                      <p:spPr>
                        <a:xfrm>
                          <a:off x="1838" y="16"/>
                          <a:ext cx="755" cy="240"/>
                        </a:xfrm>
                        <a:prstGeom prst="rect">
                          <a:avLst/>
                        </a:prstGeom>
                        <a:noFill/>
                        <a:ln w="38100">
                          <a:noFill/>
                          <a:miter/>
                        </a:ln>
                      </p:spPr>
                    </p:pic>
                  </p:oleObj>
                </mc:Fallback>
              </mc:AlternateContent>
            </a:graphicData>
          </a:graphic>
        </p:graphicFrame>
        <p:graphicFrame>
          <p:nvGraphicFramePr>
            <p:cNvPr id="31754" name="对象 31753"/>
            <p:cNvGraphicFramePr>
              <a:graphicFrameLocks noChangeAspect="1"/>
            </p:cNvGraphicFramePr>
            <p:nvPr/>
          </p:nvGraphicFramePr>
          <p:xfrm>
            <a:off x="-820" y="-7"/>
            <a:ext cx="384" cy="279"/>
          </p:xfrm>
          <a:graphic>
            <a:graphicData uri="http://schemas.openxmlformats.org/presentationml/2006/ole">
              <mc:AlternateContent xmlns:mc="http://schemas.openxmlformats.org/markup-compatibility/2006">
                <mc:Choice xmlns:v="urn:schemas-microsoft-com:vml" Requires="v">
                  <p:oleObj r:id="rId11" imgW="279400" imgH="203200" progId="Equation.DSMT4">
                    <p:embed/>
                  </p:oleObj>
                </mc:Choice>
                <mc:Fallback>
                  <p:oleObj r:id="rId11" imgW="279400" imgH="203200" progId="Equation.DSMT4">
                    <p:embed/>
                    <p:pic>
                      <p:nvPicPr>
                        <p:cNvPr id="0" name="对象 31753"/>
                        <p:cNvPicPr/>
                        <p:nvPr/>
                      </p:nvPicPr>
                      <p:blipFill>
                        <a:blip r:embed="rId12"/>
                        <a:stretch>
                          <a:fillRect/>
                        </a:stretch>
                      </p:blipFill>
                      <p:spPr>
                        <a:xfrm>
                          <a:off x="-820" y="-7"/>
                          <a:ext cx="384" cy="279"/>
                        </a:xfrm>
                        <a:prstGeom prst="rect">
                          <a:avLst/>
                        </a:prstGeom>
                        <a:noFill/>
                        <a:ln w="38100">
                          <a:noFill/>
                          <a:miter/>
                        </a:ln>
                      </p:spPr>
                    </p:pic>
                  </p:oleObj>
                </mc:Fallback>
              </mc:AlternateContent>
            </a:graphicData>
          </a:graphic>
        </p:graphicFrame>
        <p:graphicFrame>
          <p:nvGraphicFramePr>
            <p:cNvPr id="31755" name="对象 31754"/>
            <p:cNvGraphicFramePr>
              <a:graphicFrameLocks noChangeAspect="1"/>
            </p:cNvGraphicFramePr>
            <p:nvPr/>
          </p:nvGraphicFramePr>
          <p:xfrm>
            <a:off x="472" y="-38"/>
            <a:ext cx="369" cy="302"/>
          </p:xfrm>
          <a:graphic>
            <a:graphicData uri="http://schemas.openxmlformats.org/presentationml/2006/ole">
              <mc:AlternateContent xmlns:mc="http://schemas.openxmlformats.org/markup-compatibility/2006">
                <mc:Choice xmlns:v="urn:schemas-microsoft-com:vml" Requires="v">
                  <p:oleObj r:id="rId13" imgW="280035" imgH="228600" progId="Equation.DSMT4">
                    <p:embed/>
                  </p:oleObj>
                </mc:Choice>
                <mc:Fallback>
                  <p:oleObj r:id="rId13" imgW="280035" imgH="228600" progId="Equation.DSMT4">
                    <p:embed/>
                    <p:pic>
                      <p:nvPicPr>
                        <p:cNvPr id="0" name="对象 31754"/>
                        <p:cNvPicPr/>
                        <p:nvPr/>
                      </p:nvPicPr>
                      <p:blipFill>
                        <a:blip r:embed="rId14"/>
                        <a:stretch>
                          <a:fillRect/>
                        </a:stretch>
                      </p:blipFill>
                      <p:spPr>
                        <a:xfrm>
                          <a:off x="472" y="-38"/>
                          <a:ext cx="369" cy="302"/>
                        </a:xfrm>
                        <a:prstGeom prst="rect">
                          <a:avLst/>
                        </a:prstGeom>
                        <a:noFill/>
                        <a:ln w="38100">
                          <a:noFill/>
                          <a:miter/>
                        </a:ln>
                      </p:spPr>
                    </p:pic>
                  </p:oleObj>
                </mc:Fallback>
              </mc:AlternateContent>
            </a:graphicData>
          </a:graphic>
        </p:graphicFrame>
      </p:grpSp>
      <p:sp>
        <p:nvSpPr>
          <p:cNvPr id="13"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新知探究</a:t>
            </a: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slide(fromBottom)">
                                      <p:cBhvr>
                                        <p:cTn id="7" dur="500"/>
                                        <p:tgtEl>
                                          <p:spTgt spid="31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组合 32769"/>
          <p:cNvGrpSpPr/>
          <p:nvPr/>
        </p:nvGrpSpPr>
        <p:grpSpPr>
          <a:xfrm>
            <a:off x="660400" y="952500"/>
            <a:ext cx="10888663" cy="4930775"/>
            <a:chOff x="-1036" y="-1092"/>
            <a:chExt cx="6859" cy="3106"/>
          </a:xfrm>
        </p:grpSpPr>
        <p:sp>
          <p:nvSpPr>
            <p:cNvPr id="32772" name="文本框 32771"/>
            <p:cNvSpPr txBox="1"/>
            <p:nvPr/>
          </p:nvSpPr>
          <p:spPr>
            <a:xfrm>
              <a:off x="-1036" y="-1092"/>
              <a:ext cx="6859" cy="1609"/>
            </a:xfrm>
            <a:prstGeom prst="rect">
              <a:avLst/>
            </a:prstGeom>
            <a:noFill/>
            <a:ln w="9525">
              <a:noFill/>
            </a:ln>
          </p:spPr>
          <p:txBody>
            <a:bodyPr wrap="square">
              <a:spAutoFit/>
            </a:bodyPr>
            <a:lstStyle/>
            <a:p>
              <a:pPr>
                <a:lnSpc>
                  <a:spcPct val="200000"/>
                </a:lnSpc>
                <a:spcBef>
                  <a:spcPct val="50000"/>
                </a:spcBef>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解：</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(1) </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确定积分变量和积分区间</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取     为积分变量，</a:t>
              </a:r>
            </a:p>
            <a:p>
              <a:pPr>
                <a:lnSpc>
                  <a:spcPct val="200000"/>
                </a:lnSpc>
              </a:pP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(2) </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求微元：任取                                                          则面积元素        就是区间                      所对应的扇形面积</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p>
            <a:p>
              <a:pPr>
                <a:lnSpc>
                  <a:spcPct val="200000"/>
                </a:lnSpc>
              </a:pP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(3) </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求定积分： 第一象限图形的面积表示为</a:t>
              </a:r>
            </a:p>
          </p:txBody>
        </p:sp>
        <p:graphicFrame>
          <p:nvGraphicFramePr>
            <p:cNvPr id="32773" name="对象 32772"/>
            <p:cNvGraphicFramePr>
              <a:graphicFrameLocks noChangeAspect="1"/>
            </p:cNvGraphicFramePr>
            <p:nvPr/>
          </p:nvGraphicFramePr>
          <p:xfrm>
            <a:off x="1589" y="-963"/>
            <a:ext cx="188" cy="238"/>
          </p:xfrm>
          <a:graphic>
            <a:graphicData uri="http://schemas.openxmlformats.org/presentationml/2006/ole">
              <mc:AlternateContent xmlns:mc="http://schemas.openxmlformats.org/markup-compatibility/2006">
                <mc:Choice xmlns:v="urn:schemas-microsoft-com:vml" Requires="v">
                  <p:oleObj r:id="rId2" imgW="139700" imgH="177800" progId="Equation.DSMT4">
                    <p:embed/>
                  </p:oleObj>
                </mc:Choice>
                <mc:Fallback>
                  <p:oleObj r:id="rId2" imgW="139700" imgH="177800" progId="Equation.DSMT4">
                    <p:embed/>
                    <p:pic>
                      <p:nvPicPr>
                        <p:cNvPr id="0" name="对象 32772"/>
                        <p:cNvPicPr/>
                        <p:nvPr/>
                      </p:nvPicPr>
                      <p:blipFill>
                        <a:blip r:embed="rId3"/>
                        <a:stretch>
                          <a:fillRect/>
                        </a:stretch>
                      </p:blipFill>
                      <p:spPr>
                        <a:xfrm>
                          <a:off x="1589" y="-963"/>
                          <a:ext cx="188" cy="238"/>
                        </a:xfrm>
                        <a:prstGeom prst="rect">
                          <a:avLst/>
                        </a:prstGeom>
                        <a:noFill/>
                        <a:ln w="38100">
                          <a:noFill/>
                          <a:miter/>
                        </a:ln>
                      </p:spPr>
                    </p:pic>
                  </p:oleObj>
                </mc:Fallback>
              </mc:AlternateContent>
            </a:graphicData>
          </a:graphic>
        </p:graphicFrame>
        <p:graphicFrame>
          <p:nvGraphicFramePr>
            <p:cNvPr id="32774" name="对象 32773"/>
            <p:cNvGraphicFramePr>
              <a:graphicFrameLocks noChangeAspect="1"/>
            </p:cNvGraphicFramePr>
            <p:nvPr/>
          </p:nvGraphicFramePr>
          <p:xfrm>
            <a:off x="2724" y="-966"/>
            <a:ext cx="827" cy="266"/>
          </p:xfrm>
          <a:graphic>
            <a:graphicData uri="http://schemas.openxmlformats.org/presentationml/2006/ole">
              <mc:AlternateContent xmlns:mc="http://schemas.openxmlformats.org/markup-compatibility/2006">
                <mc:Choice xmlns:v="urn:schemas-microsoft-com:vml" Requires="v">
                  <p:oleObj r:id="rId4" imgW="622300" imgH="203200" progId="Equation.DSMT4">
                    <p:embed/>
                  </p:oleObj>
                </mc:Choice>
                <mc:Fallback>
                  <p:oleObj r:id="rId4" imgW="622300" imgH="203200" progId="Equation.DSMT4">
                    <p:embed/>
                    <p:pic>
                      <p:nvPicPr>
                        <p:cNvPr id="0" name="对象 32773"/>
                        <p:cNvPicPr/>
                        <p:nvPr/>
                      </p:nvPicPr>
                      <p:blipFill>
                        <a:blip r:embed="rId5"/>
                        <a:stretch>
                          <a:fillRect/>
                        </a:stretch>
                      </p:blipFill>
                      <p:spPr>
                        <a:xfrm>
                          <a:off x="2724" y="-966"/>
                          <a:ext cx="827" cy="266"/>
                        </a:xfrm>
                        <a:prstGeom prst="rect">
                          <a:avLst/>
                        </a:prstGeom>
                        <a:noFill/>
                        <a:ln w="38100">
                          <a:noFill/>
                          <a:miter/>
                        </a:ln>
                      </p:spPr>
                    </p:pic>
                  </p:oleObj>
                </mc:Fallback>
              </mc:AlternateContent>
            </a:graphicData>
          </a:graphic>
        </p:graphicFrame>
        <p:graphicFrame>
          <p:nvGraphicFramePr>
            <p:cNvPr id="32775" name="对象 32774"/>
            <p:cNvGraphicFramePr>
              <a:graphicFrameLocks noChangeAspect="1"/>
            </p:cNvGraphicFramePr>
            <p:nvPr/>
          </p:nvGraphicFramePr>
          <p:xfrm>
            <a:off x="272" y="-587"/>
            <a:ext cx="876" cy="266"/>
          </p:xfrm>
          <a:graphic>
            <a:graphicData uri="http://schemas.openxmlformats.org/presentationml/2006/ole">
              <mc:AlternateContent xmlns:mc="http://schemas.openxmlformats.org/markup-compatibility/2006">
                <mc:Choice xmlns:v="urn:schemas-microsoft-com:vml" Requires="v">
                  <p:oleObj r:id="rId6" imgW="660400" imgH="203200" progId="Equation.DSMT4">
                    <p:embed/>
                  </p:oleObj>
                </mc:Choice>
                <mc:Fallback>
                  <p:oleObj r:id="rId6" imgW="660400" imgH="203200" progId="Equation.DSMT4">
                    <p:embed/>
                    <p:pic>
                      <p:nvPicPr>
                        <p:cNvPr id="0" name="对象 32774"/>
                        <p:cNvPicPr/>
                        <p:nvPr/>
                      </p:nvPicPr>
                      <p:blipFill>
                        <a:blip r:embed="rId7"/>
                        <a:stretch>
                          <a:fillRect/>
                        </a:stretch>
                      </p:blipFill>
                      <p:spPr>
                        <a:xfrm>
                          <a:off x="272" y="-587"/>
                          <a:ext cx="876" cy="266"/>
                        </a:xfrm>
                        <a:prstGeom prst="rect">
                          <a:avLst/>
                        </a:prstGeom>
                        <a:noFill/>
                        <a:ln w="38100">
                          <a:noFill/>
                          <a:miter/>
                        </a:ln>
                      </p:spPr>
                    </p:pic>
                  </p:oleObj>
                </mc:Fallback>
              </mc:AlternateContent>
            </a:graphicData>
          </a:graphic>
        </p:graphicFrame>
        <p:graphicFrame>
          <p:nvGraphicFramePr>
            <p:cNvPr id="32776" name="对象 32775"/>
            <p:cNvGraphicFramePr>
              <a:graphicFrameLocks noChangeAspect="1"/>
            </p:cNvGraphicFramePr>
            <p:nvPr/>
          </p:nvGraphicFramePr>
          <p:xfrm>
            <a:off x="1209" y="-581"/>
            <a:ext cx="1515" cy="258"/>
          </p:xfrm>
          <a:graphic>
            <a:graphicData uri="http://schemas.openxmlformats.org/presentationml/2006/ole">
              <mc:AlternateContent xmlns:mc="http://schemas.openxmlformats.org/markup-compatibility/2006">
                <mc:Choice xmlns:v="urn:schemas-microsoft-com:vml" Requires="v">
                  <p:oleObj r:id="rId8" imgW="1180465" imgH="203200" progId="Equation.DSMT4">
                    <p:embed/>
                  </p:oleObj>
                </mc:Choice>
                <mc:Fallback>
                  <p:oleObj r:id="rId8" imgW="1180465" imgH="203200" progId="Equation.DSMT4">
                    <p:embed/>
                    <p:pic>
                      <p:nvPicPr>
                        <p:cNvPr id="0" name="对象 32775"/>
                        <p:cNvPicPr/>
                        <p:nvPr/>
                      </p:nvPicPr>
                      <p:blipFill>
                        <a:blip r:embed="rId9"/>
                        <a:stretch>
                          <a:fillRect/>
                        </a:stretch>
                      </p:blipFill>
                      <p:spPr>
                        <a:xfrm>
                          <a:off x="1209" y="-581"/>
                          <a:ext cx="1515" cy="258"/>
                        </a:xfrm>
                        <a:prstGeom prst="rect">
                          <a:avLst/>
                        </a:prstGeom>
                        <a:noFill/>
                        <a:ln w="38100">
                          <a:noFill/>
                          <a:miter/>
                        </a:ln>
                      </p:spPr>
                    </p:pic>
                  </p:oleObj>
                </mc:Fallback>
              </mc:AlternateContent>
            </a:graphicData>
          </a:graphic>
        </p:graphicFrame>
        <p:graphicFrame>
          <p:nvGraphicFramePr>
            <p:cNvPr id="32777" name="对象 32776"/>
            <p:cNvGraphicFramePr>
              <a:graphicFrameLocks noChangeAspect="1"/>
            </p:cNvGraphicFramePr>
            <p:nvPr/>
          </p:nvGraphicFramePr>
          <p:xfrm>
            <a:off x="3633" y="-581"/>
            <a:ext cx="340" cy="302"/>
          </p:xfrm>
          <a:graphic>
            <a:graphicData uri="http://schemas.openxmlformats.org/presentationml/2006/ole">
              <mc:AlternateContent xmlns:mc="http://schemas.openxmlformats.org/markup-compatibility/2006">
                <mc:Choice xmlns:v="urn:schemas-microsoft-com:vml" Requires="v">
                  <p:oleObj r:id="rId10" imgW="254000" imgH="228600" progId="Equation.DSMT4">
                    <p:embed/>
                  </p:oleObj>
                </mc:Choice>
                <mc:Fallback>
                  <p:oleObj r:id="rId10" imgW="254000" imgH="228600" progId="Equation.DSMT4">
                    <p:embed/>
                    <p:pic>
                      <p:nvPicPr>
                        <p:cNvPr id="0" name="对象 32776"/>
                        <p:cNvPicPr/>
                        <p:nvPr/>
                      </p:nvPicPr>
                      <p:blipFill>
                        <a:blip r:embed="rId11"/>
                        <a:stretch>
                          <a:fillRect/>
                        </a:stretch>
                      </p:blipFill>
                      <p:spPr>
                        <a:xfrm>
                          <a:off x="3633" y="-581"/>
                          <a:ext cx="340" cy="302"/>
                        </a:xfrm>
                        <a:prstGeom prst="rect">
                          <a:avLst/>
                        </a:prstGeom>
                        <a:noFill/>
                        <a:ln w="38100">
                          <a:noFill/>
                          <a:miter/>
                        </a:ln>
                      </p:spPr>
                    </p:pic>
                  </p:oleObj>
                </mc:Fallback>
              </mc:AlternateContent>
            </a:graphicData>
          </a:graphic>
        </p:graphicFrame>
        <p:graphicFrame>
          <p:nvGraphicFramePr>
            <p:cNvPr id="32778" name="对象 32777"/>
            <p:cNvGraphicFramePr>
              <a:graphicFrameLocks noChangeAspect="1"/>
            </p:cNvGraphicFramePr>
            <p:nvPr/>
          </p:nvGraphicFramePr>
          <p:xfrm>
            <a:off x="4657" y="-587"/>
            <a:ext cx="797" cy="252"/>
          </p:xfrm>
          <a:graphic>
            <a:graphicData uri="http://schemas.openxmlformats.org/presentationml/2006/ole">
              <mc:AlternateContent xmlns:mc="http://schemas.openxmlformats.org/markup-compatibility/2006">
                <mc:Choice xmlns:v="urn:schemas-microsoft-com:vml" Requires="v">
                  <p:oleObj r:id="rId12" imgW="635000" imgH="203200" progId="Equation.DSMT4">
                    <p:embed/>
                  </p:oleObj>
                </mc:Choice>
                <mc:Fallback>
                  <p:oleObj r:id="rId12" imgW="635000" imgH="203200" progId="Equation.DSMT4">
                    <p:embed/>
                    <p:pic>
                      <p:nvPicPr>
                        <p:cNvPr id="0" name="对象 32777"/>
                        <p:cNvPicPr/>
                        <p:nvPr/>
                      </p:nvPicPr>
                      <p:blipFill>
                        <a:blip r:embed="rId13"/>
                        <a:stretch>
                          <a:fillRect/>
                        </a:stretch>
                      </p:blipFill>
                      <p:spPr>
                        <a:xfrm>
                          <a:off x="4657" y="-587"/>
                          <a:ext cx="797" cy="252"/>
                        </a:xfrm>
                        <a:prstGeom prst="rect">
                          <a:avLst/>
                        </a:prstGeom>
                        <a:noFill/>
                        <a:ln w="38100">
                          <a:noFill/>
                          <a:miter/>
                        </a:ln>
                      </p:spPr>
                    </p:pic>
                  </p:oleObj>
                </mc:Fallback>
              </mc:AlternateContent>
            </a:graphicData>
          </a:graphic>
        </p:graphicFrame>
        <p:graphicFrame>
          <p:nvGraphicFramePr>
            <p:cNvPr id="32779" name="对象 32778"/>
            <p:cNvGraphicFramePr>
              <a:graphicFrameLocks noChangeAspect="1"/>
            </p:cNvGraphicFramePr>
            <p:nvPr/>
          </p:nvGraphicFramePr>
          <p:xfrm>
            <a:off x="201" y="-335"/>
            <a:ext cx="1163" cy="528"/>
          </p:xfrm>
          <a:graphic>
            <a:graphicData uri="http://schemas.openxmlformats.org/presentationml/2006/ole">
              <mc:AlternateContent xmlns:mc="http://schemas.openxmlformats.org/markup-compatibility/2006">
                <mc:Choice xmlns:v="urn:schemas-microsoft-com:vml" Requires="v">
                  <p:oleObj r:id="rId14" imgW="901065" imgH="406400" progId="Equation.DSMT4">
                    <p:embed/>
                  </p:oleObj>
                </mc:Choice>
                <mc:Fallback>
                  <p:oleObj r:id="rId14" imgW="901065" imgH="406400" progId="Equation.DSMT4">
                    <p:embed/>
                    <p:pic>
                      <p:nvPicPr>
                        <p:cNvPr id="0" name="对象 32778"/>
                        <p:cNvPicPr/>
                        <p:nvPr/>
                      </p:nvPicPr>
                      <p:blipFill>
                        <a:blip r:embed="rId15"/>
                        <a:stretch>
                          <a:fillRect/>
                        </a:stretch>
                      </p:blipFill>
                      <p:spPr>
                        <a:xfrm>
                          <a:off x="201" y="-335"/>
                          <a:ext cx="1163" cy="528"/>
                        </a:xfrm>
                        <a:prstGeom prst="rect">
                          <a:avLst/>
                        </a:prstGeom>
                        <a:noFill/>
                        <a:ln w="38100">
                          <a:noFill/>
                          <a:miter/>
                        </a:ln>
                      </p:spPr>
                    </p:pic>
                  </p:oleObj>
                </mc:Fallback>
              </mc:AlternateContent>
            </a:graphicData>
          </a:graphic>
        </p:graphicFrame>
        <p:graphicFrame>
          <p:nvGraphicFramePr>
            <p:cNvPr id="32780" name="对象 32779"/>
            <p:cNvGraphicFramePr>
              <a:graphicFrameLocks noChangeAspect="1"/>
            </p:cNvGraphicFramePr>
            <p:nvPr/>
          </p:nvGraphicFramePr>
          <p:xfrm>
            <a:off x="155" y="537"/>
            <a:ext cx="2867" cy="506"/>
          </p:xfrm>
          <a:graphic>
            <a:graphicData uri="http://schemas.openxmlformats.org/presentationml/2006/ole">
              <mc:AlternateContent xmlns:mc="http://schemas.openxmlformats.org/markup-compatibility/2006">
                <mc:Choice xmlns:v="urn:schemas-microsoft-com:vml" Requires="v">
                  <p:oleObj r:id="rId16" imgW="2296795" imgH="405765" progId="Equation.DSMT4">
                    <p:embed/>
                  </p:oleObj>
                </mc:Choice>
                <mc:Fallback>
                  <p:oleObj r:id="rId16" imgW="2296795" imgH="405765" progId="Equation.DSMT4">
                    <p:embed/>
                    <p:pic>
                      <p:nvPicPr>
                        <p:cNvPr id="0" name="对象 32779"/>
                        <p:cNvPicPr/>
                        <p:nvPr/>
                      </p:nvPicPr>
                      <p:blipFill>
                        <a:blip r:embed="rId17"/>
                        <a:stretch>
                          <a:fillRect/>
                        </a:stretch>
                      </p:blipFill>
                      <p:spPr>
                        <a:xfrm>
                          <a:off x="155" y="537"/>
                          <a:ext cx="2867" cy="506"/>
                        </a:xfrm>
                        <a:prstGeom prst="rect">
                          <a:avLst/>
                        </a:prstGeom>
                        <a:noFill/>
                        <a:ln w="38100">
                          <a:noFill/>
                          <a:miter/>
                        </a:ln>
                      </p:spPr>
                    </p:pic>
                  </p:oleObj>
                </mc:Fallback>
              </mc:AlternateContent>
            </a:graphicData>
          </a:graphic>
        </p:graphicFrame>
        <p:graphicFrame>
          <p:nvGraphicFramePr>
            <p:cNvPr id="32781" name="对象 32780"/>
            <p:cNvGraphicFramePr>
              <a:graphicFrameLocks noChangeAspect="1"/>
            </p:cNvGraphicFramePr>
            <p:nvPr/>
          </p:nvGraphicFramePr>
          <p:xfrm>
            <a:off x="77" y="1063"/>
            <a:ext cx="3003" cy="445"/>
          </p:xfrm>
          <a:graphic>
            <a:graphicData uri="http://schemas.openxmlformats.org/presentationml/2006/ole">
              <mc:AlternateContent xmlns:mc="http://schemas.openxmlformats.org/markup-compatibility/2006">
                <mc:Choice xmlns:v="urn:schemas-microsoft-com:vml" Requires="v">
                  <p:oleObj r:id="rId18" imgW="2233930" imgH="330200" progId="Equation.DSMT4">
                    <p:embed/>
                  </p:oleObj>
                </mc:Choice>
                <mc:Fallback>
                  <p:oleObj r:id="rId18" imgW="2233930" imgH="330200" progId="Equation.DSMT4">
                    <p:embed/>
                    <p:pic>
                      <p:nvPicPr>
                        <p:cNvPr id="0" name="对象 32780"/>
                        <p:cNvPicPr/>
                        <p:nvPr/>
                      </p:nvPicPr>
                      <p:blipFill>
                        <a:blip r:embed="rId19"/>
                        <a:stretch>
                          <a:fillRect/>
                        </a:stretch>
                      </p:blipFill>
                      <p:spPr>
                        <a:xfrm>
                          <a:off x="77" y="1063"/>
                          <a:ext cx="3003" cy="445"/>
                        </a:xfrm>
                        <a:prstGeom prst="rect">
                          <a:avLst/>
                        </a:prstGeom>
                        <a:noFill/>
                        <a:ln w="38100">
                          <a:noFill/>
                          <a:miter/>
                        </a:ln>
                      </p:spPr>
                    </p:pic>
                  </p:oleObj>
                </mc:Fallback>
              </mc:AlternateContent>
            </a:graphicData>
          </a:graphic>
        </p:graphicFrame>
        <p:sp>
          <p:nvSpPr>
            <p:cNvPr id="32782" name="矩形 32781"/>
            <p:cNvSpPr/>
            <p:nvPr/>
          </p:nvSpPr>
          <p:spPr>
            <a:xfrm>
              <a:off x="-1036" y="1730"/>
              <a:ext cx="1651" cy="252"/>
            </a:xfrm>
            <a:prstGeom prst="rect">
              <a:avLst/>
            </a:prstGeom>
            <a:noFill/>
            <a:ln w="9525">
              <a:noFill/>
            </a:ln>
          </p:spPr>
          <p:txBody>
            <a:bodyPr wrap="none" anchor="ctr">
              <a:spAutoFit/>
            </a:bodyPr>
            <a:lstStyle/>
            <a:p>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则所求的几何面积为 </a:t>
              </a:r>
            </a:p>
          </p:txBody>
        </p:sp>
        <p:graphicFrame>
          <p:nvGraphicFramePr>
            <p:cNvPr id="32783" name="对象 32782"/>
            <p:cNvGraphicFramePr>
              <a:graphicFrameLocks noChangeAspect="1"/>
            </p:cNvGraphicFramePr>
            <p:nvPr/>
          </p:nvGraphicFramePr>
          <p:xfrm>
            <a:off x="495" y="1698"/>
            <a:ext cx="1428" cy="316"/>
          </p:xfrm>
          <a:graphic>
            <a:graphicData uri="http://schemas.openxmlformats.org/presentationml/2006/ole">
              <mc:AlternateContent xmlns:mc="http://schemas.openxmlformats.org/markup-compatibility/2006">
                <mc:Choice xmlns:v="urn:schemas-microsoft-com:vml" Requires="v">
                  <p:oleObj r:id="rId20" imgW="1079500" imgH="241300" progId="Equation.DSMT4">
                    <p:embed/>
                  </p:oleObj>
                </mc:Choice>
                <mc:Fallback>
                  <p:oleObj r:id="rId20" imgW="1079500" imgH="241300" progId="Equation.DSMT4">
                    <p:embed/>
                    <p:pic>
                      <p:nvPicPr>
                        <p:cNvPr id="0" name="对象 32782"/>
                        <p:cNvPicPr/>
                        <p:nvPr/>
                      </p:nvPicPr>
                      <p:blipFill>
                        <a:blip r:embed="rId21"/>
                        <a:stretch>
                          <a:fillRect/>
                        </a:stretch>
                      </p:blipFill>
                      <p:spPr>
                        <a:xfrm>
                          <a:off x="495" y="1698"/>
                          <a:ext cx="1428" cy="316"/>
                        </a:xfrm>
                        <a:prstGeom prst="rect">
                          <a:avLst/>
                        </a:prstGeom>
                        <a:noFill/>
                        <a:ln w="38100">
                          <a:noFill/>
                          <a:miter/>
                        </a:ln>
                      </p:spPr>
                    </p:pic>
                  </p:oleObj>
                </mc:Fallback>
              </mc:AlternateContent>
            </a:graphicData>
          </a:graphic>
        </p:graphicFrame>
      </p:grpSp>
      <p:sp>
        <p:nvSpPr>
          <p:cNvPr id="16"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新知探究</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box(in)">
                                      <p:cBhvr>
                                        <p:cTn id="7" dur="5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3" name="文本框 34822"/>
          <p:cNvSpPr txBox="1"/>
          <p:nvPr/>
        </p:nvSpPr>
        <p:spPr>
          <a:xfrm>
            <a:off x="545589" y="1169846"/>
            <a:ext cx="10987599" cy="1323439"/>
          </a:xfrm>
          <a:prstGeom prst="rect">
            <a:avLst/>
          </a:prstGeom>
          <a:noFill/>
          <a:ln w="9525">
            <a:noFill/>
          </a:ln>
        </p:spPr>
        <p:txBody>
          <a:bodyPr wrap="square">
            <a:spAutoFit/>
          </a:bodyPr>
          <a:lstStyle/>
          <a:p>
            <a:pPr>
              <a:lnSpc>
                <a:spcPct val="200000"/>
              </a:lnSpc>
              <a:spcBef>
                <a:spcPct val="50000"/>
              </a:spcBef>
            </a:pP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设函数                                                    ，若                                                                     ，则            的值为</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__________.</a:t>
            </a:r>
          </a:p>
        </p:txBody>
      </p:sp>
      <p:graphicFrame>
        <p:nvGraphicFramePr>
          <p:cNvPr id="34824" name="对象 34823"/>
          <p:cNvGraphicFramePr>
            <a:graphicFrameLocks noChangeAspect="1"/>
          </p:cNvGraphicFramePr>
          <p:nvPr/>
        </p:nvGraphicFramePr>
        <p:xfrm>
          <a:off x="2257063" y="1276443"/>
          <a:ext cx="3066328" cy="568061"/>
        </p:xfrm>
        <a:graphic>
          <a:graphicData uri="http://schemas.openxmlformats.org/presentationml/2006/ole">
            <mc:AlternateContent xmlns:mc="http://schemas.openxmlformats.org/markup-compatibility/2006">
              <mc:Choice xmlns:v="urn:schemas-microsoft-com:vml" Requires="v">
                <p:oleObj r:id="rId2" imgW="1370965" imgH="254000" progId="Equation.DSMT4">
                  <p:embed/>
                </p:oleObj>
              </mc:Choice>
              <mc:Fallback>
                <p:oleObj r:id="rId2" imgW="1370965" imgH="254000" progId="Equation.DSMT4">
                  <p:embed/>
                  <p:pic>
                    <p:nvPicPr>
                      <p:cNvPr id="0" name="对象 34823"/>
                      <p:cNvPicPr/>
                      <p:nvPr/>
                    </p:nvPicPr>
                    <p:blipFill>
                      <a:blip r:embed="rId3"/>
                      <a:stretch>
                        <a:fillRect/>
                      </a:stretch>
                    </p:blipFill>
                    <p:spPr>
                      <a:xfrm>
                        <a:off x="2257063" y="1276443"/>
                        <a:ext cx="3066328" cy="568061"/>
                      </a:xfrm>
                      <a:prstGeom prst="rect">
                        <a:avLst/>
                      </a:prstGeom>
                      <a:noFill/>
                      <a:ln w="38100">
                        <a:noFill/>
                        <a:miter/>
                      </a:ln>
                    </p:spPr>
                  </p:pic>
                </p:oleObj>
              </mc:Fallback>
            </mc:AlternateContent>
          </a:graphicData>
        </a:graphic>
      </p:graphicFrame>
      <p:graphicFrame>
        <p:nvGraphicFramePr>
          <p:cNvPr id="34825" name="对象 34824"/>
          <p:cNvGraphicFramePr>
            <a:graphicFrameLocks noChangeAspect="1"/>
          </p:cNvGraphicFramePr>
          <p:nvPr/>
        </p:nvGraphicFramePr>
        <p:xfrm>
          <a:off x="6422986" y="1169846"/>
          <a:ext cx="4397375" cy="777875"/>
        </p:xfrm>
        <a:graphic>
          <a:graphicData uri="http://schemas.openxmlformats.org/presentationml/2006/ole">
            <mc:AlternateContent xmlns:mc="http://schemas.openxmlformats.org/markup-compatibility/2006">
              <mc:Choice xmlns:v="urn:schemas-microsoft-com:vml" Requires="v">
                <p:oleObj r:id="rId4" imgW="1866265" imgH="330200" progId="Equation.DSMT4">
                  <p:embed/>
                </p:oleObj>
              </mc:Choice>
              <mc:Fallback>
                <p:oleObj r:id="rId4" imgW="1866265" imgH="330200" progId="Equation.DSMT4">
                  <p:embed/>
                  <p:pic>
                    <p:nvPicPr>
                      <p:cNvPr id="0" name="对象 34824"/>
                      <p:cNvPicPr/>
                      <p:nvPr/>
                    </p:nvPicPr>
                    <p:blipFill>
                      <a:blip r:embed="rId5"/>
                      <a:stretch>
                        <a:fillRect/>
                      </a:stretch>
                    </p:blipFill>
                    <p:spPr>
                      <a:xfrm>
                        <a:off x="6422986" y="1169846"/>
                        <a:ext cx="4397375" cy="777875"/>
                      </a:xfrm>
                      <a:prstGeom prst="rect">
                        <a:avLst/>
                      </a:prstGeom>
                      <a:noFill/>
                      <a:ln w="38100">
                        <a:noFill/>
                        <a:miter/>
                      </a:ln>
                    </p:spPr>
                  </p:pic>
                </p:oleObj>
              </mc:Fallback>
            </mc:AlternateContent>
          </a:graphicData>
        </a:graphic>
      </p:graphicFrame>
      <p:graphicFrame>
        <p:nvGraphicFramePr>
          <p:cNvPr id="34826" name="对象 34825"/>
          <p:cNvGraphicFramePr>
            <a:graphicFrameLocks noChangeAspect="1"/>
          </p:cNvGraphicFramePr>
          <p:nvPr/>
        </p:nvGraphicFramePr>
        <p:xfrm>
          <a:off x="1157468" y="1844504"/>
          <a:ext cx="474663" cy="609600"/>
        </p:xfrm>
        <a:graphic>
          <a:graphicData uri="http://schemas.openxmlformats.org/presentationml/2006/ole">
            <mc:AlternateContent xmlns:mc="http://schemas.openxmlformats.org/markup-compatibility/2006">
              <mc:Choice xmlns:v="urn:schemas-microsoft-com:vml" Requires="v">
                <p:oleObj r:id="rId6" imgW="177800" imgH="228600" progId="Equation.DSMT4">
                  <p:embed/>
                </p:oleObj>
              </mc:Choice>
              <mc:Fallback>
                <p:oleObj r:id="rId6" imgW="177800" imgH="228600" progId="Equation.DSMT4">
                  <p:embed/>
                  <p:pic>
                    <p:nvPicPr>
                      <p:cNvPr id="0" name="对象 34825"/>
                      <p:cNvPicPr/>
                      <p:nvPr/>
                    </p:nvPicPr>
                    <p:blipFill>
                      <a:blip r:embed="rId7"/>
                      <a:stretch>
                        <a:fillRect/>
                      </a:stretch>
                    </p:blipFill>
                    <p:spPr>
                      <a:xfrm>
                        <a:off x="1157468" y="1844504"/>
                        <a:ext cx="474663" cy="609600"/>
                      </a:xfrm>
                      <a:prstGeom prst="rect">
                        <a:avLst/>
                      </a:prstGeom>
                      <a:noFill/>
                      <a:ln w="38100">
                        <a:noFill/>
                        <a:miter/>
                      </a:ln>
                    </p:spPr>
                  </p:pic>
                </p:oleObj>
              </mc:Fallback>
            </mc:AlternateContent>
          </a:graphicData>
        </a:graphic>
      </p:graphicFrame>
      <p:sp>
        <p:nvSpPr>
          <p:cNvPr id="34827" name="文本框 34826"/>
          <p:cNvSpPr txBox="1"/>
          <p:nvPr/>
        </p:nvSpPr>
        <p:spPr>
          <a:xfrm>
            <a:off x="660400" y="1355646"/>
            <a:ext cx="497068" cy="400110"/>
          </a:xfrm>
          <a:prstGeom prst="rect">
            <a:avLst/>
          </a:prstGeom>
          <a:solidFill>
            <a:srgbClr val="FF6600"/>
          </a:solidFill>
          <a:ln w="38100" cap="flat" cmpd="sng">
            <a:solidFill>
              <a:srgbClr val="99CCFF"/>
            </a:solidFill>
            <a:prstDash val="solid"/>
            <a:miter/>
            <a:headEnd type="none" w="med" len="med"/>
            <a:tailEnd type="none" w="med" len="med"/>
          </a:ln>
        </p:spPr>
        <p:txBody>
          <a:bodyPr wrap="square">
            <a:spAutoFit/>
          </a:bodyPr>
          <a:lstStyle/>
          <a:p>
            <a:pPr>
              <a:spcBef>
                <a:spcPct val="50000"/>
              </a:spcBef>
            </a:pPr>
            <a:r>
              <a:rPr lang="en-US" altLang="zh-CN"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1</a:t>
            </a:r>
            <a:r>
              <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p>
        </p:txBody>
      </p:sp>
      <p:sp>
        <p:nvSpPr>
          <p:cNvPr id="13"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课堂练习</a:t>
            </a:r>
          </a:p>
        </p:txBody>
      </p:sp>
      <p:graphicFrame>
        <p:nvGraphicFramePr>
          <p:cNvPr id="14" name="对象 13"/>
          <p:cNvGraphicFramePr>
            <a:graphicFrameLocks noChangeAspect="1"/>
          </p:cNvGraphicFramePr>
          <p:nvPr/>
        </p:nvGraphicFramePr>
        <p:xfrm>
          <a:off x="756413" y="2679085"/>
          <a:ext cx="3511550" cy="2676525"/>
        </p:xfrm>
        <a:graphic>
          <a:graphicData uri="http://schemas.openxmlformats.org/presentationml/2006/ole">
            <mc:AlternateContent xmlns:mc="http://schemas.openxmlformats.org/markup-compatibility/2006">
              <mc:Choice xmlns:v="urn:schemas-microsoft-com:vml" Requires="v">
                <p:oleObj r:id="rId8" imgW="1600200" imgH="1219200" progId="Equation.DSMT4">
                  <p:embed/>
                </p:oleObj>
              </mc:Choice>
              <mc:Fallback>
                <p:oleObj r:id="rId8" imgW="1600200" imgH="1219200" progId="Equation.DSMT4">
                  <p:embed/>
                  <p:pic>
                    <p:nvPicPr>
                      <p:cNvPr id="0" name="对象 38918"/>
                      <p:cNvPicPr/>
                      <p:nvPr/>
                    </p:nvPicPr>
                    <p:blipFill>
                      <a:blip r:embed="rId9"/>
                      <a:stretch>
                        <a:fillRect/>
                      </a:stretch>
                    </p:blipFill>
                    <p:spPr>
                      <a:xfrm>
                        <a:off x="756413" y="2679085"/>
                        <a:ext cx="3511550" cy="2676525"/>
                      </a:xfrm>
                      <a:prstGeom prst="rect">
                        <a:avLst/>
                      </a:prstGeom>
                      <a:noFill/>
                      <a:ln w="38100">
                        <a:noFill/>
                        <a:miter/>
                      </a:ln>
                    </p:spPr>
                  </p:pic>
                </p:oleObj>
              </mc:Fallback>
            </mc:AlternateContent>
          </a:graphicData>
        </a:graphic>
      </p:graphicFrame>
    </p:spTree>
  </p:cSld>
  <p:clrMapOvr>
    <a:masterClrMapping/>
  </p:clrMapOvr>
  <p:transition>
    <p:checker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2" name="组合 35841"/>
          <p:cNvGrpSpPr/>
          <p:nvPr/>
        </p:nvGrpSpPr>
        <p:grpSpPr>
          <a:xfrm>
            <a:off x="1153932" y="1221893"/>
            <a:ext cx="6248400" cy="525463"/>
            <a:chOff x="-992" y="-867"/>
            <a:chExt cx="3936" cy="331"/>
          </a:xfrm>
        </p:grpSpPr>
        <p:sp>
          <p:nvSpPr>
            <p:cNvPr id="35843" name="文本框 35842"/>
            <p:cNvSpPr txBox="1"/>
            <p:nvPr/>
          </p:nvSpPr>
          <p:spPr>
            <a:xfrm>
              <a:off x="-992" y="-867"/>
              <a:ext cx="3936" cy="274"/>
            </a:xfrm>
            <a:prstGeom prst="rect">
              <a:avLst/>
            </a:prstGeom>
            <a:noFill/>
            <a:ln w="9525">
              <a:noFill/>
            </a:ln>
          </p:spPr>
          <p:txBody>
            <a:bodyPr>
              <a:spAutoFit/>
            </a:bodyPr>
            <a:lstStyle/>
            <a:p>
              <a:pPr>
                <a:lnSpc>
                  <a:spcPct val="120000"/>
                </a:lnSpc>
                <a:spcBef>
                  <a:spcPct val="50000"/>
                </a:spcBef>
              </a:pP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求由                                           所围成图形的面积</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p>
          </p:txBody>
        </p:sp>
        <p:graphicFrame>
          <p:nvGraphicFramePr>
            <p:cNvPr id="35844" name="对象 35843"/>
            <p:cNvGraphicFramePr>
              <a:graphicFrameLocks noChangeAspect="1"/>
            </p:cNvGraphicFramePr>
            <p:nvPr/>
          </p:nvGraphicFramePr>
          <p:xfrm>
            <a:off x="-91" y="-867"/>
            <a:ext cx="1543" cy="331"/>
          </p:xfrm>
          <a:graphic>
            <a:graphicData uri="http://schemas.openxmlformats.org/presentationml/2006/ole">
              <mc:AlternateContent xmlns:mc="http://schemas.openxmlformats.org/markup-compatibility/2006">
                <mc:Choice xmlns:v="urn:schemas-microsoft-com:vml" Requires="v">
                  <p:oleObj r:id="rId2" imgW="1231900" imgH="228600" progId="Equation.DSMT4">
                    <p:embed/>
                  </p:oleObj>
                </mc:Choice>
                <mc:Fallback>
                  <p:oleObj r:id="rId2" imgW="1231900" imgH="228600" progId="Equation.DSMT4">
                    <p:embed/>
                    <p:pic>
                      <p:nvPicPr>
                        <p:cNvPr id="0" name="对象 35843"/>
                        <p:cNvPicPr/>
                        <p:nvPr/>
                      </p:nvPicPr>
                      <p:blipFill>
                        <a:blip r:embed="rId3"/>
                        <a:stretch>
                          <a:fillRect/>
                        </a:stretch>
                      </p:blipFill>
                      <p:spPr>
                        <a:xfrm>
                          <a:off x="-91" y="-867"/>
                          <a:ext cx="1543" cy="331"/>
                        </a:xfrm>
                        <a:prstGeom prst="rect">
                          <a:avLst/>
                        </a:prstGeom>
                        <a:noFill/>
                        <a:ln w="38100">
                          <a:noFill/>
                          <a:miter/>
                        </a:ln>
                      </p:spPr>
                    </p:pic>
                  </p:oleObj>
                </mc:Fallback>
              </mc:AlternateContent>
            </a:graphicData>
          </a:graphic>
        </p:graphicFrame>
      </p:grpSp>
      <p:sp>
        <p:nvSpPr>
          <p:cNvPr id="35845" name="矩形 35844"/>
          <p:cNvSpPr/>
          <p:nvPr/>
        </p:nvSpPr>
        <p:spPr>
          <a:xfrm>
            <a:off x="1280932" y="4509606"/>
            <a:ext cx="9144000" cy="0"/>
          </a:xfrm>
          <a:prstGeom prst="rect">
            <a:avLst/>
          </a:prstGeom>
          <a:noFill/>
          <a:ln w="9525">
            <a:noFill/>
          </a:ln>
        </p:spPr>
        <p:txBody>
          <a:bodyPr/>
          <a:lstStyle/>
          <a:p>
            <a:endPar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35846" name="矩形 35845"/>
          <p:cNvSpPr/>
          <p:nvPr/>
        </p:nvSpPr>
        <p:spPr>
          <a:xfrm>
            <a:off x="1280932" y="4509606"/>
            <a:ext cx="9144000" cy="0"/>
          </a:xfrm>
          <a:prstGeom prst="rect">
            <a:avLst/>
          </a:prstGeom>
          <a:noFill/>
          <a:ln w="9525">
            <a:noFill/>
          </a:ln>
        </p:spPr>
        <p:txBody>
          <a:bodyPr/>
          <a:lstStyle/>
          <a:p>
            <a:endPar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35847" name="矩形 35846"/>
          <p:cNvSpPr/>
          <p:nvPr/>
        </p:nvSpPr>
        <p:spPr>
          <a:xfrm>
            <a:off x="1280932" y="4528656"/>
            <a:ext cx="9144000" cy="0"/>
          </a:xfrm>
          <a:prstGeom prst="rect">
            <a:avLst/>
          </a:prstGeom>
          <a:noFill/>
          <a:ln w="9525">
            <a:noFill/>
          </a:ln>
        </p:spPr>
        <p:txBody>
          <a:bodyPr/>
          <a:lstStyle/>
          <a:p>
            <a:endPar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35848" name="矩形 35847"/>
          <p:cNvSpPr/>
          <p:nvPr/>
        </p:nvSpPr>
        <p:spPr>
          <a:xfrm>
            <a:off x="1280932" y="4366731"/>
            <a:ext cx="9144000" cy="0"/>
          </a:xfrm>
          <a:prstGeom prst="rect">
            <a:avLst/>
          </a:prstGeom>
          <a:noFill/>
          <a:ln w="9525">
            <a:noFill/>
          </a:ln>
        </p:spPr>
        <p:txBody>
          <a:bodyPr/>
          <a:lstStyle/>
          <a:p>
            <a:endPar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35856" name="文本框 35855"/>
          <p:cNvSpPr txBox="1"/>
          <p:nvPr/>
        </p:nvSpPr>
        <p:spPr>
          <a:xfrm>
            <a:off x="660400" y="1222094"/>
            <a:ext cx="914400" cy="400110"/>
          </a:xfrm>
          <a:prstGeom prst="rect">
            <a:avLst/>
          </a:prstGeom>
          <a:solidFill>
            <a:srgbClr val="FF6600"/>
          </a:solidFill>
          <a:ln w="38100" cap="flat" cmpd="sng">
            <a:solidFill>
              <a:srgbClr val="99CCFF"/>
            </a:solidFill>
            <a:prstDash val="solid"/>
            <a:miter/>
            <a:headEnd type="none" w="med" len="med"/>
            <a:tailEnd type="none" w="med" len="med"/>
          </a:ln>
        </p:spPr>
        <p:txBody>
          <a:bodyPr>
            <a:spAutoFit/>
          </a:bodyPr>
          <a:lstStyle/>
          <a:p>
            <a:pPr>
              <a:spcBef>
                <a:spcPct val="50000"/>
              </a:spcBef>
            </a:pPr>
            <a:r>
              <a:rPr lang="en-US" altLang="zh-CN"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2</a:t>
            </a:r>
            <a:r>
              <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p>
        </p:txBody>
      </p:sp>
      <p:sp>
        <p:nvSpPr>
          <p:cNvPr id="19"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课堂练习</a:t>
            </a:r>
          </a:p>
        </p:txBody>
      </p:sp>
      <p:sp>
        <p:nvSpPr>
          <p:cNvPr id="20" name="文本框 19"/>
          <p:cNvSpPr txBox="1"/>
          <p:nvPr/>
        </p:nvSpPr>
        <p:spPr>
          <a:xfrm>
            <a:off x="652464" y="1738669"/>
            <a:ext cx="10991668" cy="2092881"/>
          </a:xfrm>
          <a:prstGeom prst="rect">
            <a:avLst/>
          </a:prstGeom>
          <a:noFill/>
          <a:ln w="9525">
            <a:noFill/>
          </a:ln>
        </p:spPr>
        <p:txBody>
          <a:bodyPr wrap="square">
            <a:spAutoFit/>
          </a:bodyPr>
          <a:lstStyle/>
          <a:p>
            <a:pPr>
              <a:lnSpc>
                <a:spcPct val="200000"/>
              </a:lnSpc>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解：</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(1) </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确定积分变量和积分区间：由于曲线                       和                                的交点为       和                 </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p>
          <a:p>
            <a:pPr>
              <a:lnSpc>
                <a:spcPct val="200000"/>
              </a:lnSpc>
              <a:spcBef>
                <a:spcPct val="50000"/>
              </a:spcBef>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取</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x</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为积分变量</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则</a:t>
            </a:r>
          </a:p>
        </p:txBody>
      </p:sp>
      <p:sp>
        <p:nvSpPr>
          <p:cNvPr id="21" name="矩形 20"/>
          <p:cNvSpPr/>
          <p:nvPr/>
        </p:nvSpPr>
        <p:spPr>
          <a:xfrm>
            <a:off x="1111250" y="4725827"/>
            <a:ext cx="9144000" cy="0"/>
          </a:xfrm>
          <a:prstGeom prst="rect">
            <a:avLst/>
          </a:prstGeom>
          <a:noFill/>
          <a:ln w="9525">
            <a:noFill/>
          </a:ln>
        </p:spPr>
        <p:txBody>
          <a:bodyPr/>
          <a:lstStyle/>
          <a:p>
            <a:endPar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22" name="矩形 21"/>
          <p:cNvSpPr/>
          <p:nvPr/>
        </p:nvSpPr>
        <p:spPr>
          <a:xfrm>
            <a:off x="1111250" y="4725827"/>
            <a:ext cx="9144000" cy="0"/>
          </a:xfrm>
          <a:prstGeom prst="rect">
            <a:avLst/>
          </a:prstGeom>
          <a:noFill/>
          <a:ln w="9525">
            <a:noFill/>
          </a:ln>
        </p:spPr>
        <p:txBody>
          <a:bodyPr/>
          <a:lstStyle/>
          <a:p>
            <a:endPar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23" name="矩形 22"/>
          <p:cNvSpPr/>
          <p:nvPr/>
        </p:nvSpPr>
        <p:spPr>
          <a:xfrm>
            <a:off x="1111250" y="4744877"/>
            <a:ext cx="9144000" cy="0"/>
          </a:xfrm>
          <a:prstGeom prst="rect">
            <a:avLst/>
          </a:prstGeom>
          <a:noFill/>
          <a:ln w="9525">
            <a:noFill/>
          </a:ln>
        </p:spPr>
        <p:txBody>
          <a:bodyPr/>
          <a:lstStyle/>
          <a:p>
            <a:endPar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aphicFrame>
        <p:nvGraphicFramePr>
          <p:cNvPr id="24" name="对象 23"/>
          <p:cNvGraphicFramePr>
            <a:graphicFrameLocks noChangeAspect="1"/>
          </p:cNvGraphicFramePr>
          <p:nvPr/>
        </p:nvGraphicFramePr>
        <p:xfrm>
          <a:off x="10851969" y="1968018"/>
          <a:ext cx="792163" cy="415925"/>
        </p:xfrm>
        <a:graphic>
          <a:graphicData uri="http://schemas.openxmlformats.org/presentationml/2006/ole">
            <mc:AlternateContent xmlns:mc="http://schemas.openxmlformats.org/markup-compatibility/2006">
              <mc:Choice xmlns:v="urn:schemas-microsoft-com:vml" Requires="v">
                <p:oleObj r:id="rId4" imgW="381000" imgH="203200" progId="Equation.DSMT4">
                  <p:embed/>
                </p:oleObj>
              </mc:Choice>
              <mc:Fallback>
                <p:oleObj r:id="rId4" imgW="381000" imgH="203200" progId="Equation.DSMT4">
                  <p:embed/>
                  <p:pic>
                    <p:nvPicPr>
                      <p:cNvPr id="0" name="对象 39941"/>
                      <p:cNvPicPr/>
                      <p:nvPr/>
                    </p:nvPicPr>
                    <p:blipFill>
                      <a:blip r:embed="rId5"/>
                      <a:stretch>
                        <a:fillRect/>
                      </a:stretch>
                    </p:blipFill>
                    <p:spPr>
                      <a:xfrm>
                        <a:off x="10851969" y="1968018"/>
                        <a:ext cx="792163" cy="415925"/>
                      </a:xfrm>
                      <a:prstGeom prst="rect">
                        <a:avLst/>
                      </a:prstGeom>
                      <a:noFill/>
                      <a:ln w="38100">
                        <a:noFill/>
                        <a:miter/>
                      </a:ln>
                    </p:spPr>
                  </p:pic>
                </p:oleObj>
              </mc:Fallback>
            </mc:AlternateContent>
          </a:graphicData>
        </a:graphic>
      </p:graphicFrame>
      <p:graphicFrame>
        <p:nvGraphicFramePr>
          <p:cNvPr id="25" name="对象 24"/>
          <p:cNvGraphicFramePr>
            <a:graphicFrameLocks noChangeAspect="1"/>
          </p:cNvGraphicFramePr>
          <p:nvPr/>
        </p:nvGraphicFramePr>
        <p:xfrm>
          <a:off x="1153932" y="2532839"/>
          <a:ext cx="792163" cy="427038"/>
        </p:xfrm>
        <a:graphic>
          <a:graphicData uri="http://schemas.openxmlformats.org/presentationml/2006/ole">
            <mc:AlternateContent xmlns:mc="http://schemas.openxmlformats.org/markup-compatibility/2006">
              <mc:Choice xmlns:v="urn:schemas-microsoft-com:vml" Requires="v">
                <p:oleObj r:id="rId6" imgW="368300" imgH="203200" progId="Equation.DSMT4">
                  <p:embed/>
                </p:oleObj>
              </mc:Choice>
              <mc:Fallback>
                <p:oleObj r:id="rId6" imgW="368300" imgH="203200" progId="Equation.DSMT4">
                  <p:embed/>
                  <p:pic>
                    <p:nvPicPr>
                      <p:cNvPr id="0" name="对象 39942"/>
                      <p:cNvPicPr/>
                      <p:nvPr/>
                    </p:nvPicPr>
                    <p:blipFill>
                      <a:blip r:embed="rId7"/>
                      <a:stretch>
                        <a:fillRect/>
                      </a:stretch>
                    </p:blipFill>
                    <p:spPr>
                      <a:xfrm>
                        <a:off x="1153932" y="2532839"/>
                        <a:ext cx="792163" cy="427038"/>
                      </a:xfrm>
                      <a:prstGeom prst="rect">
                        <a:avLst/>
                      </a:prstGeom>
                      <a:noFill/>
                      <a:ln w="38100">
                        <a:noFill/>
                        <a:miter/>
                      </a:ln>
                    </p:spPr>
                  </p:pic>
                </p:oleObj>
              </mc:Fallback>
            </mc:AlternateContent>
          </a:graphicData>
        </a:graphic>
      </p:graphicFrame>
      <p:graphicFrame>
        <p:nvGraphicFramePr>
          <p:cNvPr id="26" name="对象 25"/>
          <p:cNvGraphicFramePr>
            <a:graphicFrameLocks noChangeAspect="1"/>
          </p:cNvGraphicFramePr>
          <p:nvPr/>
        </p:nvGraphicFramePr>
        <p:xfrm>
          <a:off x="2935751" y="3332534"/>
          <a:ext cx="1387475" cy="430213"/>
        </p:xfrm>
        <a:graphic>
          <a:graphicData uri="http://schemas.openxmlformats.org/presentationml/2006/ole">
            <mc:AlternateContent xmlns:mc="http://schemas.openxmlformats.org/markup-compatibility/2006">
              <mc:Choice xmlns:v="urn:schemas-microsoft-com:vml" Requires="v">
                <p:oleObj r:id="rId8" imgW="647700" imgH="203200" progId="Equation.DSMT4">
                  <p:embed/>
                </p:oleObj>
              </mc:Choice>
              <mc:Fallback>
                <p:oleObj r:id="rId8" imgW="647700" imgH="203200" progId="Equation.DSMT4">
                  <p:embed/>
                  <p:pic>
                    <p:nvPicPr>
                      <p:cNvPr id="0" name="对象 39943"/>
                      <p:cNvPicPr/>
                      <p:nvPr/>
                    </p:nvPicPr>
                    <p:blipFill>
                      <a:blip r:embed="rId9"/>
                      <a:stretch>
                        <a:fillRect/>
                      </a:stretch>
                    </p:blipFill>
                    <p:spPr>
                      <a:xfrm>
                        <a:off x="2935751" y="3332534"/>
                        <a:ext cx="1387475" cy="430213"/>
                      </a:xfrm>
                      <a:prstGeom prst="rect">
                        <a:avLst/>
                      </a:prstGeom>
                      <a:noFill/>
                      <a:ln w="38100">
                        <a:noFill/>
                        <a:miter/>
                      </a:ln>
                    </p:spPr>
                  </p:pic>
                </p:oleObj>
              </mc:Fallback>
            </mc:AlternateContent>
          </a:graphicData>
        </a:graphic>
      </p:graphicFrame>
      <p:graphicFrame>
        <p:nvGraphicFramePr>
          <p:cNvPr id="27" name="对象 26"/>
          <p:cNvGraphicFramePr>
            <a:graphicFrameLocks noChangeAspect="1"/>
          </p:cNvGraphicFramePr>
          <p:nvPr/>
        </p:nvGraphicFramePr>
        <p:xfrm>
          <a:off x="7645300" y="1910868"/>
          <a:ext cx="1655763" cy="473075"/>
        </p:xfrm>
        <a:graphic>
          <a:graphicData uri="http://schemas.openxmlformats.org/presentationml/2006/ole">
            <mc:AlternateContent xmlns:mc="http://schemas.openxmlformats.org/markup-compatibility/2006">
              <mc:Choice xmlns:v="urn:schemas-microsoft-com:vml" Requires="v">
                <p:oleObj r:id="rId10" imgW="800735" imgH="228600" progId="Equation.DSMT4">
                  <p:embed/>
                </p:oleObj>
              </mc:Choice>
              <mc:Fallback>
                <p:oleObj r:id="rId10" imgW="800735" imgH="228600" progId="Equation.DSMT4">
                  <p:embed/>
                  <p:pic>
                    <p:nvPicPr>
                      <p:cNvPr id="0" name="对象 39944"/>
                      <p:cNvPicPr/>
                      <p:nvPr/>
                    </p:nvPicPr>
                    <p:blipFill>
                      <a:blip r:embed="rId11"/>
                      <a:stretch>
                        <a:fillRect/>
                      </a:stretch>
                    </p:blipFill>
                    <p:spPr>
                      <a:xfrm>
                        <a:off x="7645300" y="1910868"/>
                        <a:ext cx="1655763" cy="473075"/>
                      </a:xfrm>
                      <a:prstGeom prst="rect">
                        <a:avLst/>
                      </a:prstGeom>
                      <a:noFill/>
                      <a:ln w="38100">
                        <a:noFill/>
                        <a:miter/>
                      </a:ln>
                    </p:spPr>
                  </p:pic>
                </p:oleObj>
              </mc:Fallback>
            </mc:AlternateContent>
          </a:graphicData>
        </a:graphic>
      </p:graphicFrame>
      <p:graphicFrame>
        <p:nvGraphicFramePr>
          <p:cNvPr id="28" name="对象 27"/>
          <p:cNvGraphicFramePr>
            <a:graphicFrameLocks noChangeAspect="1"/>
          </p:cNvGraphicFramePr>
          <p:nvPr/>
        </p:nvGraphicFramePr>
        <p:xfrm>
          <a:off x="5852932" y="1955318"/>
          <a:ext cx="1368425" cy="428625"/>
        </p:xfrm>
        <a:graphic>
          <a:graphicData uri="http://schemas.openxmlformats.org/presentationml/2006/ole">
            <mc:AlternateContent xmlns:mc="http://schemas.openxmlformats.org/markup-compatibility/2006">
              <mc:Choice xmlns:v="urn:schemas-microsoft-com:vml" Requires="v">
                <p:oleObj r:id="rId12" imgW="635000" imgH="203200" progId="Equation.DSMT4">
                  <p:embed/>
                </p:oleObj>
              </mc:Choice>
              <mc:Fallback>
                <p:oleObj r:id="rId12" imgW="635000" imgH="203200" progId="Equation.DSMT4">
                  <p:embed/>
                  <p:pic>
                    <p:nvPicPr>
                      <p:cNvPr id="0" name="对象 39945"/>
                      <p:cNvPicPr/>
                      <p:nvPr/>
                    </p:nvPicPr>
                    <p:blipFill>
                      <a:blip r:embed="rId13"/>
                      <a:stretch>
                        <a:fillRect/>
                      </a:stretch>
                    </p:blipFill>
                    <p:spPr>
                      <a:xfrm>
                        <a:off x="5852932" y="1955318"/>
                        <a:ext cx="1368425" cy="428625"/>
                      </a:xfrm>
                      <a:prstGeom prst="rect">
                        <a:avLst/>
                      </a:prstGeom>
                      <a:noFill/>
                      <a:ln w="38100">
                        <a:noFill/>
                        <a:miter/>
                      </a:ln>
                    </p:spPr>
                  </p:pic>
                </p:oleObj>
              </mc:Fallback>
            </mc:AlternateContent>
          </a:graphicData>
        </a:graphic>
      </p:graphicFrame>
      <p:pic>
        <p:nvPicPr>
          <p:cNvPr id="29" name="图片 28" descr="例一"/>
          <p:cNvPicPr>
            <a:picLocks noChangeAspect="1"/>
          </p:cNvPicPr>
          <p:nvPr/>
        </p:nvPicPr>
        <p:blipFill>
          <a:blip r:embed="rId14">
            <a:clrChange>
              <a:clrFrom>
                <a:srgbClr val="FFFFFF"/>
              </a:clrFrom>
              <a:clrTo>
                <a:srgbClr val="FFFFFF">
                  <a:alpha val="0"/>
                </a:srgbClr>
              </a:clrTo>
            </a:clrChange>
            <a:lum bright="-29999" contrast="-12000"/>
          </a:blip>
          <a:stretch>
            <a:fillRect/>
          </a:stretch>
        </p:blipFill>
        <p:spPr>
          <a:xfrm>
            <a:off x="7519862" y="2638641"/>
            <a:ext cx="3024188" cy="2921000"/>
          </a:xfrm>
          <a:prstGeom prst="rect">
            <a:avLst/>
          </a:prstGeom>
          <a:noFill/>
          <a:ln w="9525">
            <a:noFill/>
          </a:ln>
        </p:spPr>
      </p:pic>
      <p:sp>
        <p:nvSpPr>
          <p:cNvPr id="30" name="矩形 29"/>
          <p:cNvSpPr/>
          <p:nvPr/>
        </p:nvSpPr>
        <p:spPr>
          <a:xfrm>
            <a:off x="554129" y="4144071"/>
            <a:ext cx="3518912" cy="400110"/>
          </a:xfrm>
          <a:prstGeom prst="rect">
            <a:avLst/>
          </a:prstGeom>
          <a:noFill/>
          <a:ln w="9525">
            <a:noFill/>
          </a:ln>
        </p:spPr>
        <p:txBody>
          <a:bodyPr wrap="none" anchor="t">
            <a:spAutoFit/>
          </a:bodyPr>
          <a:lstStyle/>
          <a:p>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所求的几何图形的面积表示为</a:t>
            </a:r>
          </a:p>
        </p:txBody>
      </p:sp>
      <p:graphicFrame>
        <p:nvGraphicFramePr>
          <p:cNvPr id="31" name="对象 30"/>
          <p:cNvGraphicFramePr>
            <a:graphicFrameLocks noChangeAspect="1"/>
          </p:cNvGraphicFramePr>
          <p:nvPr/>
        </p:nvGraphicFramePr>
        <p:xfrm>
          <a:off x="2584270" y="4567569"/>
          <a:ext cx="2736850" cy="700088"/>
        </p:xfrm>
        <a:graphic>
          <a:graphicData uri="http://schemas.openxmlformats.org/presentationml/2006/ole">
            <mc:AlternateContent xmlns:mc="http://schemas.openxmlformats.org/markup-compatibility/2006">
              <mc:Choice xmlns:v="urn:schemas-microsoft-com:vml" Requires="v">
                <p:oleObj r:id="rId15" imgW="1308735" imgH="330200" progId="Equation.DSMT4">
                  <p:embed/>
                </p:oleObj>
              </mc:Choice>
              <mc:Fallback>
                <p:oleObj r:id="rId15" imgW="1308735" imgH="330200" progId="Equation.DSMT4">
                  <p:embed/>
                  <p:pic>
                    <p:nvPicPr>
                      <p:cNvPr id="0" name="对象 39948"/>
                      <p:cNvPicPr/>
                      <p:nvPr/>
                    </p:nvPicPr>
                    <p:blipFill>
                      <a:blip r:embed="rId16"/>
                      <a:stretch>
                        <a:fillRect/>
                      </a:stretch>
                    </p:blipFill>
                    <p:spPr>
                      <a:xfrm>
                        <a:off x="2584270" y="4567569"/>
                        <a:ext cx="2736850" cy="700088"/>
                      </a:xfrm>
                      <a:prstGeom prst="rect">
                        <a:avLst/>
                      </a:prstGeom>
                      <a:noFill/>
                      <a:ln w="38100">
                        <a:noFill/>
                        <a:miter/>
                      </a:ln>
                    </p:spPr>
                  </p:pic>
                </p:oleObj>
              </mc:Fallback>
            </mc:AlternateContent>
          </a:graphicData>
        </a:graphic>
      </p:graphicFrame>
      <p:graphicFrame>
        <p:nvGraphicFramePr>
          <p:cNvPr id="32" name="对象 31"/>
          <p:cNvGraphicFramePr>
            <a:graphicFrameLocks noChangeAspect="1"/>
          </p:cNvGraphicFramePr>
          <p:nvPr/>
        </p:nvGraphicFramePr>
        <p:xfrm>
          <a:off x="2584270" y="5347925"/>
          <a:ext cx="3386138" cy="865188"/>
        </p:xfrm>
        <a:graphic>
          <a:graphicData uri="http://schemas.openxmlformats.org/presentationml/2006/ole">
            <mc:AlternateContent xmlns:mc="http://schemas.openxmlformats.org/markup-compatibility/2006">
              <mc:Choice xmlns:v="urn:schemas-microsoft-com:vml" Requires="v">
                <p:oleObj r:id="rId17" imgW="1598930" imgH="405765" progId="Equation.DSMT4">
                  <p:embed/>
                </p:oleObj>
              </mc:Choice>
              <mc:Fallback>
                <p:oleObj r:id="rId17" imgW="1598930" imgH="405765" progId="Equation.DSMT4">
                  <p:embed/>
                  <p:pic>
                    <p:nvPicPr>
                      <p:cNvPr id="0" name="对象 39949"/>
                      <p:cNvPicPr/>
                      <p:nvPr/>
                    </p:nvPicPr>
                    <p:blipFill>
                      <a:blip r:embed="rId18"/>
                      <a:stretch>
                        <a:fillRect/>
                      </a:stretch>
                    </p:blipFill>
                    <p:spPr>
                      <a:xfrm>
                        <a:off x="2584270" y="5347925"/>
                        <a:ext cx="3386138" cy="865188"/>
                      </a:xfrm>
                      <a:prstGeom prst="rect">
                        <a:avLst/>
                      </a:prstGeom>
                      <a:noFill/>
                      <a:ln w="38100">
                        <a:noFill/>
                        <a:miter/>
                      </a:ln>
                    </p:spPr>
                  </p:pic>
                </p:oleObj>
              </mc:Fallback>
            </mc:AlternateContent>
          </a:graphicData>
        </a:graphic>
      </p:graphicFrame>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decel="50000" fill="hold">
                                          <p:stCondLst>
                                            <p:cond delay="0"/>
                                          </p:stCondLst>
                                        </p:cTn>
                                        <p:tgtEl>
                                          <p:spTgt spid="2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5"/>
                                        </p:tgtEl>
                                        <p:attrNameLst>
                                          <p:attrName>ppt_w</p:attrName>
                                        </p:attrNameLst>
                                      </p:cBhvr>
                                      <p:tavLst>
                                        <p:tav tm="0">
                                          <p:val>
                                            <p:strVal val="#ppt_w*.05"/>
                                          </p:val>
                                        </p:tav>
                                        <p:tav tm="100000">
                                          <p:val>
                                            <p:strVal val="#ppt_w"/>
                                          </p:val>
                                        </p:tav>
                                      </p:tavLst>
                                    </p:anim>
                                    <p:anim calcmode="lin" valueType="num">
                                      <p:cBhvr>
                                        <p:cTn id="10" dur="1000" fill="hold"/>
                                        <p:tgtEl>
                                          <p:spTgt spid="2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5"/>
                                        </p:tgtEl>
                                      </p:cBhvr>
                                    </p:animEffect>
                                  </p:childTnLst>
                                </p:cTn>
                              </p:par>
                              <p:par>
                                <p:cTn id="15" presetID="25"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p:cTn id="17" dur="500" decel="50000" fill="hold">
                                          <p:stCondLst>
                                            <p:cond delay="0"/>
                                          </p:stCondLst>
                                        </p:cTn>
                                        <p:tgtEl>
                                          <p:spTgt spid="27"/>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27"/>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27"/>
                                        </p:tgtEl>
                                        <p:attrNameLst>
                                          <p:attrName>ppt_w</p:attrName>
                                        </p:attrNameLst>
                                      </p:cBhvr>
                                      <p:tavLst>
                                        <p:tav tm="0">
                                          <p:val>
                                            <p:strVal val="#ppt_w*.05"/>
                                          </p:val>
                                        </p:tav>
                                        <p:tav tm="100000">
                                          <p:val>
                                            <p:strVal val="#ppt_w"/>
                                          </p:val>
                                        </p:tav>
                                      </p:tavLst>
                                    </p:anim>
                                    <p:anim calcmode="lin" valueType="num">
                                      <p:cBhvr>
                                        <p:cTn id="20" dur="1000" fill="hold"/>
                                        <p:tgtEl>
                                          <p:spTgt spid="27"/>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27"/>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27"/>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27"/>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27"/>
                                        </p:tgtEl>
                                      </p:cBhvr>
                                    </p:animEffect>
                                  </p:childTnLst>
                                </p:cTn>
                              </p:par>
                              <p:par>
                                <p:cTn id="25" presetID="25"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decel="50000" fill="hold">
                                          <p:stCondLst>
                                            <p:cond delay="0"/>
                                          </p:stCondLst>
                                        </p:cTn>
                                        <p:tgtEl>
                                          <p:spTgt spid="28"/>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28"/>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28"/>
                                        </p:tgtEl>
                                        <p:attrNameLst>
                                          <p:attrName>ppt_w</p:attrName>
                                        </p:attrNameLst>
                                      </p:cBhvr>
                                      <p:tavLst>
                                        <p:tav tm="0">
                                          <p:val>
                                            <p:strVal val="#ppt_w*.05"/>
                                          </p:val>
                                        </p:tav>
                                        <p:tav tm="100000">
                                          <p:val>
                                            <p:strVal val="#ppt_w"/>
                                          </p:val>
                                        </p:tav>
                                      </p:tavLst>
                                    </p:anim>
                                    <p:anim calcmode="lin" valueType="num">
                                      <p:cBhvr>
                                        <p:cTn id="30" dur="1000" fill="hold"/>
                                        <p:tgtEl>
                                          <p:spTgt spid="28"/>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28"/>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28"/>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28"/>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28"/>
                                        </p:tgtEl>
                                      </p:cBhvr>
                                    </p:animEffect>
                                  </p:childTnLst>
                                </p:cTn>
                              </p:par>
                              <p:par>
                                <p:cTn id="35" presetID="25"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decel="50000" fill="hold">
                                          <p:stCondLst>
                                            <p:cond delay="0"/>
                                          </p:stCondLst>
                                        </p:cTn>
                                        <p:tgtEl>
                                          <p:spTgt spid="26"/>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26"/>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26"/>
                                        </p:tgtEl>
                                        <p:attrNameLst>
                                          <p:attrName>ppt_w</p:attrName>
                                        </p:attrNameLst>
                                      </p:cBhvr>
                                      <p:tavLst>
                                        <p:tav tm="0">
                                          <p:val>
                                            <p:strVal val="#ppt_w*.05"/>
                                          </p:val>
                                        </p:tav>
                                        <p:tav tm="100000">
                                          <p:val>
                                            <p:strVal val="#ppt_w"/>
                                          </p:val>
                                        </p:tav>
                                      </p:tavLst>
                                    </p:anim>
                                    <p:anim calcmode="lin" valueType="num">
                                      <p:cBhvr>
                                        <p:cTn id="40" dur="1000" fill="hold"/>
                                        <p:tgtEl>
                                          <p:spTgt spid="26"/>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26"/>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26"/>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26"/>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26"/>
                                        </p:tgtEl>
                                      </p:cBhvr>
                                    </p:animEffect>
                                  </p:childTnLst>
                                </p:cTn>
                              </p:par>
                              <p:par>
                                <p:cTn id="45" presetID="25"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50" dur="1000" fill="hold"/>
                                        <p:tgtEl>
                                          <p:spTgt spid="20"/>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20"/>
                                        </p:tgtEl>
                                      </p:cBhvr>
                                    </p:animEffect>
                                  </p:childTnLst>
                                </p:cTn>
                              </p:par>
                            </p:childTnLst>
                          </p:cTn>
                        </p:par>
                      </p:childTnLst>
                    </p:cTn>
                  </p:par>
                  <p:par>
                    <p:cTn id="55" fill="hold">
                      <p:stCondLst>
                        <p:cond delay="indefinite"/>
                      </p:stCondLst>
                      <p:childTnLst>
                        <p:par>
                          <p:cTn id="56" fill="hold">
                            <p:stCondLst>
                              <p:cond delay="0"/>
                            </p:stCondLst>
                            <p:childTnLst>
                              <p:par>
                                <p:cTn id="57" presetID="29" presetClass="entr" presetSubtype="0" fill="hold" nodeType="click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1000" fill="hold"/>
                                        <p:tgtEl>
                                          <p:spTgt spid="31"/>
                                        </p:tgtEl>
                                        <p:attrNameLst>
                                          <p:attrName>ppt_x</p:attrName>
                                        </p:attrNameLst>
                                      </p:cBhvr>
                                      <p:tavLst>
                                        <p:tav tm="0">
                                          <p:val>
                                            <p:strVal val="#ppt_x-.2"/>
                                          </p:val>
                                        </p:tav>
                                        <p:tav tm="100000">
                                          <p:val>
                                            <p:strVal val="#ppt_x"/>
                                          </p:val>
                                        </p:tav>
                                      </p:tavLst>
                                    </p:anim>
                                    <p:anim calcmode="lin" valueType="num">
                                      <p:cBhvr>
                                        <p:cTn id="60" dur="1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61" dur="1000"/>
                                        <p:tgtEl>
                                          <p:spTgt spid="31"/>
                                        </p:tgtEl>
                                      </p:cBhvr>
                                    </p:animEffect>
                                  </p:childTnLst>
                                </p:cTn>
                              </p:par>
                              <p:par>
                                <p:cTn id="62" presetID="29" presetClass="entr" presetSubtype="0" fill="hold" nodeType="with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1000" fill="hold"/>
                                        <p:tgtEl>
                                          <p:spTgt spid="32"/>
                                        </p:tgtEl>
                                        <p:attrNameLst>
                                          <p:attrName>ppt_x</p:attrName>
                                        </p:attrNameLst>
                                      </p:cBhvr>
                                      <p:tavLst>
                                        <p:tav tm="0">
                                          <p:val>
                                            <p:strVal val="#ppt_x-.2"/>
                                          </p:val>
                                        </p:tav>
                                        <p:tav tm="100000">
                                          <p:val>
                                            <p:strVal val="#ppt_x"/>
                                          </p:val>
                                        </p:tav>
                                      </p:tavLst>
                                    </p:anim>
                                    <p:anim calcmode="lin" valueType="num">
                                      <p:cBhvr>
                                        <p:cTn id="65" dur="1000" fill="hold"/>
                                        <p:tgtEl>
                                          <p:spTgt spid="32"/>
                                        </p:tgtEl>
                                        <p:attrNameLst>
                                          <p:attrName>ppt_y</p:attrName>
                                        </p:attrNameLst>
                                      </p:cBhvr>
                                      <p:tavLst>
                                        <p:tav tm="0">
                                          <p:val>
                                            <p:strVal val="#ppt_y"/>
                                          </p:val>
                                        </p:tav>
                                        <p:tav tm="100000">
                                          <p:val>
                                            <p:strVal val="#ppt_y"/>
                                          </p:val>
                                        </p:tav>
                                      </p:tavLst>
                                    </p:anim>
                                    <p:animEffect transition="in" filter="wipe(right)" prLst="gradientSize: 0.1">
                                      <p:cBhvr>
                                        <p:cTn id="66" dur="1000"/>
                                        <p:tgtEl>
                                          <p:spTgt spid="32"/>
                                        </p:tgtEl>
                                      </p:cBhvr>
                                    </p:animEffect>
                                  </p:childTnLst>
                                </p:cTn>
                              </p:par>
                              <p:par>
                                <p:cTn id="67" presetID="29" presetClass="entr" presetSubtype="0" fill="hold" grpId="0" nodeType="withEffect">
                                  <p:stCondLst>
                                    <p:cond delay="0"/>
                                  </p:stCondLst>
                                  <p:childTnLst>
                                    <p:set>
                                      <p:cBhvr>
                                        <p:cTn id="68" dur="1" fill="hold">
                                          <p:stCondLst>
                                            <p:cond delay="0"/>
                                          </p:stCondLst>
                                        </p:cTn>
                                        <p:tgtEl>
                                          <p:spTgt spid="30"/>
                                        </p:tgtEl>
                                        <p:attrNameLst>
                                          <p:attrName>style.visibility</p:attrName>
                                        </p:attrNameLst>
                                      </p:cBhvr>
                                      <p:to>
                                        <p:strVal val="visible"/>
                                      </p:to>
                                    </p:set>
                                    <p:anim calcmode="lin" valueType="num">
                                      <p:cBhvr>
                                        <p:cTn id="69" dur="1000" fill="hold"/>
                                        <p:tgtEl>
                                          <p:spTgt spid="30"/>
                                        </p:tgtEl>
                                        <p:attrNameLst>
                                          <p:attrName>ppt_x</p:attrName>
                                        </p:attrNameLst>
                                      </p:cBhvr>
                                      <p:tavLst>
                                        <p:tav tm="0">
                                          <p:val>
                                            <p:strVal val="#ppt_x-.2"/>
                                          </p:val>
                                        </p:tav>
                                        <p:tav tm="100000">
                                          <p:val>
                                            <p:strVal val="#ppt_x"/>
                                          </p:val>
                                        </p:tav>
                                      </p:tavLst>
                                    </p:anim>
                                    <p:anim calcmode="lin" valueType="num">
                                      <p:cBhvr>
                                        <p:cTn id="70" dur="10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7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矩形 1"/>
          <p:cNvSpPr/>
          <p:nvPr/>
        </p:nvSpPr>
        <p:spPr>
          <a:xfrm>
            <a:off x="431800" y="349250"/>
            <a:ext cx="11328400" cy="6159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FandolFang R" panose="00000500000000000000" pitchFamily="50" charset="-122"/>
              <a:ea typeface="FandolFang R" panose="00000500000000000000" pitchFamily="50" charset="-122"/>
              <a:cs typeface="+mn-ea"/>
              <a:sym typeface="+mn-lt"/>
            </a:endParaRPr>
          </a:p>
        </p:txBody>
      </p:sp>
      <p:sp>
        <p:nvSpPr>
          <p:cNvPr id="3" name="矩形 2"/>
          <p:cNvSpPr/>
          <p:nvPr/>
        </p:nvSpPr>
        <p:spPr>
          <a:xfrm>
            <a:off x="1422400" y="2078962"/>
            <a:ext cx="9347200" cy="337150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感谢您下载</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平台上提供的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作品，为了您和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以及原创作者的利益，请勿复制、传播、销售，否则将承担法律责任！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将对作品进行维权，按照传播下载次数进行十倍的索取赔偿！</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1.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在</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出售的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模板是免版税类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(RF:</a:t>
            </a: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Royalty-Free)</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正版受</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中国人民共和国著作法</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世界版权公约</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的保护，作品的所有权、版权和著作权归</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所有</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您下载的是</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模板素材的使用权。</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2.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不得将</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素材，本身用于再出售</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或者出租、出借、转让、分销、发布或者作为礼物供他人使用，不得转授权、出卖、转让本协议或者本协议中的权利。</a:t>
            </a:r>
            <a:endParaRPr kumimoji="0" lang="zh-CN" altLang="en-US" sz="1800" b="0"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sp>
        <p:nvSpPr>
          <p:cNvPr id="4" name="矩形 3"/>
          <p:cNvSpPr/>
          <p:nvPr/>
        </p:nvSpPr>
        <p:spPr>
          <a:xfrm>
            <a:off x="5182930" y="1025730"/>
            <a:ext cx="1871025" cy="677365"/>
          </a:xfrm>
          <a:prstGeom prst="rect">
            <a:avLst/>
          </a:prstGeom>
        </p:spPr>
        <p:txBody>
          <a:bodyPr wrap="non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版权声明</a:t>
            </a:r>
            <a:endParaRPr kumimoji="0" lang="zh-CN" altLang="en-US" sz="3200" b="1"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cxnSp>
        <p:nvCxnSpPr>
          <p:cNvPr id="5" name="直接连接符 4"/>
          <p:cNvCxnSpPr/>
          <p:nvPr/>
        </p:nvCxnSpPr>
        <p:spPr>
          <a:xfrm>
            <a:off x="5816600" y="1852612"/>
            <a:ext cx="55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3000">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文本框 33793"/>
          <p:cNvSpPr txBox="1"/>
          <p:nvPr/>
        </p:nvSpPr>
        <p:spPr>
          <a:xfrm>
            <a:off x="660400" y="1344591"/>
            <a:ext cx="10858500" cy="2196627"/>
          </a:xfrm>
          <a:prstGeom prst="rect">
            <a:avLst/>
          </a:prstGeom>
          <a:noFill/>
          <a:ln w="9525">
            <a:noFill/>
          </a:ln>
        </p:spPr>
        <p:txBody>
          <a:bodyPr wrap="square">
            <a:spAutoFit/>
          </a:bodyPr>
          <a:lstStyle/>
          <a:p>
            <a:pPr>
              <a:lnSpc>
                <a:spcPct val="150000"/>
              </a:lnSpc>
              <a:spcBef>
                <a:spcPct val="50000"/>
              </a:spcBef>
              <a:buFont typeface="Wingdings" panose="05000000000000000000" pitchFamily="2" charset="2"/>
              <a:buChar char="l"/>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直角坐标方程给出的平面图形的面积一般以直角坐标为积分变量；</a:t>
            </a:r>
          </a:p>
          <a:p>
            <a:pPr>
              <a:lnSpc>
                <a:spcPct val="150000"/>
              </a:lnSpc>
              <a:spcBef>
                <a:spcPct val="50000"/>
              </a:spcBef>
              <a:buFont typeface="Wingdings" panose="05000000000000000000" pitchFamily="2" charset="2"/>
              <a:buChar char="l"/>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极坐标方程给出的平面图形的面积一般以由极坐标为积分变量；</a:t>
            </a:r>
          </a:p>
          <a:p>
            <a:pPr>
              <a:lnSpc>
                <a:spcPct val="150000"/>
              </a:lnSpc>
              <a:spcBef>
                <a:spcPct val="50000"/>
              </a:spcBef>
              <a:buFont typeface="Wingdings" panose="05000000000000000000" pitchFamily="2" charset="2"/>
              <a:buChar char="l"/>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曲边梯形的面积的计算一般以由直角坐标为积分变量；曲边扇形的面积的计算一般以由极坐标为积分变量</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p>
        </p:txBody>
      </p:sp>
      <p:sp>
        <p:nvSpPr>
          <p:cNvPr id="9"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课堂小结</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33794">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33794">
                                            <p:txEl>
                                              <p:pRg st="0" end="0"/>
                                            </p:txEl>
                                          </p:spTgt>
                                        </p:tgtEl>
                                        <p:attrNameLst>
                                          <p:attrName>ppt_x</p:attrName>
                                        </p:attrNameLst>
                                      </p:cBhvr>
                                    </p:anim>
                                    <p:anim from="0" to="-1.0" calcmode="lin" valueType="num">
                                      <p:cBhvr>
                                        <p:cTn id="8" dur="200" decel="50000" autoRev="1" fill="hold">
                                          <p:stCondLst>
                                            <p:cond delay="600"/>
                                          </p:stCondLst>
                                        </p:cTn>
                                        <p:tgtEl>
                                          <p:spTgt spid="33794">
                                            <p:txEl>
                                              <p:pRg st="0" end="0"/>
                                            </p:txEl>
                                          </p:spTgt>
                                        </p:tgtEl>
                                        <p:attrNameLst>
                                          <p:attrName>xshear</p:attrName>
                                        </p:attrNameLst>
                                      </p:cBhvr>
                                    </p:anim>
                                    <p:animScale>
                                      <p:cBhvr>
                                        <p:cTn id="9" dur="200" decel="100000" autoRev="1" fill="hold">
                                          <p:stCondLst>
                                            <p:cond delay="600"/>
                                          </p:stCondLst>
                                        </p:cTn>
                                        <p:tgtEl>
                                          <p:spTgt spid="33794">
                                            <p:txEl>
                                              <p:pRg st="0" end="0"/>
                                            </p:txEl>
                                          </p:spTgt>
                                        </p:tgtEl>
                                      </p:cBhvr>
                                      <p:from x="100000" y="100000"/>
                                      <p:to x="80000" y="100000"/>
                                    </p:animScale>
                                    <p:anim by="(#ppt_h/3+#ppt_w*0.1)" calcmode="lin" valueType="num">
                                      <p:cBhvr additive="sum">
                                        <p:cTn id="10" dur="200" decel="100000" autoRev="1" fill="hold">
                                          <p:stCondLst>
                                            <p:cond delay="600"/>
                                          </p:stCondLst>
                                        </p:cTn>
                                        <p:tgtEl>
                                          <p:spTgt spid="33794">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33794">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33794">
                                            <p:txEl>
                                              <p:pRg st="1" end="1"/>
                                            </p:txEl>
                                          </p:spTgt>
                                        </p:tgtEl>
                                        <p:attrNameLst>
                                          <p:attrName>ppt_x</p:attrName>
                                        </p:attrNameLst>
                                      </p:cBhvr>
                                    </p:anim>
                                    <p:anim from="0" to="-1.0" calcmode="lin" valueType="num">
                                      <p:cBhvr>
                                        <p:cTn id="16" dur="200" decel="50000" autoRev="1" fill="hold">
                                          <p:stCondLst>
                                            <p:cond delay="600"/>
                                          </p:stCondLst>
                                        </p:cTn>
                                        <p:tgtEl>
                                          <p:spTgt spid="33794">
                                            <p:txEl>
                                              <p:pRg st="1" end="1"/>
                                            </p:txEl>
                                          </p:spTgt>
                                        </p:tgtEl>
                                        <p:attrNameLst>
                                          <p:attrName>xshear</p:attrName>
                                        </p:attrNameLst>
                                      </p:cBhvr>
                                    </p:anim>
                                    <p:animScale>
                                      <p:cBhvr>
                                        <p:cTn id="17" dur="200" decel="100000" autoRev="1" fill="hold">
                                          <p:stCondLst>
                                            <p:cond delay="600"/>
                                          </p:stCondLst>
                                        </p:cTn>
                                        <p:tgtEl>
                                          <p:spTgt spid="33794">
                                            <p:txEl>
                                              <p:pRg st="1" end="1"/>
                                            </p:txEl>
                                          </p:spTgt>
                                        </p:tgtEl>
                                      </p:cBhvr>
                                      <p:from x="100000" y="100000"/>
                                      <p:to x="80000" y="100000"/>
                                    </p:animScale>
                                    <p:anim by="(#ppt_h/3+#ppt_w*0.1)" calcmode="lin" valueType="num">
                                      <p:cBhvr additive="sum">
                                        <p:cTn id="18" dur="200" decel="100000" autoRev="1" fill="hold">
                                          <p:stCondLst>
                                            <p:cond delay="600"/>
                                          </p:stCondLst>
                                        </p:cTn>
                                        <p:tgtEl>
                                          <p:spTgt spid="33794">
                                            <p:txEl>
                                              <p:pRg st="1" end="1"/>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nodeType="clickEffect">
                                  <p:stCondLst>
                                    <p:cond delay="0"/>
                                  </p:stCondLst>
                                  <p:childTnLst>
                                    <p:set>
                                      <p:cBhvr>
                                        <p:cTn id="22" dur="1" fill="hold">
                                          <p:stCondLst>
                                            <p:cond delay="0"/>
                                          </p:stCondLst>
                                        </p:cTn>
                                        <p:tgtEl>
                                          <p:spTgt spid="33794">
                                            <p:txEl>
                                              <p:pRg st="2" end="2"/>
                                            </p:txEl>
                                          </p:spTgt>
                                        </p:tgtEl>
                                        <p:attrNameLst>
                                          <p:attrName>style.visibility</p:attrName>
                                        </p:attrNameLst>
                                      </p:cBhvr>
                                      <p:to>
                                        <p:strVal val="visible"/>
                                      </p:to>
                                    </p:set>
                                    <p:anim from="(-#ppt_w/2)" to="(#ppt_x)" calcmode="lin" valueType="num">
                                      <p:cBhvr>
                                        <p:cTn id="23" dur="600" fill="hold">
                                          <p:stCondLst>
                                            <p:cond delay="0"/>
                                          </p:stCondLst>
                                        </p:cTn>
                                        <p:tgtEl>
                                          <p:spTgt spid="33794">
                                            <p:txEl>
                                              <p:pRg st="2" end="2"/>
                                            </p:txEl>
                                          </p:spTgt>
                                        </p:tgtEl>
                                        <p:attrNameLst>
                                          <p:attrName>ppt_x</p:attrName>
                                        </p:attrNameLst>
                                      </p:cBhvr>
                                    </p:anim>
                                    <p:anim from="0" to="-1.0" calcmode="lin" valueType="num">
                                      <p:cBhvr>
                                        <p:cTn id="24" dur="200" decel="50000" autoRev="1" fill="hold">
                                          <p:stCondLst>
                                            <p:cond delay="600"/>
                                          </p:stCondLst>
                                        </p:cTn>
                                        <p:tgtEl>
                                          <p:spTgt spid="33794">
                                            <p:txEl>
                                              <p:pRg st="2" end="2"/>
                                            </p:txEl>
                                          </p:spTgt>
                                        </p:tgtEl>
                                        <p:attrNameLst>
                                          <p:attrName>xshear</p:attrName>
                                        </p:attrNameLst>
                                      </p:cBhvr>
                                    </p:anim>
                                    <p:animScale>
                                      <p:cBhvr>
                                        <p:cTn id="25" dur="200" decel="100000" autoRev="1" fill="hold">
                                          <p:stCondLst>
                                            <p:cond delay="600"/>
                                          </p:stCondLst>
                                        </p:cTn>
                                        <p:tgtEl>
                                          <p:spTgt spid="33794">
                                            <p:txEl>
                                              <p:pRg st="2" end="2"/>
                                            </p:txEl>
                                          </p:spTgt>
                                        </p:tgtEl>
                                      </p:cBhvr>
                                      <p:from x="100000" y="100000"/>
                                      <p:to x="80000" y="100000"/>
                                    </p:animScale>
                                    <p:anim by="(#ppt_h/3+#ppt_w*0.1)" calcmode="lin" valueType="num">
                                      <p:cBhvr additive="sum">
                                        <p:cTn id="26" dur="200" decel="100000" autoRev="1" fill="hold">
                                          <p:stCondLst>
                                            <p:cond delay="600"/>
                                          </p:stCondLst>
                                        </p:cTn>
                                        <p:tgtEl>
                                          <p:spTgt spid="33794">
                                            <p:txEl>
                                              <p:pRg st="2" end="2"/>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p:cNvPicPr>
            <a:picLocks noChangeAspect="1"/>
          </p:cNvPicPr>
          <p:nvPr/>
        </p:nvPicPr>
        <p:blipFill>
          <a:blip r:embed="rId2">
            <a:extLst>
              <a:ext uri="{28A0092B-C50C-407E-A947-70E740481C1C}">
                <a14:useLocalDpi xmlns:a14="http://schemas.microsoft.com/office/drawing/2010/main" val="0"/>
              </a:ext>
            </a:extLst>
          </a:blip>
          <a:srcRect l="21426" t="520" r="26350" b="132"/>
          <a:stretch>
            <a:fillRect/>
          </a:stretch>
        </p:blipFill>
        <p:spPr>
          <a:xfrm>
            <a:off x="5303521" y="-1"/>
            <a:ext cx="6888480" cy="6890097"/>
          </a:xfrm>
          <a:custGeom>
            <a:avLst/>
            <a:gdLst>
              <a:gd name="connsiteX0" fmla="*/ 163175 w 5407573"/>
              <a:gd name="connsiteY0" fmla="*/ 0 h 6858001"/>
              <a:gd name="connsiteX1" fmla="*/ 5407573 w 5407573"/>
              <a:gd name="connsiteY1" fmla="*/ 0 h 6858001"/>
              <a:gd name="connsiteX2" fmla="*/ 5407573 w 5407573"/>
              <a:gd name="connsiteY2" fmla="*/ 6858001 h 6858001"/>
              <a:gd name="connsiteX3" fmla="*/ 0 w 5407573"/>
              <a:gd name="connsiteY3" fmla="*/ 6858001 h 6858001"/>
              <a:gd name="connsiteX4" fmla="*/ 3082621 w 5407573"/>
              <a:gd name="connsiteY4" fmla="*/ 3335778 h 6858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7573" h="6858001">
                <a:moveTo>
                  <a:pt x="163175" y="0"/>
                </a:moveTo>
                <a:lnTo>
                  <a:pt x="5407573" y="0"/>
                </a:lnTo>
                <a:lnTo>
                  <a:pt x="5407573" y="6858001"/>
                </a:lnTo>
                <a:lnTo>
                  <a:pt x="0" y="6858001"/>
                </a:lnTo>
                <a:lnTo>
                  <a:pt x="3082621" y="3335778"/>
                </a:lnTo>
                <a:close/>
              </a:path>
            </a:pathLst>
          </a:custGeom>
        </p:spPr>
      </p:pic>
      <p:grpSp>
        <p:nvGrpSpPr>
          <p:cNvPr id="4" name="组合 3"/>
          <p:cNvGrpSpPr/>
          <p:nvPr/>
        </p:nvGrpSpPr>
        <p:grpSpPr>
          <a:xfrm>
            <a:off x="644142" y="2314916"/>
            <a:ext cx="5937982" cy="2641904"/>
            <a:chOff x="6147269" y="2844264"/>
            <a:chExt cx="5112385" cy="2076460"/>
          </a:xfrm>
        </p:grpSpPr>
        <p:grpSp>
          <p:nvGrpSpPr>
            <p:cNvPr id="5" name="组合 4"/>
            <p:cNvGrpSpPr/>
            <p:nvPr/>
          </p:nvGrpSpPr>
          <p:grpSpPr>
            <a:xfrm>
              <a:off x="6147269" y="3331609"/>
              <a:ext cx="5033249" cy="1589115"/>
              <a:chOff x="-4714868" y="2110674"/>
              <a:chExt cx="5033249" cy="1589115"/>
            </a:xfrm>
          </p:grpSpPr>
          <p:sp>
            <p:nvSpPr>
              <p:cNvPr id="7" name="矩形: 圆角 21"/>
              <p:cNvSpPr/>
              <p:nvPr/>
            </p:nvSpPr>
            <p:spPr>
              <a:xfrm>
                <a:off x="-4648332" y="3345066"/>
                <a:ext cx="3562392" cy="354723"/>
              </a:xfrm>
              <a:prstGeom prst="roundRect">
                <a:avLst>
                  <a:gd name="adj" fmla="val 50000"/>
                </a:avLst>
              </a:prstGeom>
              <a:solidFill>
                <a:srgbClr val="DD88A7"/>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讲解人：</a:t>
                </a:r>
                <a:r>
                  <a:rPr kumimoji="0" lang="en-US" altLang="zh-CN" sz="1600" b="0" i="0" u="none" strike="noStrike" kern="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xippt  </a:t>
                </a:r>
                <a:r>
                  <a:rPr kumimoji="0" lang="zh-CN" altLang="en-US" sz="1600" b="0" i="0" u="none" strike="noStrike" kern="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时间：</a:t>
                </a:r>
                <a:r>
                  <a:rPr kumimoji="0" lang="en-US" altLang="zh-CN" sz="1600" b="0" i="0" u="none" strike="noStrike" kern="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2020.6.1</a:t>
                </a:r>
                <a:endParaRPr kumimoji="0" lang="en-US" altLang="zh-CN" sz="1600" b="0" i="0" u="none" strike="noStrike" kern="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nvGrpSpPr>
              <p:cNvPr id="8" name="组合 7"/>
              <p:cNvGrpSpPr/>
              <p:nvPr/>
            </p:nvGrpSpPr>
            <p:grpSpPr>
              <a:xfrm>
                <a:off x="-4714868" y="2110674"/>
                <a:ext cx="5033249" cy="944353"/>
                <a:chOff x="-4714868" y="2110674"/>
                <a:chExt cx="5033249" cy="944353"/>
              </a:xfrm>
            </p:grpSpPr>
            <p:sp>
              <p:nvSpPr>
                <p:cNvPr id="9" name="文本框 8"/>
                <p:cNvSpPr txBox="1"/>
                <p:nvPr/>
              </p:nvSpPr>
              <p:spPr>
                <a:xfrm>
                  <a:off x="-4714868" y="2808615"/>
                  <a:ext cx="5033249" cy="246412"/>
                </a:xfrm>
                <a:prstGeom prst="rect">
                  <a:avLst/>
                </a:prstGeom>
                <a:noFill/>
              </p:spPr>
              <p:txBody>
                <a:bodyPr wrap="square" rtlCol="0">
                  <a:spAutoFit/>
                </a:bodyPr>
                <a:lstStyle/>
                <a:p>
                  <a:pPr marL="0" marR="0" lvl="0" indent="0" algn="dist" defTabSz="914400" rtl="0" eaLnBrk="1" fontAlgn="auto" latinLnBrk="0" hangingPunct="1">
                    <a:lnSpc>
                      <a:spcPct val="150000"/>
                    </a:lnSpc>
                    <a:spcBef>
                      <a:spcPts val="0"/>
                    </a:spcBef>
                    <a:spcAft>
                      <a:spcPts val="0"/>
                    </a:spcAft>
                    <a:buClrTx/>
                    <a:buSzTx/>
                    <a:buFontTx/>
                    <a:buNone/>
                    <a:defRPr/>
                  </a:pPr>
                  <a:r>
                    <a:rPr kumimoji="0" lang="en-US" altLang="zh-CN" sz="1050" b="0" i="0" u="none" strike="noStrike" kern="0" cap="none" spc="0" normalizeH="0" baseline="0" noProof="0" dirty="0">
                      <a:ln>
                        <a:noFill/>
                      </a:ln>
                      <a:solidFill>
                        <a:prstClr val="white">
                          <a:lumMod val="50000"/>
                        </a:prstClr>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PEOPLE'S EDUCATION PRESS HIGH SCHOOL MATHEMATICS ELECTIVE 2-2</a:t>
                  </a:r>
                </a:p>
              </p:txBody>
            </p:sp>
            <p:cxnSp>
              <p:nvCxnSpPr>
                <p:cNvPr id="10" name="直接连接符 9"/>
                <p:cNvCxnSpPr/>
                <p:nvPr/>
              </p:nvCxnSpPr>
              <p:spPr>
                <a:xfrm>
                  <a:off x="-4634728" y="2789746"/>
                  <a:ext cx="4953109" cy="0"/>
                </a:xfrm>
                <a:prstGeom prst="line">
                  <a:avLst/>
                </a:prstGeom>
                <a:noFill/>
                <a:ln w="6350" cap="flat" cmpd="sng" algn="ctr">
                  <a:solidFill>
                    <a:sysClr val="windowText" lastClr="000000">
                      <a:lumMod val="65000"/>
                      <a:lumOff val="35000"/>
                    </a:sysClr>
                  </a:solidFill>
                  <a:prstDash val="solid"/>
                  <a:miter lim="800000"/>
                </a:ln>
                <a:effectLst/>
              </p:spPr>
            </p:cxnSp>
            <p:sp>
              <p:nvSpPr>
                <p:cNvPr id="11" name="文本占位符 19"/>
                <p:cNvSpPr txBox="1"/>
                <p:nvPr/>
              </p:nvSpPr>
              <p:spPr>
                <a:xfrm>
                  <a:off x="-4708756" y="2110674"/>
                  <a:ext cx="4860471" cy="6602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dist">
                    <a:buNone/>
                    <a:defRPr/>
                  </a:pPr>
                  <a:r>
                    <a:rPr lang="zh-CN" altLang="en-US" sz="4400" b="1" dirty="0">
                      <a:solidFill>
                        <a:srgbClr val="DD88A7"/>
                      </a:solidFill>
                      <a:latin typeface="Arial" panose="020B0604020202020204" pitchFamily="34" charset="0"/>
                      <a:ea typeface="思源黑体 CN Regular" panose="020B0500000000000000" pitchFamily="34" charset="-122"/>
                      <a:cs typeface="+mn-ea"/>
                      <a:sym typeface="Arial" panose="020B0604020202020204" pitchFamily="34" charset="0"/>
                    </a:rPr>
                    <a:t>感谢你的聆听</a:t>
                  </a:r>
                </a:p>
              </p:txBody>
            </p:sp>
          </p:grpSp>
        </p:grpSp>
        <p:sp>
          <p:nvSpPr>
            <p:cNvPr id="6" name="文本占位符 20"/>
            <p:cNvSpPr txBox="1"/>
            <p:nvPr/>
          </p:nvSpPr>
          <p:spPr>
            <a:xfrm>
              <a:off x="6147269" y="2844264"/>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latin typeface="Arial" panose="020B0604020202020204" pitchFamily="34" charset="0"/>
                  <a:ea typeface="思源黑体 CN Regular" panose="020B0500000000000000" pitchFamily="34" charset="-122"/>
                  <a:cs typeface="+mn-ea"/>
                  <a:sym typeface="Arial" panose="020B0604020202020204" pitchFamily="34" charset="0"/>
                </a:rPr>
                <a:t>第</a:t>
              </a:r>
              <a:r>
                <a:rPr lang="en-US" altLang="zh-CN" dirty="0">
                  <a:latin typeface="Arial" panose="020B0604020202020204" pitchFamily="34" charset="0"/>
                  <a:ea typeface="思源黑体 CN Regular" panose="020B0500000000000000" pitchFamily="34" charset="-122"/>
                  <a:cs typeface="+mn-ea"/>
                  <a:sym typeface="Arial" panose="020B0604020202020204" pitchFamily="34" charset="0"/>
                </a:rPr>
                <a:t>1</a:t>
              </a:r>
              <a:r>
                <a:rPr lang="zh-CN" altLang="en-US" dirty="0">
                  <a:latin typeface="Arial" panose="020B0604020202020204" pitchFamily="34" charset="0"/>
                  <a:ea typeface="思源黑体 CN Regular" panose="020B0500000000000000" pitchFamily="34" charset="-122"/>
                  <a:cs typeface="+mn-ea"/>
                  <a:sym typeface="Arial" panose="020B0604020202020204" pitchFamily="34" charset="0"/>
                </a:rPr>
                <a:t>章  导数及其应用</a:t>
              </a:r>
            </a:p>
          </p:txBody>
        </p:sp>
      </p:grpSp>
      <p:sp>
        <p:nvSpPr>
          <p:cNvPr id="12" name="矩形 11"/>
          <p:cNvSpPr/>
          <p:nvPr/>
        </p:nvSpPr>
        <p:spPr>
          <a:xfrm>
            <a:off x="-1797646" y="512415"/>
            <a:ext cx="4062342" cy="300975"/>
          </a:xfrm>
          <a:prstGeom prst="rect">
            <a:avLst/>
          </a:prstGeom>
          <a:solidFill>
            <a:srgbClr val="DD88A7"/>
          </a:solidFill>
          <a:ln w="12700" cap="flat">
            <a:noFill/>
            <a:prstDash val="solid"/>
            <a:miter lim="800000"/>
          </a:ln>
          <a:effectLst>
            <a:outerShdw blurRad="76200" dir="18900000" sy="23000" kx="-1200000" algn="bl" rotWithShape="0">
              <a:prstClr val="black">
                <a:alpha val="20000"/>
              </a:prstClr>
            </a:outerShdw>
            <a:softEdge rad="19050"/>
          </a:effectLst>
        </p:spPr>
        <p:txBody>
          <a:bodyPr spcFirstLastPara="1" wrap="square" lIns="57592" tIns="57592" rIns="57592" bIns="57592" spcCol="38100" anchor="ctr">
            <a:spAutoFit/>
          </a:bodyPr>
          <a:lstStyle/>
          <a:p>
            <a:pPr marL="0" marR="0" lvl="0" indent="0" algn="r" defTabSz="1151890" rtl="0" eaLnBrk="1" fontAlgn="auto" latinLnBrk="1" hangingPunct="1">
              <a:lnSpc>
                <a:spcPct val="100000"/>
              </a:lnSpc>
              <a:spcBef>
                <a:spcPts val="0"/>
              </a:spcBef>
              <a:spcAft>
                <a:spcPts val="0"/>
              </a:spcAft>
              <a:buClrTx/>
              <a:buSzTx/>
              <a:buFontTx/>
              <a:buNone/>
              <a:defRPr/>
            </a:pPr>
            <a:r>
              <a:rPr kumimoji="0" lang="zh-CN" altLang="en-US" sz="1200" b="0" i="0" u="none" strike="noStrike" kern="0" cap="none" spc="30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人教版高中数学选修</a:t>
            </a:r>
            <a:r>
              <a:rPr kumimoji="0" lang="en-US" altLang="zh-CN" sz="1200" b="0" i="0" u="none" strike="noStrike" kern="0" cap="none" spc="30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2-2</a:t>
            </a:r>
            <a:endParaRPr kumimoji="0" lang="zh-CN" altLang="en-US" sz="1200" b="0" i="0" u="none" strike="noStrike" kern="0" cap="none" spc="30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45" name="矩形 44"/>
          <p:cNvSpPr/>
          <p:nvPr/>
        </p:nvSpPr>
        <p:spPr>
          <a:xfrm>
            <a:off x="7429500" y="-1"/>
            <a:ext cx="4762500" cy="6890097"/>
          </a:xfrm>
          <a:prstGeom prst="rect">
            <a:avLst/>
          </a:prstGeom>
          <a:solidFill>
            <a:srgbClr val="E4CBC4">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5303521" y="-1"/>
            <a:ext cx="4031931" cy="6890097"/>
          </a:xfrm>
          <a:custGeom>
            <a:avLst/>
            <a:gdLst>
              <a:gd name="connsiteX0" fmla="*/ 101745 w 3648401"/>
              <a:gd name="connsiteY0" fmla="*/ 0 h 6858001"/>
              <a:gd name="connsiteX1" fmla="*/ 1828028 w 3648401"/>
              <a:gd name="connsiteY1" fmla="*/ 0 h 6858001"/>
              <a:gd name="connsiteX2" fmla="*/ 3648401 w 3648401"/>
              <a:gd name="connsiteY2" fmla="*/ 3335778 h 6858001"/>
              <a:gd name="connsiteX3" fmla="*/ 1726283 w 3648401"/>
              <a:gd name="connsiteY3" fmla="*/ 6858001 h 6858001"/>
              <a:gd name="connsiteX4" fmla="*/ 0 w 3648401"/>
              <a:gd name="connsiteY4" fmla="*/ 6858001 h 6858001"/>
              <a:gd name="connsiteX5" fmla="*/ 1922118 w 3648401"/>
              <a:gd name="connsiteY5" fmla="*/ 3335778 h 6858001"/>
              <a:gd name="connsiteX6" fmla="*/ 101745 w 3648401"/>
              <a:gd name="connsiteY6"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8401" h="6858001">
                <a:moveTo>
                  <a:pt x="101745" y="0"/>
                </a:moveTo>
                <a:lnTo>
                  <a:pt x="1828028" y="0"/>
                </a:lnTo>
                <a:lnTo>
                  <a:pt x="3648401" y="3335778"/>
                </a:lnTo>
                <a:lnTo>
                  <a:pt x="1726283" y="6858001"/>
                </a:lnTo>
                <a:lnTo>
                  <a:pt x="0" y="6858001"/>
                </a:lnTo>
                <a:lnTo>
                  <a:pt x="1922118" y="3335778"/>
                </a:lnTo>
                <a:lnTo>
                  <a:pt x="101745" y="0"/>
                </a:lnTo>
                <a:close/>
              </a:path>
            </a:pathLst>
          </a:custGeom>
          <a:solidFill>
            <a:srgbClr val="FADA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5121"/>
          <p:cNvSpPr/>
          <p:nvPr/>
        </p:nvSpPr>
        <p:spPr>
          <a:xfrm>
            <a:off x="660400" y="1352179"/>
            <a:ext cx="10858500" cy="1234825"/>
          </a:xfrm>
          <a:prstGeom prst="rect">
            <a:avLst/>
          </a:prstGeom>
          <a:solidFill>
            <a:srgbClr val="CCFFCC"/>
          </a:solidFill>
          <a:ln w="38100" cap="flat" cmpd="sng">
            <a:solidFill>
              <a:srgbClr val="0000FF"/>
            </a:solidFill>
            <a:prstDash val="solid"/>
            <a:miter/>
            <a:headEnd type="none" w="med" len="med"/>
            <a:tailEnd type="none" w="med" len="med"/>
          </a:ln>
        </p:spPr>
        <p:txBody>
          <a:bodyPr wrap="square">
            <a:spAutoFit/>
          </a:bodyPr>
          <a:lstStyle/>
          <a:p>
            <a:pPr>
              <a:lnSpc>
                <a:spcPct val="200000"/>
              </a:lnSpc>
            </a:pPr>
            <a:r>
              <a:rPr lang="zh-CN" altLang="en-US"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通过定积分的学习，掌握了微积分的基本思想和方法就能得到一些具有特殊曲边的图形的面积，并得出平面图形面积的计算公式</a:t>
            </a:r>
            <a:r>
              <a:rPr lang="en-US" altLang="zh-CN"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p>
        </p:txBody>
      </p:sp>
      <p:pic>
        <p:nvPicPr>
          <p:cNvPr id="5123" name="Picture 19" descr="10-4"/>
          <p:cNvPicPr>
            <a:picLocks noChangeAspect="1"/>
          </p:cNvPicPr>
          <p:nvPr/>
        </p:nvPicPr>
        <p:blipFill>
          <a:blip r:embed="rId2">
            <a:clrChange>
              <a:clrFrom>
                <a:srgbClr val="FFFFFF"/>
              </a:clrFrom>
              <a:clrTo>
                <a:srgbClr val="FFFFFF">
                  <a:alpha val="0"/>
                </a:srgbClr>
              </a:clrTo>
            </a:clrChange>
          </a:blip>
          <a:srcRect t="22447" r="57805" b="16299"/>
          <a:stretch>
            <a:fillRect/>
          </a:stretch>
        </p:blipFill>
        <p:spPr>
          <a:xfrm>
            <a:off x="1798321" y="3108961"/>
            <a:ext cx="3313113" cy="2181225"/>
          </a:xfrm>
          <a:prstGeom prst="rect">
            <a:avLst/>
          </a:prstGeom>
          <a:noFill/>
          <a:ln w="9525">
            <a:noFill/>
          </a:ln>
        </p:spPr>
      </p:pic>
      <p:pic>
        <p:nvPicPr>
          <p:cNvPr id="5124" name="图片 5123"/>
          <p:cNvPicPr>
            <a:picLocks noChangeAspect="1"/>
          </p:cNvPicPr>
          <p:nvPr/>
        </p:nvPicPr>
        <p:blipFill>
          <a:blip r:embed="rId3">
            <a:clrChange>
              <a:clrFrom>
                <a:srgbClr val="FFFFFF"/>
              </a:clrFrom>
              <a:clrTo>
                <a:srgbClr val="FFFFFF">
                  <a:alpha val="0"/>
                </a:srgbClr>
              </a:clrTo>
            </a:clrChange>
          </a:blip>
          <a:stretch>
            <a:fillRect/>
          </a:stretch>
        </p:blipFill>
        <p:spPr>
          <a:xfrm>
            <a:off x="6629234" y="3435986"/>
            <a:ext cx="2895600" cy="1854200"/>
          </a:xfrm>
          <a:prstGeom prst="rect">
            <a:avLst/>
          </a:prstGeom>
          <a:noFill/>
          <a:ln w="9525">
            <a:noFill/>
          </a:ln>
        </p:spPr>
      </p:pic>
      <p:sp>
        <p:nvSpPr>
          <p:cNvPr id="7"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课前导入</a:t>
            </a: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plus(in)">
                                      <p:cBhvr>
                                        <p:cTn id="7" dur="2000"/>
                                        <p:tgtEl>
                                          <p:spTgt spid="5124"/>
                                        </p:tgtEl>
                                      </p:cBhvr>
                                    </p:animEffect>
                                  </p:childTnLst>
                                </p:cTn>
                              </p:par>
                              <p:par>
                                <p:cTn id="8" presetID="13" presetClass="entr" presetSubtype="16" fill="hold" nodeType="withEffect">
                                  <p:stCondLst>
                                    <p:cond delay="0"/>
                                  </p:stCondLst>
                                  <p:childTnLst>
                                    <p:set>
                                      <p:cBhvr>
                                        <p:cTn id="9" dur="1" fill="hold">
                                          <p:stCondLst>
                                            <p:cond delay="0"/>
                                          </p:stCondLst>
                                        </p:cTn>
                                        <p:tgtEl>
                                          <p:spTgt spid="5123"/>
                                        </p:tgtEl>
                                        <p:attrNameLst>
                                          <p:attrName>style.visibility</p:attrName>
                                        </p:attrNameLst>
                                      </p:cBhvr>
                                      <p:to>
                                        <p:strVal val="visible"/>
                                      </p:to>
                                    </p:set>
                                    <p:animEffect transition="in" filter="plus(in)">
                                      <p:cBhvr>
                                        <p:cTn id="10" dur="2000"/>
                                        <p:tgtEl>
                                          <p:spTgt spid="5123"/>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5122"/>
                                        </p:tgtEl>
                                        <p:attrNameLst>
                                          <p:attrName>style.visibility</p:attrName>
                                        </p:attrNameLst>
                                      </p:cBhvr>
                                      <p:to>
                                        <p:strVal val="visible"/>
                                      </p:to>
                                    </p:set>
                                    <p:anim calcmode="lin" valueType="num">
                                      <p:cBhvr>
                                        <p:cTn id="13" dur="500" fill="hold"/>
                                        <p:tgtEl>
                                          <p:spTgt spid="5122"/>
                                        </p:tgtEl>
                                        <p:attrNameLst>
                                          <p:attrName>ppt_w</p:attrName>
                                        </p:attrNameLst>
                                      </p:cBhvr>
                                      <p:tavLst>
                                        <p:tav tm="0">
                                          <p:val>
                                            <p:fltVal val="0"/>
                                          </p:val>
                                        </p:tav>
                                        <p:tav tm="100000">
                                          <p:val>
                                            <p:strVal val="#ppt_w"/>
                                          </p:val>
                                        </p:tav>
                                      </p:tavLst>
                                    </p:anim>
                                    <p:anim calcmode="lin" valueType="num">
                                      <p:cBhvr>
                                        <p:cTn id="14" dur="500" fill="hold"/>
                                        <p:tgtEl>
                                          <p:spTgt spid="5122"/>
                                        </p:tgtEl>
                                        <p:attrNameLst>
                                          <p:attrName>ppt_h</p:attrName>
                                        </p:attrNameLst>
                                      </p:cBhvr>
                                      <p:tavLst>
                                        <p:tav tm="0">
                                          <p:val>
                                            <p:fltVal val="0"/>
                                          </p:val>
                                        </p:tav>
                                        <p:tav tm="100000">
                                          <p:val>
                                            <p:strVal val="#ppt_h"/>
                                          </p:val>
                                        </p:tav>
                                      </p:tavLst>
                                    </p:anim>
                                    <p:anim calcmode="lin" valueType="num">
                                      <p:cBhvr>
                                        <p:cTn id="15" dur="500" fill="hold"/>
                                        <p:tgtEl>
                                          <p:spTgt spid="5122"/>
                                        </p:tgtEl>
                                        <p:attrNameLst>
                                          <p:attrName>style.rotation</p:attrName>
                                        </p:attrNameLst>
                                      </p:cBhvr>
                                      <p:tavLst>
                                        <p:tav tm="0">
                                          <p:val>
                                            <p:fltVal val="360"/>
                                          </p:val>
                                        </p:tav>
                                        <p:tav tm="100000">
                                          <p:val>
                                            <p:fltVal val="0"/>
                                          </p:val>
                                        </p:tav>
                                      </p:tavLst>
                                    </p:anim>
                                    <p:animEffect transition="in" filter="fade">
                                      <p:cBhvr>
                                        <p:cTn id="16"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组合 7169"/>
          <p:cNvGrpSpPr/>
          <p:nvPr/>
        </p:nvGrpSpPr>
        <p:grpSpPr>
          <a:xfrm>
            <a:off x="713105" y="3645218"/>
            <a:ext cx="7454900" cy="2989263"/>
            <a:chOff x="0" y="-28"/>
            <a:chExt cx="4696" cy="1883"/>
          </a:xfrm>
        </p:grpSpPr>
        <p:sp>
          <p:nvSpPr>
            <p:cNvPr id="7171" name="文本框 7170"/>
            <p:cNvSpPr txBox="1"/>
            <p:nvPr/>
          </p:nvSpPr>
          <p:spPr>
            <a:xfrm>
              <a:off x="0" y="0"/>
              <a:ext cx="4696" cy="1280"/>
            </a:xfrm>
            <a:prstGeom prst="rect">
              <a:avLst/>
            </a:prstGeom>
            <a:noFill/>
            <a:ln w="38100" cap="flat" cmpd="sng">
              <a:solidFill>
                <a:srgbClr val="FF9999"/>
              </a:solidFill>
              <a:prstDash val="solid"/>
              <a:miter/>
              <a:headEnd type="none" w="med" len="med"/>
              <a:tailEnd type="none" w="med" len="med"/>
            </a:ln>
          </p:spPr>
          <p:txBody>
            <a:bodyPr wrap="square">
              <a:spAutoFit/>
            </a:bodyPr>
            <a:lstStyle/>
            <a:p>
              <a:pPr>
                <a:spcBef>
                  <a:spcPct val="50000"/>
                </a:spcBef>
              </a:pPr>
              <a:endParaRPr lang="en-US" altLang="zh-CN"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a:p>
              <a:pPr>
                <a:spcBef>
                  <a:spcPct val="50000"/>
                </a:spcBef>
              </a:pPr>
              <a:endParaRPr lang="en-US" altLang="zh-CN"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a:p>
              <a:pPr>
                <a:spcBef>
                  <a:spcPct val="50000"/>
                </a:spcBef>
              </a:pPr>
              <a:endParaRPr lang="en-US" altLang="zh-CN"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a:p>
              <a:pPr>
                <a:spcBef>
                  <a:spcPct val="50000"/>
                </a:spcBef>
              </a:pPr>
              <a:endParaRPr lang="en-US" altLang="zh-CN"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a:p>
              <a:pPr>
                <a:spcBef>
                  <a:spcPct val="50000"/>
                </a:spcBef>
              </a:pPr>
              <a:endParaRPr lang="en-US" altLang="zh-CN"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7172" name="矩形 7171"/>
            <p:cNvSpPr/>
            <p:nvPr/>
          </p:nvSpPr>
          <p:spPr>
            <a:xfrm>
              <a:off x="0" y="48"/>
              <a:ext cx="2233" cy="252"/>
            </a:xfrm>
            <a:prstGeom prst="rect">
              <a:avLst/>
            </a:prstGeom>
            <a:noFill/>
            <a:ln w="9525">
              <a:noFill/>
            </a:ln>
          </p:spPr>
          <p:txBody>
            <a:bodyPr wrap="none" anchor="t">
              <a:spAutoFit/>
            </a:bodyPr>
            <a:lstStyle/>
            <a:p>
              <a:pPr>
                <a:lnSpc>
                  <a:spcPct val="120000"/>
                </a:lnSpc>
                <a:spcBef>
                  <a:spcPct val="50000"/>
                </a:spcBef>
              </a:pPr>
              <a:r>
                <a:rPr lang="zh-CN" altLang="en-US"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第三步：写出整体量 的近似值， </a:t>
              </a:r>
            </a:p>
          </p:txBody>
        </p:sp>
        <p:graphicFrame>
          <p:nvGraphicFramePr>
            <p:cNvPr id="7173" name="对象 7172"/>
            <p:cNvGraphicFramePr>
              <a:graphicFrameLocks noChangeAspect="1"/>
            </p:cNvGraphicFramePr>
            <p:nvPr/>
          </p:nvGraphicFramePr>
          <p:xfrm>
            <a:off x="2233" y="-28"/>
            <a:ext cx="2346" cy="463"/>
          </p:xfrm>
          <a:graphic>
            <a:graphicData uri="http://schemas.openxmlformats.org/presentationml/2006/ole">
              <mc:AlternateContent xmlns:mc="http://schemas.openxmlformats.org/markup-compatibility/2006">
                <mc:Choice xmlns:v="urn:schemas-microsoft-com:vml" Requires="v">
                  <p:oleObj r:id="rId2" imgW="2183765" imgH="431800" progId="Equation.DSMT4">
                    <p:embed/>
                  </p:oleObj>
                </mc:Choice>
                <mc:Fallback>
                  <p:oleObj r:id="rId2" imgW="2183765" imgH="431800" progId="Equation.DSMT4">
                    <p:embed/>
                    <p:pic>
                      <p:nvPicPr>
                        <p:cNvPr id="0" name="对象 7172"/>
                        <p:cNvPicPr/>
                        <p:nvPr/>
                      </p:nvPicPr>
                      <p:blipFill>
                        <a:blip r:embed="rId3"/>
                        <a:stretch>
                          <a:fillRect/>
                        </a:stretch>
                      </p:blipFill>
                      <p:spPr>
                        <a:xfrm>
                          <a:off x="2233" y="-28"/>
                          <a:ext cx="2346" cy="463"/>
                        </a:xfrm>
                        <a:prstGeom prst="rect">
                          <a:avLst/>
                        </a:prstGeom>
                        <a:noFill/>
                        <a:ln w="38100">
                          <a:noFill/>
                          <a:miter/>
                        </a:ln>
                      </p:spPr>
                    </p:pic>
                  </p:oleObj>
                </mc:Fallback>
              </mc:AlternateContent>
            </a:graphicData>
          </a:graphic>
        </p:graphicFrame>
        <p:grpSp>
          <p:nvGrpSpPr>
            <p:cNvPr id="7174" name="组合 7173"/>
            <p:cNvGrpSpPr/>
            <p:nvPr/>
          </p:nvGrpSpPr>
          <p:grpSpPr>
            <a:xfrm>
              <a:off x="0" y="399"/>
              <a:ext cx="4610" cy="1456"/>
              <a:chOff x="0" y="-561"/>
              <a:chExt cx="4610" cy="1456"/>
            </a:xfrm>
          </p:grpSpPr>
          <p:graphicFrame>
            <p:nvGraphicFramePr>
              <p:cNvPr id="7175" name="对象 7174"/>
              <p:cNvGraphicFramePr>
                <a:graphicFrameLocks noChangeAspect="1"/>
              </p:cNvGraphicFramePr>
              <p:nvPr/>
            </p:nvGraphicFramePr>
            <p:xfrm>
              <a:off x="912" y="770"/>
              <a:ext cx="576" cy="125"/>
            </p:xfrm>
            <a:graphic>
              <a:graphicData uri="http://schemas.openxmlformats.org/presentationml/2006/ole">
                <mc:AlternateContent xmlns:mc="http://schemas.openxmlformats.org/markup-compatibility/2006">
                  <mc:Choice xmlns:v="urn:schemas-microsoft-com:vml" Requires="v">
                    <p:oleObj r:id="rId4" imgW="128270" imgH="198755" progId="Equation.DSMT4">
                      <p:embed/>
                    </p:oleObj>
                  </mc:Choice>
                  <mc:Fallback>
                    <p:oleObj r:id="rId4" imgW="128270" imgH="198755" progId="Equation.DSMT4">
                      <p:embed/>
                      <p:pic>
                        <p:nvPicPr>
                          <p:cNvPr id="0" name="对象 7174"/>
                          <p:cNvPicPr/>
                          <p:nvPr/>
                        </p:nvPicPr>
                        <p:blipFill>
                          <a:blip r:embed="rId5"/>
                          <a:stretch>
                            <a:fillRect/>
                          </a:stretch>
                        </p:blipFill>
                        <p:spPr>
                          <a:xfrm>
                            <a:off x="912" y="770"/>
                            <a:ext cx="576" cy="125"/>
                          </a:xfrm>
                          <a:prstGeom prst="rect">
                            <a:avLst/>
                          </a:prstGeom>
                          <a:noFill/>
                          <a:ln w="38100">
                            <a:noFill/>
                            <a:miter/>
                          </a:ln>
                        </p:spPr>
                      </p:pic>
                    </p:oleObj>
                  </mc:Fallback>
                </mc:AlternateContent>
              </a:graphicData>
            </a:graphic>
          </p:graphicFrame>
          <p:sp>
            <p:nvSpPr>
              <p:cNvPr id="7176" name="文本框 7175"/>
              <p:cNvSpPr txBox="1"/>
              <p:nvPr/>
            </p:nvSpPr>
            <p:spPr>
              <a:xfrm>
                <a:off x="0" y="-462"/>
                <a:ext cx="4610" cy="268"/>
              </a:xfrm>
              <a:prstGeom prst="rect">
                <a:avLst/>
              </a:prstGeom>
              <a:noFill/>
              <a:ln w="9525">
                <a:noFill/>
              </a:ln>
            </p:spPr>
            <p:txBody>
              <a:bodyPr wrap="square">
                <a:spAutoFit/>
              </a:bodyPr>
              <a:lstStyle/>
              <a:p>
                <a:pPr>
                  <a:lnSpc>
                    <a:spcPct val="120000"/>
                  </a:lnSpc>
                  <a:spcBef>
                    <a:spcPct val="50000"/>
                  </a:spcBef>
                </a:pPr>
                <a:r>
                  <a:rPr lang="zh-CN" altLang="en-US"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第四步：取                                    时的                                则得                  </a:t>
                </a:r>
              </a:p>
            </p:txBody>
          </p:sp>
          <p:graphicFrame>
            <p:nvGraphicFramePr>
              <p:cNvPr id="7177" name="对象 7176"/>
              <p:cNvGraphicFramePr>
                <a:graphicFrameLocks noChangeAspect="1"/>
              </p:cNvGraphicFramePr>
              <p:nvPr/>
            </p:nvGraphicFramePr>
            <p:xfrm>
              <a:off x="846" y="-470"/>
              <a:ext cx="1268" cy="276"/>
            </p:xfrm>
            <a:graphic>
              <a:graphicData uri="http://schemas.openxmlformats.org/presentationml/2006/ole">
                <mc:AlternateContent xmlns:mc="http://schemas.openxmlformats.org/markup-compatibility/2006">
                  <mc:Choice xmlns:v="urn:schemas-microsoft-com:vml" Requires="v">
                    <p:oleObj r:id="rId6" imgW="1167765" imgH="254000" progId="Equation.DSMT4">
                      <p:embed/>
                    </p:oleObj>
                  </mc:Choice>
                  <mc:Fallback>
                    <p:oleObj r:id="rId6" imgW="1167765" imgH="254000" progId="Equation.DSMT4">
                      <p:embed/>
                      <p:pic>
                        <p:nvPicPr>
                          <p:cNvPr id="0" name="对象 7176"/>
                          <p:cNvPicPr/>
                          <p:nvPr/>
                        </p:nvPicPr>
                        <p:blipFill>
                          <a:blip r:embed="rId7"/>
                          <a:stretch>
                            <a:fillRect/>
                          </a:stretch>
                        </p:blipFill>
                        <p:spPr>
                          <a:xfrm>
                            <a:off x="846" y="-470"/>
                            <a:ext cx="1268" cy="276"/>
                          </a:xfrm>
                          <a:prstGeom prst="rect">
                            <a:avLst/>
                          </a:prstGeom>
                          <a:noFill/>
                          <a:ln w="38100">
                            <a:noFill/>
                            <a:miter/>
                          </a:ln>
                        </p:spPr>
                      </p:pic>
                    </p:oleObj>
                  </mc:Fallback>
                </mc:AlternateContent>
              </a:graphicData>
            </a:graphic>
          </p:graphicFrame>
          <p:graphicFrame>
            <p:nvGraphicFramePr>
              <p:cNvPr id="7178" name="对象 7177"/>
              <p:cNvGraphicFramePr>
                <a:graphicFrameLocks noChangeAspect="1"/>
              </p:cNvGraphicFramePr>
              <p:nvPr/>
            </p:nvGraphicFramePr>
            <p:xfrm>
              <a:off x="2755" y="-561"/>
              <a:ext cx="884" cy="466"/>
            </p:xfrm>
            <a:graphic>
              <a:graphicData uri="http://schemas.openxmlformats.org/presentationml/2006/ole">
                <mc:AlternateContent xmlns:mc="http://schemas.openxmlformats.org/markup-compatibility/2006">
                  <mc:Choice xmlns:v="urn:schemas-microsoft-com:vml" Requires="v">
                    <p:oleObj r:id="rId8" imgW="736600" imgH="431800" progId="Equation.DSMT4">
                      <p:embed/>
                    </p:oleObj>
                  </mc:Choice>
                  <mc:Fallback>
                    <p:oleObj r:id="rId8" imgW="736600" imgH="431800" progId="Equation.DSMT4">
                      <p:embed/>
                      <p:pic>
                        <p:nvPicPr>
                          <p:cNvPr id="0" name="对象 7177"/>
                          <p:cNvPicPr/>
                          <p:nvPr/>
                        </p:nvPicPr>
                        <p:blipFill>
                          <a:blip r:embed="rId9"/>
                          <a:stretch>
                            <a:fillRect/>
                          </a:stretch>
                        </p:blipFill>
                        <p:spPr>
                          <a:xfrm>
                            <a:off x="2755" y="-561"/>
                            <a:ext cx="884" cy="466"/>
                          </a:xfrm>
                          <a:prstGeom prst="rect">
                            <a:avLst/>
                          </a:prstGeom>
                          <a:noFill/>
                          <a:ln w="38100">
                            <a:noFill/>
                            <a:miter/>
                          </a:ln>
                        </p:spPr>
                      </p:pic>
                    </p:oleObj>
                  </mc:Fallback>
                </mc:AlternateContent>
              </a:graphicData>
            </a:graphic>
          </p:graphicFrame>
          <p:graphicFrame>
            <p:nvGraphicFramePr>
              <p:cNvPr id="7179" name="对象 7178"/>
              <p:cNvGraphicFramePr>
                <a:graphicFrameLocks noChangeAspect="1"/>
              </p:cNvGraphicFramePr>
              <p:nvPr/>
            </p:nvGraphicFramePr>
            <p:xfrm>
              <a:off x="93" y="-208"/>
              <a:ext cx="2645" cy="480"/>
            </p:xfrm>
            <a:graphic>
              <a:graphicData uri="http://schemas.openxmlformats.org/presentationml/2006/ole">
                <mc:AlternateContent xmlns:mc="http://schemas.openxmlformats.org/markup-compatibility/2006">
                  <mc:Choice xmlns:v="urn:schemas-microsoft-com:vml" Requires="v">
                    <p:oleObj r:id="rId10" imgW="1980565" imgH="431800" progId="Equation.DSMT4">
                      <p:embed/>
                    </p:oleObj>
                  </mc:Choice>
                  <mc:Fallback>
                    <p:oleObj r:id="rId10" imgW="1980565" imgH="431800" progId="Equation.DSMT4">
                      <p:embed/>
                      <p:pic>
                        <p:nvPicPr>
                          <p:cNvPr id="0" name="对象 7178"/>
                          <p:cNvPicPr/>
                          <p:nvPr/>
                        </p:nvPicPr>
                        <p:blipFill>
                          <a:blip r:embed="rId11"/>
                          <a:stretch>
                            <a:fillRect/>
                          </a:stretch>
                        </p:blipFill>
                        <p:spPr>
                          <a:xfrm>
                            <a:off x="93" y="-208"/>
                            <a:ext cx="2645" cy="480"/>
                          </a:xfrm>
                          <a:prstGeom prst="rect">
                            <a:avLst/>
                          </a:prstGeom>
                          <a:noFill/>
                          <a:ln w="38100">
                            <a:noFill/>
                            <a:miter/>
                          </a:ln>
                        </p:spPr>
                      </p:pic>
                    </p:oleObj>
                  </mc:Fallback>
                </mc:AlternateContent>
              </a:graphicData>
            </a:graphic>
          </p:graphicFrame>
        </p:grpSp>
      </p:grpSp>
      <p:grpSp>
        <p:nvGrpSpPr>
          <p:cNvPr id="15" name="组合 14"/>
          <p:cNvGrpSpPr/>
          <p:nvPr/>
        </p:nvGrpSpPr>
        <p:grpSpPr>
          <a:xfrm>
            <a:off x="676592" y="1940243"/>
            <a:ext cx="5953126" cy="1579563"/>
            <a:chOff x="-673" y="-346"/>
            <a:chExt cx="3750" cy="995"/>
          </a:xfrm>
        </p:grpSpPr>
        <p:sp>
          <p:nvSpPr>
            <p:cNvPr id="16" name="文本框 15"/>
            <p:cNvSpPr txBox="1"/>
            <p:nvPr/>
          </p:nvSpPr>
          <p:spPr>
            <a:xfrm>
              <a:off x="-650" y="-325"/>
              <a:ext cx="3727" cy="564"/>
            </a:xfrm>
            <a:prstGeom prst="rect">
              <a:avLst/>
            </a:prstGeom>
            <a:noFill/>
            <a:ln w="38100" cap="flat" cmpd="sng">
              <a:solidFill>
                <a:srgbClr val="FF9999"/>
              </a:solidFill>
              <a:prstDash val="solid"/>
              <a:miter/>
              <a:headEnd type="none" w="med" len="med"/>
              <a:tailEnd type="none" w="med" len="med"/>
            </a:ln>
          </p:spPr>
          <p:txBody>
            <a:bodyPr wrap="square">
              <a:spAutoFit/>
            </a:bodyPr>
            <a:lstStyle/>
            <a:p>
              <a:pPr>
                <a:lnSpc>
                  <a:spcPct val="120000"/>
                </a:lnSpc>
                <a:spcBef>
                  <a:spcPct val="50000"/>
                </a:spcBef>
              </a:pPr>
              <a:r>
                <a:rPr lang="zh-CN" altLang="en-US"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第一步：将所求量  分为部分量之和，即</a:t>
              </a:r>
              <a:r>
                <a:rPr lang="en-US" altLang="zh-CN"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 </a:t>
              </a:r>
            </a:p>
            <a:p>
              <a:pPr>
                <a:lnSpc>
                  <a:spcPct val="120000"/>
                </a:lnSpc>
                <a:spcBef>
                  <a:spcPct val="50000"/>
                </a:spcBef>
              </a:pPr>
              <a:r>
                <a:rPr lang="zh-CN" altLang="en-US"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第二步：求出每个部分量的近似值，</a:t>
              </a:r>
            </a:p>
          </p:txBody>
        </p:sp>
        <p:graphicFrame>
          <p:nvGraphicFramePr>
            <p:cNvPr id="17" name="对象 16"/>
            <p:cNvGraphicFramePr>
              <a:graphicFrameLocks noChangeAspect="1"/>
            </p:cNvGraphicFramePr>
            <p:nvPr/>
          </p:nvGraphicFramePr>
          <p:xfrm>
            <a:off x="2040" y="-346"/>
            <a:ext cx="787" cy="487"/>
          </p:xfrm>
          <a:graphic>
            <a:graphicData uri="http://schemas.openxmlformats.org/presentationml/2006/ole">
              <mc:AlternateContent xmlns:mc="http://schemas.openxmlformats.org/markup-compatibility/2006">
                <mc:Choice xmlns:v="urn:schemas-microsoft-com:vml" Requires="v">
                  <p:oleObj r:id="rId12" imgW="698500" imgH="431800" progId="Equation.DSMT4">
                    <p:embed/>
                  </p:oleObj>
                </mc:Choice>
                <mc:Fallback>
                  <p:oleObj r:id="rId12" imgW="698500" imgH="431800" progId="Equation.DSMT4">
                    <p:embed/>
                    <p:pic>
                      <p:nvPicPr>
                        <p:cNvPr id="0" name="对象 6149"/>
                        <p:cNvPicPr/>
                        <p:nvPr/>
                      </p:nvPicPr>
                      <p:blipFill>
                        <a:blip r:embed="rId13"/>
                        <a:stretch>
                          <a:fillRect/>
                        </a:stretch>
                      </p:blipFill>
                      <p:spPr>
                        <a:xfrm>
                          <a:off x="2040" y="-346"/>
                          <a:ext cx="787" cy="487"/>
                        </a:xfrm>
                        <a:prstGeom prst="rect">
                          <a:avLst/>
                        </a:prstGeom>
                        <a:noFill/>
                        <a:ln w="38100">
                          <a:noFill/>
                          <a:miter/>
                        </a:ln>
                      </p:spPr>
                    </p:pic>
                  </p:oleObj>
                </mc:Fallback>
              </mc:AlternateContent>
            </a:graphicData>
          </a:graphic>
        </p:graphicFrame>
        <p:graphicFrame>
          <p:nvGraphicFramePr>
            <p:cNvPr id="18" name="对象 17"/>
            <p:cNvGraphicFramePr>
              <a:graphicFrameLocks noChangeAspect="1"/>
            </p:cNvGraphicFramePr>
            <p:nvPr/>
          </p:nvGraphicFramePr>
          <p:xfrm>
            <a:off x="-673" y="346"/>
            <a:ext cx="2185" cy="303"/>
          </p:xfrm>
          <a:graphic>
            <a:graphicData uri="http://schemas.openxmlformats.org/presentationml/2006/ole">
              <mc:AlternateContent xmlns:mc="http://schemas.openxmlformats.org/markup-compatibility/2006">
                <mc:Choice xmlns:v="urn:schemas-microsoft-com:vml" Requires="v">
                  <p:oleObj r:id="rId14" imgW="1827530" imgH="254000" progId="Equation.DSMT4">
                    <p:embed/>
                  </p:oleObj>
                </mc:Choice>
                <mc:Fallback>
                  <p:oleObj r:id="rId14" imgW="1827530" imgH="254000" progId="Equation.DSMT4">
                    <p:embed/>
                    <p:pic>
                      <p:nvPicPr>
                        <p:cNvPr id="0" name="对象 6150"/>
                        <p:cNvPicPr/>
                        <p:nvPr/>
                      </p:nvPicPr>
                      <p:blipFill>
                        <a:blip r:embed="rId15"/>
                        <a:stretch>
                          <a:fillRect/>
                        </a:stretch>
                      </p:blipFill>
                      <p:spPr>
                        <a:xfrm>
                          <a:off x="-673" y="346"/>
                          <a:ext cx="2185" cy="303"/>
                        </a:xfrm>
                        <a:prstGeom prst="rect">
                          <a:avLst/>
                        </a:prstGeom>
                        <a:noFill/>
                        <a:ln w="38100">
                          <a:noFill/>
                          <a:miter/>
                        </a:ln>
                      </p:spPr>
                    </p:pic>
                  </p:oleObj>
                </mc:Fallback>
              </mc:AlternateContent>
            </a:graphicData>
          </a:graphic>
        </p:graphicFrame>
      </p:grpSp>
      <p:sp>
        <p:nvSpPr>
          <p:cNvPr id="20" name="矩形 19"/>
          <p:cNvSpPr/>
          <p:nvPr/>
        </p:nvSpPr>
        <p:spPr>
          <a:xfrm>
            <a:off x="713424" y="1401643"/>
            <a:ext cx="4368482" cy="369332"/>
          </a:xfrm>
          <a:prstGeom prst="rect">
            <a:avLst/>
          </a:prstGeom>
          <a:solidFill>
            <a:srgbClr val="FFFFCC"/>
          </a:solidFill>
          <a:ln w="38100" cap="flat" cmpd="sng">
            <a:solidFill>
              <a:srgbClr val="00FFFF"/>
            </a:solidFill>
            <a:prstDash val="solid"/>
            <a:miter/>
            <a:headEnd type="none" w="med" len="med"/>
            <a:tailEnd type="none" w="med" len="med"/>
          </a:ln>
        </p:spPr>
        <p:txBody>
          <a:bodyPr wrap="square">
            <a:spAutoFit/>
          </a:bodyPr>
          <a:lstStyle/>
          <a:p>
            <a:pPr algn="ctr"/>
            <a:r>
              <a:rPr lang="zh-CN" altLang="en-US"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用定积分概念解决实际问题的四个步骤：</a:t>
            </a:r>
          </a:p>
        </p:txBody>
      </p:sp>
      <p:sp>
        <p:nvSpPr>
          <p:cNvPr id="21"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课前导入</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0"/>
                                        </p:tgtEl>
                                        <p:attrNameLst>
                                          <p:attrName>ppt_y</p:attrName>
                                        </p:attrNameLst>
                                      </p:cBhvr>
                                      <p:tavLst>
                                        <p:tav tm="0">
                                          <p:val>
                                            <p:strVal val="#ppt_y"/>
                                          </p:val>
                                        </p:tav>
                                        <p:tav tm="100000">
                                          <p:val>
                                            <p:strVal val="#ppt_y"/>
                                          </p:val>
                                        </p:tav>
                                      </p:tavLst>
                                    </p:anim>
                                    <p:anim calcmode="lin" valueType="num">
                                      <p:cBhvr>
                                        <p:cTn id="9"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30"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800" decel="100000"/>
                                        <p:tgtEl>
                                          <p:spTgt spid="15"/>
                                        </p:tgtEl>
                                      </p:cBhvr>
                                    </p:animEffect>
                                    <p:anim calcmode="lin" valueType="num">
                                      <p:cBhvr>
                                        <p:cTn id="17" dur="800" decel="100000" fill="hold"/>
                                        <p:tgtEl>
                                          <p:spTgt spid="15"/>
                                        </p:tgtEl>
                                        <p:attrNameLst>
                                          <p:attrName>style.rotation</p:attrName>
                                        </p:attrNameLst>
                                      </p:cBhvr>
                                      <p:tavLst>
                                        <p:tav tm="0">
                                          <p:val>
                                            <p:fltVal val="-90"/>
                                          </p:val>
                                        </p:tav>
                                        <p:tav tm="100000">
                                          <p:val>
                                            <p:fltVal val="0"/>
                                          </p:val>
                                        </p:tav>
                                      </p:tavLst>
                                    </p:anim>
                                    <p:anim calcmode="lin" valueType="num">
                                      <p:cBhvr>
                                        <p:cTn id="18" dur="800" decel="100000" fill="hold"/>
                                        <p:tgtEl>
                                          <p:spTgt spid="15"/>
                                        </p:tgtEl>
                                        <p:attrNameLst>
                                          <p:attrName>ppt_x</p:attrName>
                                        </p:attrNameLst>
                                      </p:cBhvr>
                                      <p:tavLst>
                                        <p:tav tm="0">
                                          <p:val>
                                            <p:strVal val="#ppt_x+0.4"/>
                                          </p:val>
                                        </p:tav>
                                        <p:tav tm="100000">
                                          <p:val>
                                            <p:strVal val="#ppt_x-0.05"/>
                                          </p:val>
                                        </p:tav>
                                      </p:tavLst>
                                    </p:anim>
                                    <p:anim calcmode="lin" valueType="num">
                                      <p:cBhvr>
                                        <p:cTn id="19" dur="800" decel="100000" fill="hold"/>
                                        <p:tgtEl>
                                          <p:spTgt spid="15"/>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8" presetClass="entr" presetSubtype="0" accel="50000" fill="hold" nodeType="clickEffect">
                                  <p:stCondLst>
                                    <p:cond delay="0"/>
                                  </p:stCondLst>
                                  <p:childTnLst>
                                    <p:set>
                                      <p:cBhvr>
                                        <p:cTn id="25" dur="1" fill="hold">
                                          <p:stCondLst>
                                            <p:cond delay="0"/>
                                          </p:stCondLst>
                                        </p:cTn>
                                        <p:tgtEl>
                                          <p:spTgt spid="7170"/>
                                        </p:tgtEl>
                                        <p:attrNameLst>
                                          <p:attrName>style.visibility</p:attrName>
                                        </p:attrNameLst>
                                      </p:cBhvr>
                                      <p:to>
                                        <p:strVal val="visible"/>
                                      </p:to>
                                    </p:set>
                                    <p:anim calcmode="lin" valueType="num">
                                      <p:cBhvr>
                                        <p:cTn id="26" dur="1000" fill="hold"/>
                                        <p:tgtEl>
                                          <p:spTgt spid="717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7" dur="1000" fill="hold"/>
                                        <p:tgtEl>
                                          <p:spTgt spid="7170"/>
                                        </p:tgtEl>
                                        <p:attrNameLst>
                                          <p:attrName>ppt_x</p:attrName>
                                        </p:attrNameLst>
                                      </p:cBhvr>
                                      <p:tavLst>
                                        <p:tav tm="0">
                                          <p:val>
                                            <p:fltVal val="-1"/>
                                          </p:val>
                                        </p:tav>
                                        <p:tav tm="50000">
                                          <p:val>
                                            <p:fltVal val="0.95"/>
                                          </p:val>
                                        </p:tav>
                                        <p:tav tm="100000">
                                          <p:val>
                                            <p:strVal val="#ppt_x"/>
                                          </p:val>
                                        </p:tav>
                                      </p:tavLst>
                                    </p:anim>
                                    <p:anim calcmode="lin" valueType="num">
                                      <p:cBhvr>
                                        <p:cTn id="28" dur="1000" fill="hold"/>
                                        <p:tgtEl>
                                          <p:spTgt spid="7170"/>
                                        </p:tgtEl>
                                        <p:attrNameLst>
                                          <p:attrName>ppt_y</p:attrName>
                                        </p:attrNameLst>
                                      </p:cBhvr>
                                      <p:tavLst>
                                        <p:tav tm="0">
                                          <p:val>
                                            <p:strVal val="#ppt_y"/>
                                          </p:val>
                                        </p:tav>
                                        <p:tav tm="100000">
                                          <p:val>
                                            <p:strVal val="#ppt_y"/>
                                          </p:val>
                                        </p:tav>
                                      </p:tavLst>
                                    </p:anim>
                                    <p:animEffect transition="in" filter="fade">
                                      <p:cBhvr>
                                        <p:cTn id="29" dur="1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图片 12289"/>
          <p:cNvPicPr>
            <a:picLocks noChangeAspect="1"/>
          </p:cNvPicPr>
          <p:nvPr/>
        </p:nvPicPr>
        <p:blipFill>
          <a:blip r:embed="rId2">
            <a:clrChange>
              <a:clrFrom>
                <a:srgbClr val="FFF8FF"/>
              </a:clrFrom>
              <a:clrTo>
                <a:srgbClr val="FFF8FF">
                  <a:alpha val="0"/>
                </a:srgbClr>
              </a:clrTo>
            </a:clrChange>
          </a:blip>
          <a:stretch>
            <a:fillRect/>
          </a:stretch>
        </p:blipFill>
        <p:spPr>
          <a:xfrm>
            <a:off x="7212966" y="1769268"/>
            <a:ext cx="3114675" cy="2484437"/>
          </a:xfrm>
          <a:prstGeom prst="rect">
            <a:avLst/>
          </a:prstGeom>
          <a:noFill/>
          <a:ln w="9525" cap="flat" cmpd="sng">
            <a:solidFill>
              <a:schemeClr val="bg2"/>
            </a:solidFill>
            <a:prstDash val="solid"/>
            <a:miter/>
            <a:headEnd type="none" w="med" len="med"/>
            <a:tailEnd type="none" w="med" len="med"/>
          </a:ln>
        </p:spPr>
      </p:pic>
      <p:sp>
        <p:nvSpPr>
          <p:cNvPr id="12291" name="文本框 12290"/>
          <p:cNvSpPr txBox="1"/>
          <p:nvPr/>
        </p:nvSpPr>
        <p:spPr>
          <a:xfrm>
            <a:off x="738607" y="2510815"/>
            <a:ext cx="6106778" cy="1231106"/>
          </a:xfrm>
          <a:prstGeom prst="rect">
            <a:avLst/>
          </a:prstGeom>
          <a:noFill/>
          <a:ln w="9525">
            <a:noFill/>
          </a:ln>
        </p:spPr>
        <p:txBody>
          <a:bodyPr wrap="square" lIns="0" tIns="0" rIns="0" bIns="0">
            <a:spAutoFit/>
          </a:bodyPr>
          <a:lstStyle/>
          <a:p>
            <a:pPr algn="just">
              <a:lnSpc>
                <a:spcPct val="200000"/>
              </a:lnSpc>
              <a:spcBef>
                <a:spcPct val="50000"/>
              </a:spcBef>
            </a:pPr>
            <a:r>
              <a:rPr lang="zh-CN" altLang="en-US" sz="20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设平面图形由上下两条曲线</a:t>
            </a:r>
            <a:r>
              <a:rPr lang="en-US" altLang="zh-CN" sz="2000" i="1"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y</a:t>
            </a:r>
            <a:r>
              <a:rPr lang="en-US" altLang="zh-CN" sz="20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i="1"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f</a:t>
            </a:r>
            <a:r>
              <a:rPr lang="zh-CN" altLang="en-US" sz="2000" kern="0" baseline="-3000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上</a:t>
            </a:r>
            <a:r>
              <a:rPr lang="en-US" altLang="zh-CN" sz="20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i="1"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x</a:t>
            </a:r>
            <a:r>
              <a:rPr lang="en-US" altLang="zh-CN" sz="20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20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与</a:t>
            </a:r>
            <a:r>
              <a:rPr lang="en-US" altLang="zh-CN" sz="2000" i="1"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y</a:t>
            </a:r>
            <a:r>
              <a:rPr lang="en-US" altLang="zh-CN" sz="20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i="1"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f</a:t>
            </a:r>
            <a:r>
              <a:rPr lang="zh-CN" altLang="en-US" sz="2000" kern="0" baseline="-3000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下</a:t>
            </a:r>
            <a:r>
              <a:rPr lang="en-US" altLang="zh-CN" sz="20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i="1"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x</a:t>
            </a:r>
            <a:r>
              <a:rPr lang="en-US" altLang="zh-CN" sz="20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20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及左右两条直线</a:t>
            </a:r>
            <a:r>
              <a:rPr lang="en-US" altLang="zh-CN" sz="2000" i="1"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x</a:t>
            </a:r>
            <a:r>
              <a:rPr lang="en-US" altLang="zh-CN" sz="20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i="1"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a</a:t>
            </a:r>
            <a:r>
              <a:rPr lang="zh-CN" altLang="en-US" sz="20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与</a:t>
            </a:r>
            <a:r>
              <a:rPr lang="en-US" altLang="zh-CN" sz="2000" i="1"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x</a:t>
            </a:r>
            <a:r>
              <a:rPr lang="en-US" altLang="zh-CN" sz="20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i="1"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b</a:t>
            </a:r>
            <a:r>
              <a:rPr lang="zh-CN" altLang="en-US" sz="20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所围成</a:t>
            </a:r>
            <a:r>
              <a:rPr lang="en-US" altLang="zh-CN" sz="20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 </a:t>
            </a:r>
          </a:p>
        </p:txBody>
      </p:sp>
      <p:sp>
        <p:nvSpPr>
          <p:cNvPr id="12292" name="矩形 12291"/>
          <p:cNvSpPr/>
          <p:nvPr/>
        </p:nvSpPr>
        <p:spPr>
          <a:xfrm>
            <a:off x="747648" y="2011212"/>
            <a:ext cx="1499128" cy="400110"/>
          </a:xfrm>
          <a:prstGeom prst="rect">
            <a:avLst/>
          </a:prstGeom>
          <a:solidFill>
            <a:srgbClr val="FFFF99"/>
          </a:solidFill>
          <a:ln w="38100" cap="flat" cmpd="sng">
            <a:solidFill>
              <a:srgbClr val="0000FF"/>
            </a:solidFill>
            <a:prstDash val="solid"/>
            <a:miter/>
            <a:headEnd type="none" w="med" len="med"/>
            <a:tailEnd type="none" w="med" len="med"/>
          </a:ln>
        </p:spPr>
        <p:txBody>
          <a:bodyPr wrap="none" anchor="t">
            <a:spAutoFit/>
          </a:bodyPr>
          <a:lstStyle/>
          <a:p>
            <a:r>
              <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直角坐标系</a:t>
            </a:r>
          </a:p>
        </p:txBody>
      </p:sp>
      <p:sp>
        <p:nvSpPr>
          <p:cNvPr id="12293" name="矩形 12292"/>
          <p:cNvSpPr/>
          <p:nvPr/>
        </p:nvSpPr>
        <p:spPr>
          <a:xfrm>
            <a:off x="738607" y="1320690"/>
            <a:ext cx="2024913" cy="400110"/>
          </a:xfrm>
          <a:prstGeom prst="rect">
            <a:avLst/>
          </a:prstGeom>
          <a:solidFill>
            <a:srgbClr val="CCFFCC"/>
          </a:solidFill>
          <a:ln w="38100" cap="flat" cmpd="sng">
            <a:solidFill>
              <a:srgbClr val="FF00FF"/>
            </a:solidFill>
            <a:prstDash val="solid"/>
            <a:miter/>
            <a:headEnd type="none" w="med" len="med"/>
            <a:tailEnd type="none" w="med" len="med"/>
          </a:ln>
        </p:spPr>
        <p:txBody>
          <a:bodyPr wrap="none" anchor="t">
            <a:spAutoFit/>
          </a:bodyPr>
          <a:lstStyle/>
          <a:p>
            <a:r>
              <a:rPr lang="zh-CN" altLang="en-US" sz="2000" kern="0">
                <a:solidFill>
                  <a:srgbClr val="0000FF"/>
                </a:solidFill>
                <a:latin typeface="Arial" panose="020B0604020202020204" pitchFamily="34" charset="0"/>
                <a:ea typeface="思源黑体 CN Medium" panose="020B0600000000000000" pitchFamily="34" charset="-122"/>
                <a:sym typeface="Arial" panose="020B0604020202020204" pitchFamily="34" charset="0"/>
              </a:rPr>
              <a:t>平面图形的面积</a:t>
            </a:r>
          </a:p>
        </p:txBody>
      </p:sp>
      <p:sp>
        <p:nvSpPr>
          <p:cNvPr id="7"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新知探究</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2000"/>
                                        <p:tgtEl>
                                          <p:spTgt spid="12293"/>
                                        </p:tgtEl>
                                      </p:cBhvr>
                                    </p:animEffect>
                                    <p:anim calcmode="lin" valueType="num">
                                      <p:cBhvr>
                                        <p:cTn id="8" dur="2000" fill="hold"/>
                                        <p:tgtEl>
                                          <p:spTgt spid="12293"/>
                                        </p:tgtEl>
                                        <p:attrNameLst>
                                          <p:attrName>style.rotation</p:attrName>
                                        </p:attrNameLst>
                                      </p:cBhvr>
                                      <p:tavLst>
                                        <p:tav tm="0">
                                          <p:val>
                                            <p:fltVal val="720"/>
                                          </p:val>
                                        </p:tav>
                                        <p:tav tm="100000">
                                          <p:val>
                                            <p:fltVal val="0"/>
                                          </p:val>
                                        </p:tav>
                                      </p:tavLst>
                                    </p:anim>
                                    <p:anim calcmode="lin" valueType="num">
                                      <p:cBhvr>
                                        <p:cTn id="9" dur="2000" fill="hold"/>
                                        <p:tgtEl>
                                          <p:spTgt spid="12293"/>
                                        </p:tgtEl>
                                        <p:attrNameLst>
                                          <p:attrName>ppt_h</p:attrName>
                                        </p:attrNameLst>
                                      </p:cBhvr>
                                      <p:tavLst>
                                        <p:tav tm="0">
                                          <p:val>
                                            <p:fltVal val="0"/>
                                          </p:val>
                                        </p:tav>
                                        <p:tav tm="100000">
                                          <p:val>
                                            <p:strVal val="#ppt_h"/>
                                          </p:val>
                                        </p:tav>
                                      </p:tavLst>
                                    </p:anim>
                                    <p:anim calcmode="lin" valueType="num">
                                      <p:cBhvr>
                                        <p:cTn id="10" dur="2000" fill="hold"/>
                                        <p:tgtEl>
                                          <p:spTgt spid="12293"/>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12292"/>
                                        </p:tgtEl>
                                        <p:attrNameLst>
                                          <p:attrName>style.visibility</p:attrName>
                                        </p:attrNameLst>
                                      </p:cBhvr>
                                      <p:to>
                                        <p:strVal val="visible"/>
                                      </p:to>
                                    </p:set>
                                    <p:animEffect transition="in" filter="strips(downLeft)">
                                      <p:cBhvr>
                                        <p:cTn id="15" dur="500"/>
                                        <p:tgtEl>
                                          <p:spTgt spid="12292"/>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12291"/>
                                        </p:tgtEl>
                                        <p:attrNameLst>
                                          <p:attrName>style.visibility</p:attrName>
                                        </p:attrNameLst>
                                      </p:cBhvr>
                                      <p:to>
                                        <p:strVal val="visible"/>
                                      </p:to>
                                    </p:set>
                                    <p:animEffect transition="in" filter="strips(downLeft)">
                                      <p:cBhvr>
                                        <p:cTn id="20" dur="500"/>
                                        <p:tgtEl>
                                          <p:spTgt spid="1229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2290"/>
                                        </p:tgtEl>
                                        <p:attrNameLst>
                                          <p:attrName>style.visibility</p:attrName>
                                        </p:attrNameLst>
                                      </p:cBhvr>
                                      <p:to>
                                        <p:strVal val="visible"/>
                                      </p:to>
                                    </p:set>
                                    <p:animEffect transition="in" filter="wipe(left)">
                                      <p:cBhvr>
                                        <p:cTn id="25"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P spid="12292" grpId="0" animBg="1"/>
      <p:bldP spid="1229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矩形 13313"/>
          <p:cNvSpPr/>
          <p:nvPr/>
        </p:nvSpPr>
        <p:spPr>
          <a:xfrm>
            <a:off x="330691" y="1879136"/>
            <a:ext cx="4343400" cy="342273"/>
          </a:xfrm>
          <a:prstGeom prst="rect">
            <a:avLst/>
          </a:prstGeom>
          <a:noFill/>
          <a:ln w="9525">
            <a:noFill/>
          </a:ln>
        </p:spPr>
        <p:txBody>
          <a:bodyPr lIns="0" tIns="0" rIns="0" bIns="0">
            <a:spAutoFit/>
          </a:bodyPr>
          <a:lstStyle/>
          <a:p>
            <a:pPr>
              <a:lnSpc>
                <a:spcPct val="120000"/>
              </a:lnSpc>
            </a:pPr>
            <a:r>
              <a:rPr lang="en-US" altLang="zh-CN" sz="2000" kern="0" dirty="0">
                <a:solidFill>
                  <a:schemeClr val="tx2"/>
                </a:solidFill>
                <a:latin typeface="Arial" panose="020B0604020202020204" pitchFamily="34" charset="0"/>
                <a:ea typeface="思源黑体 CN Medium" panose="020B0600000000000000" pitchFamily="34" charset="-122"/>
                <a:sym typeface="Arial" panose="020B0604020202020204" pitchFamily="34" charset="0"/>
              </a:rPr>
              <a:t>      </a:t>
            </a:r>
            <a:r>
              <a:rPr lang="en-US" altLang="zh-CN" sz="20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i="1"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f</a:t>
            </a:r>
            <a:r>
              <a:rPr lang="zh-CN" altLang="en-US" sz="2000" kern="0" baseline="-3000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上</a:t>
            </a:r>
            <a:r>
              <a:rPr lang="en-US" altLang="zh-CN" sz="20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i="1"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x</a:t>
            </a:r>
            <a:r>
              <a:rPr lang="en-US" altLang="zh-CN" sz="20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i="1"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f</a:t>
            </a:r>
            <a:r>
              <a:rPr lang="zh-CN" altLang="en-US" sz="2000" kern="0" baseline="-3000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下</a:t>
            </a:r>
            <a:r>
              <a:rPr lang="en-US" altLang="zh-CN" sz="20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i="1"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x</a:t>
            </a:r>
            <a:r>
              <a:rPr lang="en-US" altLang="zh-CN" sz="20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i="1"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dx</a:t>
            </a:r>
            <a:r>
              <a:rPr lang="en-US" altLang="zh-CN" sz="20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 </a:t>
            </a:r>
            <a:r>
              <a:rPr lang="zh-CN" altLang="en-US" sz="20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它也就是面积元素</a:t>
            </a:r>
            <a:r>
              <a:rPr lang="en-US" altLang="zh-CN" sz="20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a:t>
            </a:r>
          </a:p>
        </p:txBody>
      </p:sp>
      <p:sp>
        <p:nvSpPr>
          <p:cNvPr id="13315" name="矩形 13314"/>
          <p:cNvSpPr/>
          <p:nvPr/>
        </p:nvSpPr>
        <p:spPr>
          <a:xfrm>
            <a:off x="660400" y="2509414"/>
            <a:ext cx="2628925" cy="342273"/>
          </a:xfrm>
          <a:prstGeom prst="rect">
            <a:avLst/>
          </a:prstGeom>
          <a:noFill/>
          <a:ln w="9525">
            <a:noFill/>
          </a:ln>
        </p:spPr>
        <p:txBody>
          <a:bodyPr wrap="none" lIns="0" tIns="0" rIns="0" bIns="0" anchor="t">
            <a:spAutoFit/>
          </a:bodyPr>
          <a:lstStyle/>
          <a:p>
            <a:pPr>
              <a:lnSpc>
                <a:spcPct val="120000"/>
              </a:lnSpc>
              <a:spcBef>
                <a:spcPct val="50000"/>
              </a:spcBef>
            </a:pPr>
            <a:r>
              <a:rPr lang="zh-CN" altLang="en-US" sz="2000" kern="0">
                <a:solidFill>
                  <a:srgbClr val="000000"/>
                </a:solidFill>
                <a:latin typeface="Arial" panose="020B0604020202020204" pitchFamily="34" charset="0"/>
                <a:ea typeface="思源黑体 CN Medium" panose="020B0600000000000000" pitchFamily="34" charset="-122"/>
                <a:sym typeface="Arial" panose="020B0604020202020204" pitchFamily="34" charset="0"/>
              </a:rPr>
              <a:t>因此平面图形的面积为</a:t>
            </a:r>
          </a:p>
        </p:txBody>
      </p:sp>
      <p:sp>
        <p:nvSpPr>
          <p:cNvPr id="13316" name="矩形 13315"/>
          <p:cNvSpPr/>
          <p:nvPr/>
        </p:nvSpPr>
        <p:spPr>
          <a:xfrm>
            <a:off x="184642" y="1289365"/>
            <a:ext cx="4002699" cy="342273"/>
          </a:xfrm>
          <a:prstGeom prst="rect">
            <a:avLst/>
          </a:prstGeom>
          <a:noFill/>
          <a:ln w="9525">
            <a:noFill/>
          </a:ln>
        </p:spPr>
        <p:txBody>
          <a:bodyPr wrap="none" lIns="0" tIns="0" rIns="0" bIns="0" anchor="t">
            <a:spAutoFit/>
          </a:bodyPr>
          <a:lstStyle/>
          <a:p>
            <a:pPr>
              <a:lnSpc>
                <a:spcPct val="120000"/>
              </a:lnSpc>
              <a:spcBef>
                <a:spcPct val="50000"/>
              </a:spcBef>
            </a:pPr>
            <a:r>
              <a:rPr lang="en-US" altLang="zh-CN" sz="2000" kern="0" dirty="0">
                <a:solidFill>
                  <a:schemeClr val="tx2"/>
                </a:solidFill>
                <a:latin typeface="Arial" panose="020B0604020202020204" pitchFamily="34" charset="0"/>
                <a:ea typeface="思源黑体 CN Medium" panose="020B0600000000000000" pitchFamily="34" charset="-122"/>
                <a:sym typeface="Arial" panose="020B0604020202020204" pitchFamily="34" charset="0"/>
              </a:rPr>
              <a:t>        </a:t>
            </a:r>
            <a:r>
              <a:rPr lang="zh-CN" altLang="en-US" sz="20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在点</a:t>
            </a:r>
            <a:r>
              <a:rPr lang="en-US" altLang="zh-CN" sz="2000" i="1"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x</a:t>
            </a:r>
            <a:r>
              <a:rPr lang="zh-CN" altLang="en-US" sz="20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处面积增量的近似值为</a:t>
            </a:r>
            <a:r>
              <a:rPr lang="zh-CN" altLang="en-US" sz="2000" kern="0" dirty="0">
                <a:solidFill>
                  <a:schemeClr val="tx2"/>
                </a:solidFill>
                <a:latin typeface="Arial" panose="020B0604020202020204" pitchFamily="34" charset="0"/>
                <a:ea typeface="思源黑体 CN Medium" panose="020B0600000000000000" pitchFamily="34" charset="-122"/>
                <a:sym typeface="Arial" panose="020B0604020202020204" pitchFamily="34" charset="0"/>
              </a:rPr>
              <a:t>  </a:t>
            </a:r>
          </a:p>
        </p:txBody>
      </p:sp>
      <p:pic>
        <p:nvPicPr>
          <p:cNvPr id="13317" name="图片 13316"/>
          <p:cNvPicPr>
            <a:picLocks noChangeAspect="1"/>
          </p:cNvPicPr>
          <p:nvPr/>
        </p:nvPicPr>
        <p:blipFill>
          <a:blip r:embed="rId2"/>
          <a:srcRect t="7266" r="74504" b="7266"/>
          <a:stretch>
            <a:fillRect/>
          </a:stretch>
        </p:blipFill>
        <p:spPr>
          <a:xfrm>
            <a:off x="660400" y="3139692"/>
            <a:ext cx="3281363" cy="841375"/>
          </a:xfrm>
          <a:prstGeom prst="rect">
            <a:avLst/>
          </a:prstGeom>
          <a:noFill/>
          <a:ln w="9525" cap="flat" cmpd="sng">
            <a:solidFill>
              <a:schemeClr val="tx1"/>
            </a:solidFill>
            <a:prstDash val="solid"/>
            <a:miter/>
            <a:headEnd type="none" w="med" len="med"/>
            <a:tailEnd type="none" w="med" len="med"/>
          </a:ln>
        </p:spPr>
      </p:pic>
      <p:pic>
        <p:nvPicPr>
          <p:cNvPr id="13318" name="图片 13317"/>
          <p:cNvPicPr>
            <a:picLocks noChangeAspect="1"/>
          </p:cNvPicPr>
          <p:nvPr/>
        </p:nvPicPr>
        <p:blipFill>
          <a:blip r:embed="rId3">
            <a:clrChange>
              <a:clrFrom>
                <a:srgbClr val="FFF8FF"/>
              </a:clrFrom>
              <a:clrTo>
                <a:srgbClr val="FFF8FF">
                  <a:alpha val="0"/>
                </a:srgbClr>
              </a:clrTo>
            </a:clrChange>
          </a:blip>
          <a:stretch>
            <a:fillRect/>
          </a:stretch>
        </p:blipFill>
        <p:spPr>
          <a:xfrm>
            <a:off x="6163826" y="1289365"/>
            <a:ext cx="3934767" cy="3138589"/>
          </a:xfrm>
          <a:prstGeom prst="rect">
            <a:avLst/>
          </a:prstGeom>
          <a:noFill/>
          <a:ln w="9525" cap="flat" cmpd="sng">
            <a:solidFill>
              <a:schemeClr val="bg2"/>
            </a:solidFill>
            <a:prstDash val="solid"/>
            <a:miter/>
            <a:headEnd type="none" w="med" len="med"/>
            <a:tailEnd type="none" w="med" len="med"/>
          </a:ln>
        </p:spPr>
      </p:pic>
      <p:sp>
        <p:nvSpPr>
          <p:cNvPr id="9"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新知探究</a:t>
            </a: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499"/>
                                          </p:stCondLst>
                                        </p:cTn>
                                        <p:tgtEl>
                                          <p:spTgt spid="13318"/>
                                        </p:tgtEl>
                                        <p:attrNameLst>
                                          <p:attrName>style.visibility</p:attrName>
                                        </p:attrNameLst>
                                      </p:cBhvr>
                                      <p:to>
                                        <p:strVal val="visible"/>
                                      </p:to>
                                    </p:set>
                                    <p:anim calcmode="lin" valueType="num">
                                      <p:cBhvr>
                                        <p:cTn id="7" dur="1" fill="hold"/>
                                        <p:tgtEl>
                                          <p:spTgt spid="13318"/>
                                        </p:tgtEl>
                                      </p:cBhvr>
                                    </p:anim>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316">
                                            <p:txEl>
                                              <p:pRg st="0" end="0"/>
                                            </p:txEl>
                                          </p:spTgt>
                                        </p:tgtEl>
                                        <p:attrNameLst>
                                          <p:attrName>style.visibility</p:attrName>
                                        </p:attrNameLst>
                                      </p:cBhvr>
                                      <p:to>
                                        <p:strVal val="visible"/>
                                      </p:to>
                                    </p:set>
                                    <p:animEffect transition="in" filter="wipe(left)">
                                      <p:cBhvr>
                                        <p:cTn id="12" dur="500"/>
                                        <p:tgtEl>
                                          <p:spTgt spid="133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314">
                                            <p:txEl>
                                              <p:pRg st="0" end="0"/>
                                            </p:txEl>
                                          </p:spTgt>
                                        </p:tgtEl>
                                        <p:attrNameLst>
                                          <p:attrName>style.visibility</p:attrName>
                                        </p:attrNameLst>
                                      </p:cBhvr>
                                      <p:to>
                                        <p:strVal val="visible"/>
                                      </p:to>
                                    </p:set>
                                    <p:animEffect transition="in" filter="wipe(left)">
                                      <p:cBhvr>
                                        <p:cTn id="17" dur="500"/>
                                        <p:tgtEl>
                                          <p:spTgt spid="133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315">
                                            <p:txEl>
                                              <p:pRg st="0" end="0"/>
                                            </p:txEl>
                                          </p:spTgt>
                                        </p:tgtEl>
                                        <p:attrNameLst>
                                          <p:attrName>style.visibility</p:attrName>
                                        </p:attrNameLst>
                                      </p:cBhvr>
                                      <p:to>
                                        <p:strVal val="visible"/>
                                      </p:to>
                                    </p:set>
                                    <p:animEffect transition="in" filter="wipe(left)">
                                      <p:cBhvr>
                                        <p:cTn id="22" dur="500"/>
                                        <p:tgtEl>
                                          <p:spTgt spid="13315">
                                            <p:txEl>
                                              <p:pRg st="0" end="0"/>
                                            </p:txEl>
                                          </p:spTgt>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13317"/>
                                        </p:tgtEl>
                                        <p:attrNameLst>
                                          <p:attrName>style.visibility</p:attrName>
                                        </p:attrNameLst>
                                      </p:cBhvr>
                                      <p:to>
                                        <p:strVal val="visible"/>
                                      </p:to>
                                    </p:set>
                                    <p:animEffect transition="in" filter="wipe(left)">
                                      <p:cBhvr>
                                        <p:cTn id="26" dur="500"/>
                                        <p:tgtEl>
                                          <p:spTgt spid="13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p:bldP spid="13315" grpId="0" build="p"/>
      <p:bldP spid="1331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文本框 14337"/>
          <p:cNvSpPr txBox="1"/>
          <p:nvPr/>
        </p:nvSpPr>
        <p:spPr>
          <a:xfrm>
            <a:off x="660400" y="1790342"/>
            <a:ext cx="10757738" cy="873188"/>
          </a:xfrm>
          <a:prstGeom prst="rect">
            <a:avLst/>
          </a:prstGeom>
          <a:noFill/>
          <a:ln w="9525">
            <a:noFill/>
          </a:ln>
        </p:spPr>
        <p:txBody>
          <a:bodyPr wrap="square" lIns="0" tIns="0" rIns="0" bIns="0">
            <a:spAutoFit/>
          </a:bodyPr>
          <a:lstStyle/>
          <a:p>
            <a:pPr>
              <a:lnSpc>
                <a:spcPct val="150000"/>
              </a:lnSpc>
            </a:pPr>
            <a:r>
              <a:rPr lang="zh-CN" altLang="en-US" sz="20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由左右两条曲线</a:t>
            </a:r>
            <a:r>
              <a:rPr lang="en-US" altLang="zh-CN" sz="2000" i="1"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x</a:t>
            </a:r>
            <a:r>
              <a:rPr lang="en-US" altLang="zh-CN" sz="20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i="1"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j</a:t>
            </a:r>
            <a:r>
              <a:rPr lang="zh-CN" altLang="en-US" sz="2000" kern="0" baseline="-3000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左</a:t>
            </a:r>
            <a:r>
              <a:rPr lang="en-US" altLang="zh-CN" sz="20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i="1"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y</a:t>
            </a:r>
            <a:r>
              <a:rPr lang="en-US" altLang="zh-CN" sz="20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20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与</a:t>
            </a:r>
            <a:r>
              <a:rPr lang="en-US" altLang="zh-CN" sz="2000" i="1"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x</a:t>
            </a:r>
            <a:r>
              <a:rPr lang="en-US" altLang="zh-CN" sz="20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i="1"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j</a:t>
            </a:r>
            <a:r>
              <a:rPr lang="zh-CN" altLang="en-US" sz="2000" kern="0" baseline="-3000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右</a:t>
            </a:r>
            <a:r>
              <a:rPr lang="en-US" altLang="zh-CN" sz="20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i="1"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y</a:t>
            </a:r>
            <a:r>
              <a:rPr lang="en-US" altLang="zh-CN" sz="20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20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及上下两条直线</a:t>
            </a:r>
            <a:r>
              <a:rPr lang="en-US" altLang="zh-CN" sz="2000" i="1"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y</a:t>
            </a:r>
            <a:r>
              <a:rPr lang="en-US" altLang="zh-CN" sz="20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i="1"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d</a:t>
            </a:r>
            <a:r>
              <a:rPr lang="zh-CN" altLang="en-US" sz="20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与</a:t>
            </a:r>
            <a:r>
              <a:rPr lang="en-US" altLang="zh-CN" sz="2000" i="1"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y</a:t>
            </a:r>
            <a:r>
              <a:rPr lang="en-US" altLang="zh-CN" sz="20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i="1"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c</a:t>
            </a:r>
            <a:r>
              <a:rPr lang="zh-CN" altLang="en-US" sz="20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所围成的平面图形的面积如何表示为定积分？</a:t>
            </a:r>
          </a:p>
        </p:txBody>
      </p:sp>
      <p:pic>
        <p:nvPicPr>
          <p:cNvPr id="14339" name="图片 14338"/>
          <p:cNvPicPr>
            <a:picLocks noChangeAspect="1"/>
          </p:cNvPicPr>
          <p:nvPr/>
        </p:nvPicPr>
        <p:blipFill>
          <a:blip r:embed="rId2">
            <a:clrChange>
              <a:clrFrom>
                <a:srgbClr val="FFF8FF"/>
              </a:clrFrom>
              <a:clrTo>
                <a:srgbClr val="FFF8FF">
                  <a:alpha val="0"/>
                </a:srgbClr>
              </a:clrTo>
            </a:clrChange>
          </a:blip>
          <a:stretch>
            <a:fillRect/>
          </a:stretch>
        </p:blipFill>
        <p:spPr>
          <a:xfrm>
            <a:off x="7614453" y="2930229"/>
            <a:ext cx="3114675" cy="2484437"/>
          </a:xfrm>
          <a:prstGeom prst="rect">
            <a:avLst/>
          </a:prstGeom>
          <a:noFill/>
          <a:ln w="9525" cap="flat" cmpd="sng">
            <a:solidFill>
              <a:schemeClr val="bg2"/>
            </a:solidFill>
            <a:prstDash val="solid"/>
            <a:miter/>
            <a:headEnd type="none" w="med" len="med"/>
            <a:tailEnd type="none" w="med" len="med"/>
          </a:ln>
        </p:spPr>
      </p:pic>
      <p:sp>
        <p:nvSpPr>
          <p:cNvPr id="14340" name="文本框 14339"/>
          <p:cNvSpPr txBox="1"/>
          <p:nvPr/>
        </p:nvSpPr>
        <p:spPr>
          <a:xfrm>
            <a:off x="660400" y="1280061"/>
            <a:ext cx="856449" cy="400110"/>
          </a:xfrm>
          <a:prstGeom prst="rect">
            <a:avLst/>
          </a:prstGeom>
          <a:solidFill>
            <a:srgbClr val="FF0066"/>
          </a:solidFill>
          <a:ln w="38100" cap="flat" cmpd="sng">
            <a:solidFill>
              <a:srgbClr val="FFFF00"/>
            </a:solidFill>
            <a:prstDash val="solid"/>
            <a:miter/>
            <a:headEnd type="none" w="med" len="med"/>
            <a:tailEnd type="none" w="med" len="med"/>
          </a:ln>
        </p:spPr>
        <p:txBody>
          <a:bodyPr wrap="square">
            <a:spAutoFit/>
          </a:bodyPr>
          <a:lstStyle/>
          <a:p>
            <a:pPr>
              <a:spcBef>
                <a:spcPct val="50000"/>
              </a:spcBef>
            </a:pPr>
            <a:r>
              <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讨论：</a:t>
            </a:r>
          </a:p>
        </p:txBody>
      </p:sp>
      <p:sp>
        <p:nvSpPr>
          <p:cNvPr id="6"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新知探究</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4340"/>
                                        </p:tgtEl>
                                        <p:attrNameLst>
                                          <p:attrName>style.visibility</p:attrName>
                                        </p:attrNameLst>
                                      </p:cBhvr>
                                      <p:to>
                                        <p:strVal val="visible"/>
                                      </p:to>
                                    </p:set>
                                    <p:anim calcmode="lin" valueType="num">
                                      <p:cBhvr>
                                        <p:cTn id="7" dur="500" fill="hold"/>
                                        <p:tgtEl>
                                          <p:spTgt spid="14340"/>
                                        </p:tgtEl>
                                        <p:attrNameLst>
                                          <p:attrName>ppt_w</p:attrName>
                                        </p:attrNameLst>
                                      </p:cBhvr>
                                      <p:tavLst>
                                        <p:tav tm="0">
                                          <p:val>
                                            <p:fltVal val="0"/>
                                          </p:val>
                                        </p:tav>
                                        <p:tav tm="100000">
                                          <p:val>
                                            <p:strVal val="#ppt_w"/>
                                          </p:val>
                                        </p:tav>
                                      </p:tavLst>
                                    </p:anim>
                                    <p:anim calcmode="lin" valueType="num">
                                      <p:cBhvr>
                                        <p:cTn id="8" dur="500" fill="hold"/>
                                        <p:tgtEl>
                                          <p:spTgt spid="14340"/>
                                        </p:tgtEl>
                                        <p:attrNameLst>
                                          <p:attrName>ppt_h</p:attrName>
                                        </p:attrNameLst>
                                      </p:cBhvr>
                                      <p:tavLst>
                                        <p:tav tm="0">
                                          <p:val>
                                            <p:fltVal val="0"/>
                                          </p:val>
                                        </p:tav>
                                        <p:tav tm="100000">
                                          <p:val>
                                            <p:strVal val="#ppt_h"/>
                                          </p:val>
                                        </p:tav>
                                      </p:tavLst>
                                    </p:anim>
                                    <p:anim calcmode="lin" valueType="num">
                                      <p:cBhvr>
                                        <p:cTn id="9" dur="500" fill="hold"/>
                                        <p:tgtEl>
                                          <p:spTgt spid="14340"/>
                                        </p:tgtEl>
                                        <p:attrNameLst>
                                          <p:attrName>style.rotation</p:attrName>
                                        </p:attrNameLst>
                                      </p:cBhvr>
                                      <p:tavLst>
                                        <p:tav tm="0">
                                          <p:val>
                                            <p:fltVal val="360"/>
                                          </p:val>
                                        </p:tav>
                                        <p:tav tm="100000">
                                          <p:val>
                                            <p:fltVal val="0"/>
                                          </p:val>
                                        </p:tav>
                                      </p:tavLst>
                                    </p:anim>
                                    <p:animEffect transition="in" filter="fade">
                                      <p:cBhvr>
                                        <p:cTn id="10" dur="500"/>
                                        <p:tgtEl>
                                          <p:spTgt spid="14340"/>
                                        </p:tgtEl>
                                      </p:cBhvr>
                                    </p:animEffect>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499"/>
                                          </p:stCondLst>
                                        </p:cTn>
                                        <p:tgtEl>
                                          <p:spTgt spid="14339"/>
                                        </p:tgtEl>
                                        <p:attrNameLst>
                                          <p:attrName>style.visibility</p:attrName>
                                        </p:attrNameLst>
                                      </p:cBhvr>
                                      <p:to>
                                        <p:strVal val="visible"/>
                                      </p:to>
                                    </p:set>
                                    <p:anim calcmode="lin" valueType="num">
                                      <p:cBhvr>
                                        <p:cTn id="15" dur="1" fill="hold"/>
                                        <p:tgtEl>
                                          <p:spTgt spid="14339"/>
                                        </p:tgtEl>
                                      </p:cBhvr>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4338">
                                            <p:txEl>
                                              <p:pRg st="0" end="0"/>
                                            </p:txEl>
                                          </p:spTgt>
                                        </p:tgtEl>
                                        <p:attrNameLst>
                                          <p:attrName>style.visibility</p:attrName>
                                        </p:attrNameLst>
                                      </p:cBhvr>
                                      <p:to>
                                        <p:strVal val="visible"/>
                                      </p:to>
                                    </p:set>
                                    <p:animEffect transition="in" filter="wipe(left)">
                                      <p:cBhvr>
                                        <p:cTn id="20" dur="500"/>
                                        <p:tgtEl>
                                          <p:spTgt spid="143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p:bldP spid="143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图片 15361"/>
          <p:cNvPicPr>
            <a:picLocks noChangeAspect="1"/>
          </p:cNvPicPr>
          <p:nvPr/>
        </p:nvPicPr>
        <p:blipFill>
          <a:blip r:embed="rId2">
            <a:clrChange>
              <a:clrFrom>
                <a:srgbClr val="FFF8FF"/>
              </a:clrFrom>
              <a:clrTo>
                <a:srgbClr val="FFF8FF">
                  <a:alpha val="0"/>
                </a:srgbClr>
              </a:clrTo>
            </a:clrChange>
          </a:blip>
          <a:srcRect l="1369"/>
          <a:stretch>
            <a:fillRect/>
          </a:stretch>
        </p:blipFill>
        <p:spPr>
          <a:xfrm>
            <a:off x="6288593" y="1767241"/>
            <a:ext cx="3113088" cy="2625725"/>
          </a:xfrm>
          <a:prstGeom prst="rect">
            <a:avLst/>
          </a:prstGeom>
          <a:noFill/>
          <a:ln w="9525" cap="flat" cmpd="sng">
            <a:solidFill>
              <a:schemeClr val="bg2"/>
            </a:solidFill>
            <a:prstDash val="solid"/>
            <a:miter/>
            <a:headEnd type="none" w="med" len="med"/>
            <a:tailEnd type="none" w="med" len="med"/>
          </a:ln>
        </p:spPr>
      </p:pic>
      <p:sp>
        <p:nvSpPr>
          <p:cNvPr id="15363" name="矩形 15362"/>
          <p:cNvSpPr/>
          <p:nvPr/>
        </p:nvSpPr>
        <p:spPr>
          <a:xfrm>
            <a:off x="660400" y="2552703"/>
            <a:ext cx="788677" cy="342273"/>
          </a:xfrm>
          <a:prstGeom prst="rect">
            <a:avLst/>
          </a:prstGeom>
          <a:noFill/>
          <a:ln w="9525">
            <a:noFill/>
          </a:ln>
        </p:spPr>
        <p:txBody>
          <a:bodyPr wrap="none" lIns="0" tIns="0" rIns="0" bIns="0" anchor="t">
            <a:spAutoFit/>
          </a:bodyPr>
          <a:lstStyle/>
          <a:p>
            <a:pPr>
              <a:lnSpc>
                <a:spcPct val="120000"/>
              </a:lnSpc>
            </a:pPr>
            <a:r>
              <a:rPr lang="zh-CN" altLang="en-US" sz="20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面积为</a:t>
            </a:r>
            <a:endParaRPr lang="zh-CN" altLang="en-US" sz="2000" i="1"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5364" name="文本框 15363"/>
          <p:cNvSpPr txBox="1"/>
          <p:nvPr/>
        </p:nvSpPr>
        <p:spPr>
          <a:xfrm>
            <a:off x="660400" y="2025302"/>
            <a:ext cx="4419600" cy="342273"/>
          </a:xfrm>
          <a:prstGeom prst="rect">
            <a:avLst/>
          </a:prstGeom>
          <a:noFill/>
          <a:ln w="9525">
            <a:noFill/>
          </a:ln>
        </p:spPr>
        <p:txBody>
          <a:bodyPr lIns="0" tIns="0" rIns="0" bIns="0">
            <a:spAutoFit/>
          </a:bodyPr>
          <a:lstStyle/>
          <a:p>
            <a:pPr>
              <a:lnSpc>
                <a:spcPct val="120000"/>
              </a:lnSpc>
            </a:pPr>
            <a:r>
              <a:rPr lang="zh-CN" altLang="en-US" sz="20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面积元素为</a:t>
            </a:r>
            <a:r>
              <a:rPr lang="en-US" altLang="zh-CN" sz="20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i="1"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j</a:t>
            </a:r>
            <a:r>
              <a:rPr lang="zh-CN" altLang="en-US" sz="2000" kern="0" baseline="-3000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右</a:t>
            </a:r>
            <a:r>
              <a:rPr lang="en-US" altLang="zh-CN" sz="20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i="1"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y</a:t>
            </a:r>
            <a:r>
              <a:rPr lang="en-US" altLang="zh-CN" sz="20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i="1"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j</a:t>
            </a:r>
            <a:r>
              <a:rPr lang="zh-CN" altLang="en-US" sz="2000" kern="0" baseline="-3000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左</a:t>
            </a:r>
            <a:r>
              <a:rPr lang="en-US" altLang="zh-CN" sz="20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i="1"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y</a:t>
            </a:r>
            <a:r>
              <a:rPr lang="en-US" altLang="zh-CN" sz="20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i="1" kern="0" dirty="0" err="1">
                <a:solidFill>
                  <a:srgbClr val="000000"/>
                </a:solidFill>
                <a:latin typeface="Arial" panose="020B0604020202020204" pitchFamily="34" charset="0"/>
                <a:ea typeface="思源黑体 CN Medium" panose="020B0600000000000000" pitchFamily="34" charset="-122"/>
                <a:sym typeface="Arial" panose="020B0604020202020204" pitchFamily="34" charset="0"/>
              </a:rPr>
              <a:t>dy</a:t>
            </a:r>
            <a:r>
              <a:rPr lang="en-US" altLang="zh-CN" sz="20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a:t>
            </a:r>
          </a:p>
        </p:txBody>
      </p:sp>
      <p:pic>
        <p:nvPicPr>
          <p:cNvPr id="15365" name="图片 15364"/>
          <p:cNvPicPr>
            <a:picLocks noChangeAspect="1"/>
          </p:cNvPicPr>
          <p:nvPr/>
        </p:nvPicPr>
        <p:blipFill>
          <a:blip r:embed="rId3"/>
          <a:srcRect t="7097" r="73289" b="7097"/>
          <a:stretch>
            <a:fillRect/>
          </a:stretch>
        </p:blipFill>
        <p:spPr>
          <a:xfrm>
            <a:off x="660400" y="3080104"/>
            <a:ext cx="3435350" cy="844550"/>
          </a:xfrm>
          <a:prstGeom prst="rect">
            <a:avLst/>
          </a:prstGeom>
          <a:noFill/>
          <a:ln w="9525">
            <a:noFill/>
          </a:ln>
        </p:spPr>
      </p:pic>
      <p:sp>
        <p:nvSpPr>
          <p:cNvPr id="15366" name="矩形 15365"/>
          <p:cNvSpPr/>
          <p:nvPr/>
        </p:nvSpPr>
        <p:spPr>
          <a:xfrm>
            <a:off x="660400" y="1236557"/>
            <a:ext cx="838200" cy="461665"/>
          </a:xfrm>
          <a:prstGeom prst="rect">
            <a:avLst/>
          </a:prstGeom>
          <a:solidFill>
            <a:srgbClr val="FF9999"/>
          </a:solidFill>
          <a:ln w="38100" cap="flat" cmpd="sng">
            <a:solidFill>
              <a:srgbClr val="33CCCC"/>
            </a:solidFill>
            <a:prstDash val="solid"/>
            <a:miter/>
            <a:headEnd type="none" w="med" len="med"/>
            <a:tailEnd type="none" w="med" len="med"/>
          </a:ln>
        </p:spPr>
        <p:txBody>
          <a:bodyPr wrap="square" anchor="t">
            <a:spAutoFit/>
          </a:bodyPr>
          <a:lstStyle/>
          <a:p>
            <a:pPr>
              <a:lnSpc>
                <a:spcPct val="120000"/>
              </a:lnSpc>
            </a:pPr>
            <a:r>
              <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提示：</a:t>
            </a:r>
          </a:p>
        </p:txBody>
      </p:sp>
      <p:sp>
        <p:nvSpPr>
          <p:cNvPr id="8"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新知探究</a:t>
            </a: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5366"/>
                                        </p:tgtEl>
                                        <p:attrNameLst>
                                          <p:attrName>style.visibility</p:attrName>
                                        </p:attrNameLst>
                                      </p:cBhvr>
                                      <p:to>
                                        <p:strVal val="visible"/>
                                      </p:to>
                                    </p:set>
                                    <p:animEffect transition="in" filter="strips(downLeft)">
                                      <p:cBhvr>
                                        <p:cTn id="7" dur="500"/>
                                        <p:tgtEl>
                                          <p:spTgt spid="1536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364">
                                            <p:txEl>
                                              <p:pRg st="0" end="0"/>
                                            </p:txEl>
                                          </p:spTgt>
                                        </p:tgtEl>
                                        <p:attrNameLst>
                                          <p:attrName>style.visibility</p:attrName>
                                        </p:attrNameLst>
                                      </p:cBhvr>
                                      <p:to>
                                        <p:strVal val="visible"/>
                                      </p:to>
                                    </p:set>
                                    <p:animEffect transition="in" filter="wipe(left)">
                                      <p:cBhvr>
                                        <p:cTn id="12" dur="500"/>
                                        <p:tgtEl>
                                          <p:spTgt spid="1536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363">
                                            <p:txEl>
                                              <p:pRg st="0" end="0"/>
                                            </p:txEl>
                                          </p:spTgt>
                                        </p:tgtEl>
                                        <p:attrNameLst>
                                          <p:attrName>style.visibility</p:attrName>
                                        </p:attrNameLst>
                                      </p:cBhvr>
                                      <p:to>
                                        <p:strVal val="visible"/>
                                      </p:to>
                                    </p:set>
                                    <p:animEffect transition="in" filter="wipe(left)">
                                      <p:cBhvr>
                                        <p:cTn id="17" dur="500"/>
                                        <p:tgtEl>
                                          <p:spTgt spid="15363">
                                            <p:txEl>
                                              <p:pRg st="0" end="0"/>
                                            </p:txEl>
                                          </p:spTgt>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15365"/>
                                        </p:tgtEl>
                                        <p:attrNameLst>
                                          <p:attrName>style.visibility</p:attrName>
                                        </p:attrNameLst>
                                      </p:cBhvr>
                                      <p:to>
                                        <p:strVal val="visible"/>
                                      </p:to>
                                    </p:set>
                                    <p:animEffect transition="in" filter="wipe(left)">
                                      <p:cBhvr>
                                        <p:cTn id="21" dur="500"/>
                                        <p:tgtEl>
                                          <p:spTgt spid="1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P spid="15364" grpId="0" build="p"/>
      <p:bldP spid="1536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组合 16385"/>
          <p:cNvGrpSpPr/>
          <p:nvPr/>
        </p:nvGrpSpPr>
        <p:grpSpPr>
          <a:xfrm>
            <a:off x="661168" y="2574590"/>
            <a:ext cx="10858501" cy="1323976"/>
            <a:chOff x="-620" y="-457"/>
            <a:chExt cx="6840" cy="834"/>
          </a:xfrm>
        </p:grpSpPr>
        <p:sp>
          <p:nvSpPr>
            <p:cNvPr id="16387" name="文本框 16386"/>
            <p:cNvSpPr txBox="1"/>
            <p:nvPr/>
          </p:nvSpPr>
          <p:spPr>
            <a:xfrm>
              <a:off x="-620" y="-457"/>
              <a:ext cx="6840" cy="834"/>
            </a:xfrm>
            <a:prstGeom prst="rect">
              <a:avLst/>
            </a:prstGeom>
            <a:noFill/>
            <a:ln w="38100" cap="flat" cmpd="sng">
              <a:solidFill>
                <a:srgbClr val="FFCC99"/>
              </a:solidFill>
              <a:prstDash val="solid"/>
              <a:miter/>
              <a:headEnd type="none" w="med" len="med"/>
              <a:tailEnd type="none" w="med" len="med"/>
            </a:ln>
          </p:spPr>
          <p:txBody>
            <a:bodyPr wrap="square">
              <a:spAutoFit/>
            </a:bodyPr>
            <a:lstStyle/>
            <a:p>
              <a:pPr>
                <a:lnSpc>
                  <a:spcPct val="200000"/>
                </a:lnSpc>
                <a:spcBef>
                  <a:spcPct val="50000"/>
                </a:spcBef>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首先根据题意画出曲线                           的草图，在图中找出所求面积的区域，图形结合，直观解题；其次，为了确定出被积函数和积分的上、下限，我们需要求出两条曲线的交点的横坐标</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p>
          </p:txBody>
        </p:sp>
        <p:graphicFrame>
          <p:nvGraphicFramePr>
            <p:cNvPr id="16388" name="对象 16387"/>
            <p:cNvGraphicFramePr>
              <a:graphicFrameLocks noChangeAspect="1"/>
            </p:cNvGraphicFramePr>
            <p:nvPr/>
          </p:nvGraphicFramePr>
          <p:xfrm>
            <a:off x="1105" y="-382"/>
            <a:ext cx="1133" cy="295"/>
          </p:xfrm>
          <a:graphic>
            <a:graphicData uri="http://schemas.openxmlformats.org/presentationml/2006/ole">
              <mc:AlternateContent xmlns:mc="http://schemas.openxmlformats.org/markup-compatibility/2006">
                <mc:Choice xmlns:v="urn:schemas-microsoft-com:vml" Requires="v">
                  <p:oleObj r:id="rId2" imgW="889635" imgH="228600" progId="Equation.DSMT4">
                    <p:embed/>
                  </p:oleObj>
                </mc:Choice>
                <mc:Fallback>
                  <p:oleObj r:id="rId2" imgW="889635" imgH="228600" progId="Equation.DSMT4">
                    <p:embed/>
                    <p:pic>
                      <p:nvPicPr>
                        <p:cNvPr id="0" name="对象 16387"/>
                        <p:cNvPicPr/>
                        <p:nvPr/>
                      </p:nvPicPr>
                      <p:blipFill>
                        <a:blip r:embed="rId3">
                          <a:biLevel thresh="50000"/>
                          <a:grayscl/>
                        </a:blip>
                        <a:stretch>
                          <a:fillRect/>
                        </a:stretch>
                      </p:blipFill>
                      <p:spPr>
                        <a:xfrm>
                          <a:off x="1105" y="-382"/>
                          <a:ext cx="1133" cy="295"/>
                        </a:xfrm>
                        <a:prstGeom prst="rect">
                          <a:avLst/>
                        </a:prstGeom>
                        <a:noFill/>
                        <a:ln w="38100">
                          <a:noFill/>
                          <a:miter/>
                        </a:ln>
                      </p:spPr>
                    </p:pic>
                  </p:oleObj>
                </mc:Fallback>
              </mc:AlternateContent>
            </a:graphicData>
          </a:graphic>
        </p:graphicFrame>
      </p:grpSp>
      <p:sp>
        <p:nvSpPr>
          <p:cNvPr id="16389" name="文本框 16388"/>
          <p:cNvSpPr txBox="1"/>
          <p:nvPr/>
        </p:nvSpPr>
        <p:spPr>
          <a:xfrm>
            <a:off x="660400" y="1864324"/>
            <a:ext cx="7277798" cy="461665"/>
          </a:xfrm>
          <a:prstGeom prst="rect">
            <a:avLst/>
          </a:prstGeom>
          <a:solidFill>
            <a:srgbClr val="CCFFCC"/>
          </a:solidFill>
          <a:ln w="38100" cap="flat" cmpd="sng">
            <a:solidFill>
              <a:srgbClr val="33CCCC"/>
            </a:solidFill>
            <a:prstDash val="solid"/>
            <a:miter/>
            <a:headEnd type="none" w="med" len="med"/>
            <a:tailEnd type="none" w="med" len="med"/>
          </a:ln>
        </p:spPr>
        <p:txBody>
          <a:bodyPr wrap="square">
            <a:spAutoFit/>
          </a:bodyPr>
          <a:lstStyle/>
          <a:p>
            <a:pPr>
              <a:lnSpc>
                <a:spcPct val="120000"/>
              </a:lnSpc>
              <a:spcBef>
                <a:spcPct val="50000"/>
              </a:spcBef>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计算两条抛物线                              在第一象限所围图形的面积 </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 </a:t>
            </a:r>
          </a:p>
        </p:txBody>
      </p:sp>
      <p:graphicFrame>
        <p:nvGraphicFramePr>
          <p:cNvPr id="16390" name="对象 16389"/>
          <p:cNvGraphicFramePr>
            <a:graphicFrameLocks noChangeAspect="1"/>
          </p:cNvGraphicFramePr>
          <p:nvPr/>
        </p:nvGraphicFramePr>
        <p:xfrm>
          <a:off x="2601686" y="1819576"/>
          <a:ext cx="1968500" cy="506413"/>
        </p:xfrm>
        <a:graphic>
          <a:graphicData uri="http://schemas.openxmlformats.org/presentationml/2006/ole">
            <mc:AlternateContent xmlns:mc="http://schemas.openxmlformats.org/markup-compatibility/2006">
              <mc:Choice xmlns:v="urn:schemas-microsoft-com:vml" Requires="v">
                <p:oleObj r:id="rId4" imgW="889635" imgH="228600" progId="Equation.DSMT4">
                  <p:embed/>
                </p:oleObj>
              </mc:Choice>
              <mc:Fallback>
                <p:oleObj r:id="rId4" imgW="889635" imgH="228600" progId="Equation.DSMT4">
                  <p:embed/>
                  <p:pic>
                    <p:nvPicPr>
                      <p:cNvPr id="0" name="对象 16389"/>
                      <p:cNvPicPr/>
                      <p:nvPr/>
                    </p:nvPicPr>
                    <p:blipFill>
                      <a:blip r:embed="rId5">
                        <a:biLevel thresh="50000"/>
                        <a:grayscl/>
                      </a:blip>
                      <a:stretch>
                        <a:fillRect/>
                      </a:stretch>
                    </p:blipFill>
                    <p:spPr>
                      <a:xfrm>
                        <a:off x="2601686" y="1819576"/>
                        <a:ext cx="1968500" cy="506413"/>
                      </a:xfrm>
                      <a:prstGeom prst="rect">
                        <a:avLst/>
                      </a:prstGeom>
                      <a:noFill/>
                      <a:ln w="38100">
                        <a:noFill/>
                        <a:miter/>
                      </a:ln>
                    </p:spPr>
                  </p:pic>
                </p:oleObj>
              </mc:Fallback>
            </mc:AlternateContent>
          </a:graphicData>
        </a:graphic>
      </p:graphicFrame>
      <p:sp>
        <p:nvSpPr>
          <p:cNvPr id="16391" name="文本框 16390"/>
          <p:cNvSpPr txBox="1"/>
          <p:nvPr/>
        </p:nvSpPr>
        <p:spPr>
          <a:xfrm>
            <a:off x="2601686" y="2295211"/>
            <a:ext cx="1828800" cy="400110"/>
          </a:xfrm>
          <a:prstGeom prst="rect">
            <a:avLst/>
          </a:prstGeom>
          <a:noFill/>
          <a:ln w="9525">
            <a:noFill/>
          </a:ln>
        </p:spPr>
        <p:txBody>
          <a:bodyPr>
            <a:spAutoFit/>
          </a:bodyPr>
          <a:lstStyle/>
          <a:p>
            <a:pPr>
              <a:spcBef>
                <a:spcPct val="50000"/>
              </a:spcBef>
            </a:pPr>
            <a:endParaRPr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6392" name="文本框 16391"/>
          <p:cNvSpPr txBox="1"/>
          <p:nvPr/>
        </p:nvSpPr>
        <p:spPr>
          <a:xfrm>
            <a:off x="660400" y="1228764"/>
            <a:ext cx="665704" cy="400110"/>
          </a:xfrm>
          <a:prstGeom prst="rect">
            <a:avLst/>
          </a:prstGeom>
          <a:solidFill>
            <a:srgbClr val="99CCFF"/>
          </a:solidFill>
          <a:ln w="38100" cap="flat" cmpd="sng">
            <a:solidFill>
              <a:srgbClr val="FF0000"/>
            </a:solidFill>
            <a:prstDash val="solid"/>
            <a:miter/>
            <a:headEnd type="none" w="med" len="med"/>
            <a:tailEnd type="none" w="med" len="med"/>
          </a:ln>
        </p:spPr>
        <p:txBody>
          <a:bodyPr wrap="square">
            <a:spAutoFit/>
          </a:bodyPr>
          <a:lstStyle/>
          <a:p>
            <a:pPr>
              <a:spcBef>
                <a:spcPct val="50000"/>
              </a:spcBef>
            </a:pPr>
            <a:r>
              <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例</a:t>
            </a:r>
            <a:r>
              <a:rPr lang="en-US" altLang="zh-CN"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1</a:t>
            </a:r>
          </a:p>
        </p:txBody>
      </p:sp>
      <p:sp>
        <p:nvSpPr>
          <p:cNvPr id="10"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新知探究</a:t>
            </a: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withEffect">
                                  <p:stCondLst>
                                    <p:cond delay="0"/>
                                  </p:stCondLst>
                                  <p:childTnLst>
                                    <p:set>
                                      <p:cBhvr>
                                        <p:cTn id="6" dur="1" fill="hold">
                                          <p:stCondLst>
                                            <p:cond delay="0"/>
                                          </p:stCondLst>
                                        </p:cTn>
                                        <p:tgtEl>
                                          <p:spTgt spid="16392"/>
                                        </p:tgtEl>
                                        <p:attrNameLst>
                                          <p:attrName>style.visibility</p:attrName>
                                        </p:attrNameLst>
                                      </p:cBhvr>
                                      <p:to>
                                        <p:strVal val="visible"/>
                                      </p:to>
                                    </p:set>
                                    <p:anim calcmode="lin" valueType="num">
                                      <p:cBhvr>
                                        <p:cTn id="7" dur="5000" fill="hold"/>
                                        <p:tgtEl>
                                          <p:spTgt spid="16392"/>
                                        </p:tgtEl>
                                        <p:attrNameLst>
                                          <p:attrName>ppt_w</p:attrName>
                                        </p:attrNameLst>
                                      </p:cBhvr>
                                      <p:tavLst>
                                        <p:tav tm="0" fmla="#ppt_w*sin(2.5*pi*$)">
                                          <p:val>
                                            <p:fltVal val="0"/>
                                          </p:val>
                                        </p:tav>
                                        <p:tav tm="100000">
                                          <p:val>
                                            <p:fltVal val="1"/>
                                          </p:val>
                                        </p:tav>
                                      </p:tavLst>
                                    </p:anim>
                                    <p:anim calcmode="lin" valueType="num">
                                      <p:cBhvr>
                                        <p:cTn id="8" dur="5000" fill="hold"/>
                                        <p:tgtEl>
                                          <p:spTgt spid="1639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6389"/>
                                        </p:tgtEl>
                                        <p:attrNameLst>
                                          <p:attrName>style.visibility</p:attrName>
                                        </p:attrNameLst>
                                      </p:cBhvr>
                                      <p:to>
                                        <p:strVal val="visible"/>
                                      </p:to>
                                    </p:set>
                                    <p:animEffect transition="in" filter="checkerboard(across)">
                                      <p:cBhvr>
                                        <p:cTn id="13" dur="500"/>
                                        <p:tgtEl>
                                          <p:spTgt spid="16389"/>
                                        </p:tgtEl>
                                      </p:cBhvr>
                                    </p:animEffect>
                                  </p:childTnLst>
                                </p:cTn>
                              </p:par>
                              <p:par>
                                <p:cTn id="14" presetID="5" presetClass="entr" presetSubtype="10" fill="hold" nodeType="withEffect">
                                  <p:stCondLst>
                                    <p:cond delay="0"/>
                                  </p:stCondLst>
                                  <p:childTnLst>
                                    <p:set>
                                      <p:cBhvr>
                                        <p:cTn id="15" dur="1" fill="hold">
                                          <p:stCondLst>
                                            <p:cond delay="0"/>
                                          </p:stCondLst>
                                        </p:cTn>
                                        <p:tgtEl>
                                          <p:spTgt spid="16390"/>
                                        </p:tgtEl>
                                        <p:attrNameLst>
                                          <p:attrName>style.visibility</p:attrName>
                                        </p:attrNameLst>
                                      </p:cBhvr>
                                      <p:to>
                                        <p:strVal val="visible"/>
                                      </p:to>
                                    </p:set>
                                    <p:animEffect transition="in" filter="checkerboard(across)">
                                      <p:cBhvr>
                                        <p:cTn id="16" dur="500"/>
                                        <p:tgtEl>
                                          <p:spTgt spid="16390"/>
                                        </p:tgtEl>
                                      </p:cBhvr>
                                    </p:animEffect>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nodeType="clickEffect">
                                  <p:stCondLst>
                                    <p:cond delay="0"/>
                                  </p:stCondLst>
                                  <p:childTnLst>
                                    <p:set>
                                      <p:cBhvr>
                                        <p:cTn id="20" dur="1" fill="hold">
                                          <p:stCondLst>
                                            <p:cond delay="0"/>
                                          </p:stCondLst>
                                        </p:cTn>
                                        <p:tgtEl>
                                          <p:spTgt spid="16386"/>
                                        </p:tgtEl>
                                        <p:attrNameLst>
                                          <p:attrName>style.visibility</p:attrName>
                                        </p:attrNameLst>
                                      </p:cBhvr>
                                      <p:to>
                                        <p:strVal val="visible"/>
                                      </p:to>
                                    </p:set>
                                    <p:anim calcmode="lin" valueType="num">
                                      <p:cBhvr>
                                        <p:cTn id="21" dur="500" fill="hold"/>
                                        <p:tgtEl>
                                          <p:spTgt spid="16386"/>
                                        </p:tgtEl>
                                        <p:attrNameLst>
                                          <p:attrName>ppt_w</p:attrName>
                                        </p:attrNameLst>
                                      </p:cBhvr>
                                      <p:tavLst>
                                        <p:tav tm="0">
                                          <p:val>
                                            <p:fltVal val="0"/>
                                          </p:val>
                                        </p:tav>
                                        <p:tav tm="100000">
                                          <p:val>
                                            <p:strVal val="#ppt_w"/>
                                          </p:val>
                                        </p:tav>
                                      </p:tavLst>
                                    </p:anim>
                                    <p:anim calcmode="lin" valueType="num">
                                      <p:cBhvr>
                                        <p:cTn id="22" dur="500" fill="hold"/>
                                        <p:tgtEl>
                                          <p:spTgt spid="16386"/>
                                        </p:tgtEl>
                                        <p:attrNameLst>
                                          <p:attrName>ppt_h</p:attrName>
                                        </p:attrNameLst>
                                      </p:cBhvr>
                                      <p:tavLst>
                                        <p:tav tm="0">
                                          <p:val>
                                            <p:fltVal val="0"/>
                                          </p:val>
                                        </p:tav>
                                        <p:tav tm="100000">
                                          <p:val>
                                            <p:strVal val="#ppt_h"/>
                                          </p:val>
                                        </p:tav>
                                      </p:tavLst>
                                    </p:anim>
                                    <p:anim calcmode="lin" valueType="num">
                                      <p:cBhvr>
                                        <p:cTn id="23" dur="500" fill="hold"/>
                                        <p:tgtEl>
                                          <p:spTgt spid="16386"/>
                                        </p:tgtEl>
                                        <p:attrNameLst>
                                          <p:attrName>style.rotation</p:attrName>
                                        </p:attrNameLst>
                                      </p:cBhvr>
                                      <p:tavLst>
                                        <p:tav tm="0">
                                          <p:val>
                                            <p:fltVal val="360"/>
                                          </p:val>
                                        </p:tav>
                                        <p:tav tm="100000">
                                          <p:val>
                                            <p:fltVal val="0"/>
                                          </p:val>
                                        </p:tav>
                                      </p:tavLst>
                                    </p:anim>
                                    <p:animEffect transition="in" filter="fade">
                                      <p:cBhvr>
                                        <p:cTn id="24"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animBg="1"/>
      <p:bldP spid="1639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null,&quot;Name&quot;:&quot;正常&quot;,&quot;HeaderHeight&quot;:14.0,&quot;FooterHeight&quot;:9.0,&quot;SideMargin&quot;:5.5,&quot;TopMargin&quot;:0.0,&quot;BottomMargin&quot;:0.0,&quot;IntervalMargin&quot;:1.5,&quot;SettingType&quot;:&quot;System&quot;}"/>
</p:tagLst>
</file>

<file path=ppt/theme/theme1.xml><?xml version="1.0" encoding="utf-8"?>
<a:theme xmlns:a="http://schemas.openxmlformats.org/drawingml/2006/main" name="办公资源网：www.bangongziyuan.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黑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1277</Words>
  <Application>Microsoft Office PowerPoint</Application>
  <PresentationFormat>宽屏</PresentationFormat>
  <Paragraphs>129</Paragraphs>
  <Slides>29</Slides>
  <Notes>1</Notes>
  <HiddenSlides>0</HiddenSlides>
  <MMClips>0</MMClips>
  <ScaleCrop>false</ScaleCrop>
  <HeadingPairs>
    <vt:vector size="8" baseType="variant">
      <vt:variant>
        <vt:lpstr>已用的字体</vt:lpstr>
      </vt:variant>
      <vt:variant>
        <vt:i4>5</vt:i4>
      </vt:variant>
      <vt:variant>
        <vt:lpstr>主题</vt:lpstr>
      </vt:variant>
      <vt:variant>
        <vt:i4>1</vt:i4>
      </vt:variant>
      <vt:variant>
        <vt:lpstr>嵌入 OLE 服务器</vt:lpstr>
      </vt:variant>
      <vt:variant>
        <vt:i4>2</vt:i4>
      </vt:variant>
      <vt:variant>
        <vt:lpstr>幻灯片标题</vt:lpstr>
      </vt:variant>
      <vt:variant>
        <vt:i4>29</vt:i4>
      </vt:variant>
    </vt:vector>
  </HeadingPairs>
  <TitlesOfParts>
    <vt:vector size="37" baseType="lpstr">
      <vt:lpstr>Calibri</vt:lpstr>
      <vt:lpstr>Wingdings</vt:lpstr>
      <vt:lpstr>Arial</vt:lpstr>
      <vt:lpstr>思源黑体 CN Light</vt:lpstr>
      <vt:lpstr>FandolFang R</vt:lpstr>
      <vt:lpstr>办公资源网：www.bangongziyuan.com</vt:lpstr>
      <vt:lpstr>Microsoft 公式 3.0</vt:lpstr>
      <vt:lpstr>Equation.DSMT4</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天 下</cp:lastModifiedBy>
  <cp:revision>58</cp:revision>
  <dcterms:created xsi:type="dcterms:W3CDTF">2020-08-16T11:59:00Z</dcterms:created>
  <dcterms:modified xsi:type="dcterms:W3CDTF">2021-01-09T10:13:09Z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2052-11.1.0.9999</vt:lpwstr>
  </property>
</Properties>
</file>