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5" r:id="rId2"/>
    <p:sldId id="27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7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6"/>
        <p:guide pos="7265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2E5750-3D07-42D6-ACB1-894B6A3ABC7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0AA957C-7397-4B11-BE98-789AD676E8D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A957C-7397-4B11-BE98-789AD676E8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A957C-7397-4B11-BE98-789AD676E8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A957C-7397-4B11-BE98-789AD676E8D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356744" y="2106146"/>
            <a:ext cx="5659272" cy="4751855"/>
          </a:xfrm>
          <a:custGeom>
            <a:avLst/>
            <a:gdLst>
              <a:gd name="connsiteX0" fmla="*/ 2220075 w 5659272"/>
              <a:gd name="connsiteY0" fmla="*/ 3944358 h 4751854"/>
              <a:gd name="connsiteX1" fmla="*/ 3439197 w 5659272"/>
              <a:gd name="connsiteY1" fmla="*/ 3944358 h 4751854"/>
              <a:gd name="connsiteX2" fmla="*/ 3842945 w 5659272"/>
              <a:gd name="connsiteY2" fmla="*/ 4751854 h 4751854"/>
              <a:gd name="connsiteX3" fmla="*/ 1816328 w 5659272"/>
              <a:gd name="connsiteY3" fmla="*/ 4751854 h 4751854"/>
              <a:gd name="connsiteX4" fmla="*/ 461788 w 5659272"/>
              <a:gd name="connsiteY4" fmla="*/ 3020782 h 4751854"/>
              <a:gd name="connsiteX5" fmla="*/ 1680910 w 5659272"/>
              <a:gd name="connsiteY5" fmla="*/ 3020782 h 4751854"/>
              <a:gd name="connsiteX6" fmla="*/ 2142698 w 5659272"/>
              <a:gd name="connsiteY6" fmla="*/ 3944359 h 4751854"/>
              <a:gd name="connsiteX7" fmla="*/ 1738951 w 5659272"/>
              <a:gd name="connsiteY7" fmla="*/ 4751854 h 4751854"/>
              <a:gd name="connsiteX8" fmla="*/ 403748 w 5659272"/>
              <a:gd name="connsiteY8" fmla="*/ 4751854 h 4751854"/>
              <a:gd name="connsiteX9" fmla="*/ 0 w 5659272"/>
              <a:gd name="connsiteY9" fmla="*/ 3944359 h 4751854"/>
              <a:gd name="connsiteX10" fmla="*/ 3978362 w 5659272"/>
              <a:gd name="connsiteY10" fmla="*/ 2904701 h 4751854"/>
              <a:gd name="connsiteX11" fmla="*/ 5197484 w 5659272"/>
              <a:gd name="connsiteY11" fmla="*/ 2904701 h 4751854"/>
              <a:gd name="connsiteX12" fmla="*/ 5659272 w 5659272"/>
              <a:gd name="connsiteY12" fmla="*/ 3828278 h 4751854"/>
              <a:gd name="connsiteX13" fmla="*/ 5197484 w 5659272"/>
              <a:gd name="connsiteY13" fmla="*/ 4751854 h 4751854"/>
              <a:gd name="connsiteX14" fmla="*/ 3978362 w 5659272"/>
              <a:gd name="connsiteY14" fmla="*/ 4751854 h 4751854"/>
              <a:gd name="connsiteX15" fmla="*/ 3516574 w 5659272"/>
              <a:gd name="connsiteY15" fmla="*/ 3828278 h 4751854"/>
              <a:gd name="connsiteX16" fmla="*/ 2220075 w 5659272"/>
              <a:gd name="connsiteY16" fmla="*/ 1976652 h 4751854"/>
              <a:gd name="connsiteX17" fmla="*/ 3439197 w 5659272"/>
              <a:gd name="connsiteY17" fmla="*/ 1976652 h 4751854"/>
              <a:gd name="connsiteX18" fmla="*/ 3900985 w 5659272"/>
              <a:gd name="connsiteY18" fmla="*/ 2900229 h 4751854"/>
              <a:gd name="connsiteX19" fmla="*/ 3439197 w 5659272"/>
              <a:gd name="connsiteY19" fmla="*/ 3823805 h 4751854"/>
              <a:gd name="connsiteX20" fmla="*/ 2220075 w 5659272"/>
              <a:gd name="connsiteY20" fmla="*/ 3823805 h 4751854"/>
              <a:gd name="connsiteX21" fmla="*/ 1758287 w 5659272"/>
              <a:gd name="connsiteY21" fmla="*/ 2900229 h 4751854"/>
              <a:gd name="connsiteX22" fmla="*/ 461788 w 5659272"/>
              <a:gd name="connsiteY22" fmla="*/ 1048603 h 4751854"/>
              <a:gd name="connsiteX23" fmla="*/ 1680910 w 5659272"/>
              <a:gd name="connsiteY23" fmla="*/ 1048603 h 4751854"/>
              <a:gd name="connsiteX24" fmla="*/ 2142698 w 5659272"/>
              <a:gd name="connsiteY24" fmla="*/ 1972180 h 4751854"/>
              <a:gd name="connsiteX25" fmla="*/ 1680910 w 5659272"/>
              <a:gd name="connsiteY25" fmla="*/ 2895756 h 4751854"/>
              <a:gd name="connsiteX26" fmla="*/ 461788 w 5659272"/>
              <a:gd name="connsiteY26" fmla="*/ 2895756 h 4751854"/>
              <a:gd name="connsiteX27" fmla="*/ 0 w 5659272"/>
              <a:gd name="connsiteY27" fmla="*/ 1972180 h 4751854"/>
              <a:gd name="connsiteX28" fmla="*/ 2220075 w 5659272"/>
              <a:gd name="connsiteY28" fmla="*/ 0 h 4751854"/>
              <a:gd name="connsiteX29" fmla="*/ 3439197 w 5659272"/>
              <a:gd name="connsiteY29" fmla="*/ 0 h 4751854"/>
              <a:gd name="connsiteX30" fmla="*/ 3900985 w 5659272"/>
              <a:gd name="connsiteY30" fmla="*/ 923577 h 4751854"/>
              <a:gd name="connsiteX31" fmla="*/ 3439197 w 5659272"/>
              <a:gd name="connsiteY31" fmla="*/ 1847153 h 4751854"/>
              <a:gd name="connsiteX32" fmla="*/ 2220075 w 5659272"/>
              <a:gd name="connsiteY32" fmla="*/ 1847153 h 4751854"/>
              <a:gd name="connsiteX33" fmla="*/ 1758287 w 5659272"/>
              <a:gd name="connsiteY33" fmla="*/ 923577 h 47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59272" h="4751854">
                <a:moveTo>
                  <a:pt x="2220075" y="3944358"/>
                </a:moveTo>
                <a:lnTo>
                  <a:pt x="3439197" y="3944358"/>
                </a:lnTo>
                <a:lnTo>
                  <a:pt x="3842945" y="4751854"/>
                </a:lnTo>
                <a:lnTo>
                  <a:pt x="1816328" y="4751854"/>
                </a:lnTo>
                <a:close/>
                <a:moveTo>
                  <a:pt x="461788" y="3020782"/>
                </a:moveTo>
                <a:lnTo>
                  <a:pt x="1680910" y="3020782"/>
                </a:lnTo>
                <a:lnTo>
                  <a:pt x="2142698" y="3944359"/>
                </a:lnTo>
                <a:lnTo>
                  <a:pt x="1738951" y="4751854"/>
                </a:lnTo>
                <a:lnTo>
                  <a:pt x="403748" y="4751854"/>
                </a:lnTo>
                <a:lnTo>
                  <a:pt x="0" y="3944359"/>
                </a:lnTo>
                <a:close/>
                <a:moveTo>
                  <a:pt x="3978362" y="2904701"/>
                </a:moveTo>
                <a:lnTo>
                  <a:pt x="5197484" y="2904701"/>
                </a:lnTo>
                <a:lnTo>
                  <a:pt x="5659272" y="3828278"/>
                </a:lnTo>
                <a:lnTo>
                  <a:pt x="5197484" y="4751854"/>
                </a:lnTo>
                <a:lnTo>
                  <a:pt x="3978362" y="4751854"/>
                </a:lnTo>
                <a:lnTo>
                  <a:pt x="3516574" y="3828278"/>
                </a:lnTo>
                <a:close/>
                <a:moveTo>
                  <a:pt x="2220075" y="1976652"/>
                </a:moveTo>
                <a:lnTo>
                  <a:pt x="3439197" y="1976652"/>
                </a:lnTo>
                <a:lnTo>
                  <a:pt x="3900985" y="2900229"/>
                </a:lnTo>
                <a:lnTo>
                  <a:pt x="3439197" y="3823805"/>
                </a:lnTo>
                <a:lnTo>
                  <a:pt x="2220075" y="3823805"/>
                </a:lnTo>
                <a:lnTo>
                  <a:pt x="1758287" y="2900229"/>
                </a:lnTo>
                <a:close/>
                <a:moveTo>
                  <a:pt x="461788" y="1048603"/>
                </a:moveTo>
                <a:lnTo>
                  <a:pt x="1680910" y="1048603"/>
                </a:lnTo>
                <a:lnTo>
                  <a:pt x="2142698" y="1972180"/>
                </a:lnTo>
                <a:lnTo>
                  <a:pt x="1680910" y="2895756"/>
                </a:lnTo>
                <a:lnTo>
                  <a:pt x="461788" y="2895756"/>
                </a:lnTo>
                <a:lnTo>
                  <a:pt x="0" y="1972180"/>
                </a:lnTo>
                <a:close/>
                <a:moveTo>
                  <a:pt x="2220075" y="0"/>
                </a:moveTo>
                <a:lnTo>
                  <a:pt x="3439197" y="0"/>
                </a:lnTo>
                <a:lnTo>
                  <a:pt x="3900985" y="923577"/>
                </a:lnTo>
                <a:lnTo>
                  <a:pt x="3439197" y="1847153"/>
                </a:lnTo>
                <a:lnTo>
                  <a:pt x="2220075" y="1847153"/>
                </a:lnTo>
                <a:lnTo>
                  <a:pt x="1758287" y="9235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flipV="1">
            <a:off x="0" y="0"/>
            <a:ext cx="1542197" cy="15421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"/>
          <p:cNvGrpSpPr/>
          <p:nvPr userDrawn="1"/>
        </p:nvGrpSpPr>
        <p:grpSpPr>
          <a:xfrm rot="5400000" flipH="1">
            <a:off x="350625" y="270010"/>
            <a:ext cx="767796" cy="673384"/>
            <a:chOff x="657224" y="1159106"/>
            <a:chExt cx="649287" cy="569448"/>
          </a:xfrm>
          <a:solidFill>
            <a:schemeClr val="accent1"/>
          </a:solidFill>
        </p:grpSpPr>
        <p:sp>
          <p:nvSpPr>
            <p:cNvPr id="13" name="Freeform 5"/>
            <p:cNvSpPr/>
            <p:nvPr userDrawn="1"/>
          </p:nvSpPr>
          <p:spPr bwMode="auto">
            <a:xfrm>
              <a:off x="657224" y="1159106"/>
              <a:ext cx="649287" cy="569448"/>
            </a:xfrm>
            <a:custGeom>
              <a:avLst/>
              <a:gdLst>
                <a:gd name="connsiteX0" fmla="*/ 391366 w 604629"/>
                <a:gd name="connsiteY0" fmla="*/ 252339 h 530282"/>
                <a:gd name="connsiteX1" fmla="*/ 302535 w 604629"/>
                <a:gd name="connsiteY1" fmla="*/ 341040 h 530282"/>
                <a:gd name="connsiteX2" fmla="*/ 361601 w 604629"/>
                <a:gd name="connsiteY2" fmla="*/ 399902 h 530282"/>
                <a:gd name="connsiteX3" fmla="*/ 450315 w 604629"/>
                <a:gd name="connsiteY3" fmla="*/ 311318 h 530282"/>
                <a:gd name="connsiteX4" fmla="*/ 219227 w 604629"/>
                <a:gd name="connsiteY4" fmla="*/ 42315 h 530282"/>
                <a:gd name="connsiteX5" fmla="*/ 240330 w 604629"/>
                <a:gd name="connsiteY5" fmla="*/ 51022 h 530282"/>
                <a:gd name="connsiteX6" fmla="*/ 307767 w 604629"/>
                <a:gd name="connsiteY6" fmla="*/ 118476 h 530282"/>
                <a:gd name="connsiteX7" fmla="*/ 307767 w 604629"/>
                <a:gd name="connsiteY7" fmla="*/ 160504 h 530282"/>
                <a:gd name="connsiteX8" fmla="*/ 167894 w 604629"/>
                <a:gd name="connsiteY8" fmla="*/ 300289 h 530282"/>
                <a:gd name="connsiteX9" fmla="*/ 167894 w 604629"/>
                <a:gd name="connsiteY9" fmla="*/ 362634 h 530282"/>
                <a:gd name="connsiteX10" fmla="*/ 230331 w 604629"/>
                <a:gd name="connsiteY10" fmla="*/ 362634 h 530282"/>
                <a:gd name="connsiteX11" fmla="*/ 370205 w 604629"/>
                <a:gd name="connsiteY11" fmla="*/ 222850 h 530282"/>
                <a:gd name="connsiteX12" fmla="*/ 412411 w 604629"/>
                <a:gd name="connsiteY12" fmla="*/ 222850 h 530282"/>
                <a:gd name="connsiteX13" fmla="*/ 479848 w 604629"/>
                <a:gd name="connsiteY13" fmla="*/ 290188 h 530282"/>
                <a:gd name="connsiteX14" fmla="*/ 479848 w 604629"/>
                <a:gd name="connsiteY14" fmla="*/ 332332 h 530282"/>
                <a:gd name="connsiteX15" fmla="*/ 339974 w 604629"/>
                <a:gd name="connsiteY15" fmla="*/ 472116 h 530282"/>
                <a:gd name="connsiteX16" fmla="*/ 58251 w 604629"/>
                <a:gd name="connsiteY16" fmla="*/ 472116 h 530282"/>
                <a:gd name="connsiteX17" fmla="*/ 58251 w 604629"/>
                <a:gd name="connsiteY17" fmla="*/ 190806 h 530282"/>
                <a:gd name="connsiteX18" fmla="*/ 198124 w 604629"/>
                <a:gd name="connsiteY18" fmla="*/ 51022 h 530282"/>
                <a:gd name="connsiteX19" fmla="*/ 219227 w 604629"/>
                <a:gd name="connsiteY19" fmla="*/ 42315 h 530282"/>
                <a:gd name="connsiteX20" fmla="*/ 596810 w 604629"/>
                <a:gd name="connsiteY20" fmla="*/ 169 h 530282"/>
                <a:gd name="connsiteX21" fmla="*/ 604135 w 604629"/>
                <a:gd name="connsiteY21" fmla="*/ 3768 h 530282"/>
                <a:gd name="connsiteX22" fmla="*/ 601809 w 604629"/>
                <a:gd name="connsiteY22" fmla="*/ 11432 h 530282"/>
                <a:gd name="connsiteX23" fmla="*/ 508912 w 604629"/>
                <a:gd name="connsiteY23" fmla="*/ 71346 h 530282"/>
                <a:gd name="connsiteX24" fmla="*/ 543094 w 604629"/>
                <a:gd name="connsiteY24" fmla="*/ 105832 h 530282"/>
                <a:gd name="connsiteX25" fmla="*/ 544722 w 604629"/>
                <a:gd name="connsiteY25" fmla="*/ 111637 h 530282"/>
                <a:gd name="connsiteX26" fmla="*/ 540536 w 604629"/>
                <a:gd name="connsiteY26" fmla="*/ 116166 h 530282"/>
                <a:gd name="connsiteX27" fmla="*/ 361252 w 604629"/>
                <a:gd name="connsiteY27" fmla="*/ 170390 h 530282"/>
                <a:gd name="connsiteX28" fmla="*/ 355090 w 604629"/>
                <a:gd name="connsiteY28" fmla="*/ 168765 h 530282"/>
                <a:gd name="connsiteX29" fmla="*/ 353811 w 604629"/>
                <a:gd name="connsiteY29" fmla="*/ 167023 h 530282"/>
                <a:gd name="connsiteX30" fmla="*/ 356137 w 604629"/>
                <a:gd name="connsiteY30" fmla="*/ 159244 h 530282"/>
                <a:gd name="connsiteX31" fmla="*/ 450429 w 604629"/>
                <a:gd name="connsiteY31" fmla="*/ 98168 h 530282"/>
                <a:gd name="connsiteX32" fmla="*/ 409619 w 604629"/>
                <a:gd name="connsiteY32" fmla="*/ 57412 h 530282"/>
                <a:gd name="connsiteX33" fmla="*/ 407992 w 604629"/>
                <a:gd name="connsiteY33" fmla="*/ 51491 h 530282"/>
                <a:gd name="connsiteX34" fmla="*/ 412526 w 604629"/>
                <a:gd name="connsiteY34" fmla="*/ 47078 h 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629" h="530282">
                  <a:moveTo>
                    <a:pt x="391366" y="252339"/>
                  </a:moveTo>
                  <a:lnTo>
                    <a:pt x="302535" y="341040"/>
                  </a:lnTo>
                  <a:lnTo>
                    <a:pt x="361601" y="399902"/>
                  </a:lnTo>
                  <a:lnTo>
                    <a:pt x="450315" y="311318"/>
                  </a:lnTo>
                  <a:close/>
                  <a:moveTo>
                    <a:pt x="219227" y="42315"/>
                  </a:moveTo>
                  <a:cubicBezTo>
                    <a:pt x="226872" y="42315"/>
                    <a:pt x="234517" y="45217"/>
                    <a:pt x="240330" y="51022"/>
                  </a:cubicBezTo>
                  <a:lnTo>
                    <a:pt x="307767" y="118476"/>
                  </a:lnTo>
                  <a:cubicBezTo>
                    <a:pt x="319394" y="130086"/>
                    <a:pt x="319394" y="148894"/>
                    <a:pt x="307767" y="160504"/>
                  </a:cubicBezTo>
                  <a:lnTo>
                    <a:pt x="167894" y="300289"/>
                  </a:lnTo>
                  <a:cubicBezTo>
                    <a:pt x="150686" y="317471"/>
                    <a:pt x="150686" y="345451"/>
                    <a:pt x="167894" y="362634"/>
                  </a:cubicBezTo>
                  <a:cubicBezTo>
                    <a:pt x="185102" y="379817"/>
                    <a:pt x="213123" y="379817"/>
                    <a:pt x="230331" y="362634"/>
                  </a:cubicBezTo>
                  <a:lnTo>
                    <a:pt x="370205" y="222850"/>
                  </a:lnTo>
                  <a:cubicBezTo>
                    <a:pt x="381832" y="211240"/>
                    <a:pt x="400784" y="211240"/>
                    <a:pt x="412411" y="222850"/>
                  </a:cubicBezTo>
                  <a:lnTo>
                    <a:pt x="479848" y="290188"/>
                  </a:lnTo>
                  <a:cubicBezTo>
                    <a:pt x="491475" y="301798"/>
                    <a:pt x="491475" y="320722"/>
                    <a:pt x="479848" y="332332"/>
                  </a:cubicBezTo>
                  <a:lnTo>
                    <a:pt x="339974" y="472116"/>
                  </a:lnTo>
                  <a:cubicBezTo>
                    <a:pt x="262305" y="549671"/>
                    <a:pt x="135919" y="549671"/>
                    <a:pt x="58251" y="472116"/>
                  </a:cubicBezTo>
                  <a:cubicBezTo>
                    <a:pt x="-19418" y="394562"/>
                    <a:pt x="-19418" y="268361"/>
                    <a:pt x="58251" y="190806"/>
                  </a:cubicBezTo>
                  <a:lnTo>
                    <a:pt x="198124" y="51022"/>
                  </a:lnTo>
                  <a:cubicBezTo>
                    <a:pt x="203938" y="45217"/>
                    <a:pt x="211583" y="42315"/>
                    <a:pt x="219227" y="42315"/>
                  </a:cubicBezTo>
                  <a:close/>
                  <a:moveTo>
                    <a:pt x="596810" y="169"/>
                  </a:moveTo>
                  <a:cubicBezTo>
                    <a:pt x="599833" y="-528"/>
                    <a:pt x="602856" y="982"/>
                    <a:pt x="604135" y="3768"/>
                  </a:cubicBezTo>
                  <a:cubicBezTo>
                    <a:pt x="605297" y="6555"/>
                    <a:pt x="604367" y="9806"/>
                    <a:pt x="601809" y="11432"/>
                  </a:cubicBezTo>
                  <a:lnTo>
                    <a:pt x="508912" y="71346"/>
                  </a:lnTo>
                  <a:lnTo>
                    <a:pt x="543094" y="105832"/>
                  </a:lnTo>
                  <a:cubicBezTo>
                    <a:pt x="544606" y="107341"/>
                    <a:pt x="545303" y="109547"/>
                    <a:pt x="544722" y="111637"/>
                  </a:cubicBezTo>
                  <a:cubicBezTo>
                    <a:pt x="544141" y="113843"/>
                    <a:pt x="542629" y="115469"/>
                    <a:pt x="540536" y="116166"/>
                  </a:cubicBezTo>
                  <a:lnTo>
                    <a:pt x="361252" y="170390"/>
                  </a:lnTo>
                  <a:cubicBezTo>
                    <a:pt x="359043" y="171087"/>
                    <a:pt x="356718" y="170390"/>
                    <a:pt x="355090" y="168765"/>
                  </a:cubicBezTo>
                  <a:cubicBezTo>
                    <a:pt x="354625" y="168300"/>
                    <a:pt x="354160" y="167720"/>
                    <a:pt x="353811" y="167023"/>
                  </a:cubicBezTo>
                  <a:cubicBezTo>
                    <a:pt x="352532" y="164236"/>
                    <a:pt x="353462" y="160869"/>
                    <a:pt x="356137" y="159244"/>
                  </a:cubicBezTo>
                  <a:lnTo>
                    <a:pt x="450429" y="98168"/>
                  </a:lnTo>
                  <a:lnTo>
                    <a:pt x="409619" y="57412"/>
                  </a:lnTo>
                  <a:cubicBezTo>
                    <a:pt x="408108" y="55903"/>
                    <a:pt x="407410" y="53581"/>
                    <a:pt x="407992" y="51491"/>
                  </a:cubicBezTo>
                  <a:cubicBezTo>
                    <a:pt x="408689" y="49285"/>
                    <a:pt x="410317" y="47659"/>
                    <a:pt x="412526" y="470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Poppins"/>
              </a:endParaRPr>
            </a:p>
          </p:txBody>
        </p:sp>
        <p:sp>
          <p:nvSpPr>
            <p:cNvPr id="14" name="Freeform 6"/>
            <p:cNvSpPr/>
            <p:nvPr userDrawn="1"/>
          </p:nvSpPr>
          <p:spPr bwMode="auto">
            <a:xfrm>
              <a:off x="715962" y="1574637"/>
              <a:ext cx="61913" cy="54299"/>
            </a:xfrm>
            <a:custGeom>
              <a:avLst/>
              <a:gdLst>
                <a:gd name="connsiteX0" fmla="*/ 391366 w 604629"/>
                <a:gd name="connsiteY0" fmla="*/ 252339 h 530282"/>
                <a:gd name="connsiteX1" fmla="*/ 302535 w 604629"/>
                <a:gd name="connsiteY1" fmla="*/ 341040 h 530282"/>
                <a:gd name="connsiteX2" fmla="*/ 361601 w 604629"/>
                <a:gd name="connsiteY2" fmla="*/ 399902 h 530282"/>
                <a:gd name="connsiteX3" fmla="*/ 450315 w 604629"/>
                <a:gd name="connsiteY3" fmla="*/ 311318 h 530282"/>
                <a:gd name="connsiteX4" fmla="*/ 219227 w 604629"/>
                <a:gd name="connsiteY4" fmla="*/ 42315 h 530282"/>
                <a:gd name="connsiteX5" fmla="*/ 240330 w 604629"/>
                <a:gd name="connsiteY5" fmla="*/ 51022 h 530282"/>
                <a:gd name="connsiteX6" fmla="*/ 307767 w 604629"/>
                <a:gd name="connsiteY6" fmla="*/ 118476 h 530282"/>
                <a:gd name="connsiteX7" fmla="*/ 307767 w 604629"/>
                <a:gd name="connsiteY7" fmla="*/ 160504 h 530282"/>
                <a:gd name="connsiteX8" fmla="*/ 167894 w 604629"/>
                <a:gd name="connsiteY8" fmla="*/ 300289 h 530282"/>
                <a:gd name="connsiteX9" fmla="*/ 167894 w 604629"/>
                <a:gd name="connsiteY9" fmla="*/ 362634 h 530282"/>
                <a:gd name="connsiteX10" fmla="*/ 230331 w 604629"/>
                <a:gd name="connsiteY10" fmla="*/ 362634 h 530282"/>
                <a:gd name="connsiteX11" fmla="*/ 370205 w 604629"/>
                <a:gd name="connsiteY11" fmla="*/ 222850 h 530282"/>
                <a:gd name="connsiteX12" fmla="*/ 412411 w 604629"/>
                <a:gd name="connsiteY12" fmla="*/ 222850 h 530282"/>
                <a:gd name="connsiteX13" fmla="*/ 479848 w 604629"/>
                <a:gd name="connsiteY13" fmla="*/ 290188 h 530282"/>
                <a:gd name="connsiteX14" fmla="*/ 479848 w 604629"/>
                <a:gd name="connsiteY14" fmla="*/ 332332 h 530282"/>
                <a:gd name="connsiteX15" fmla="*/ 339974 w 604629"/>
                <a:gd name="connsiteY15" fmla="*/ 472116 h 530282"/>
                <a:gd name="connsiteX16" fmla="*/ 58251 w 604629"/>
                <a:gd name="connsiteY16" fmla="*/ 472116 h 530282"/>
                <a:gd name="connsiteX17" fmla="*/ 58251 w 604629"/>
                <a:gd name="connsiteY17" fmla="*/ 190806 h 530282"/>
                <a:gd name="connsiteX18" fmla="*/ 198124 w 604629"/>
                <a:gd name="connsiteY18" fmla="*/ 51022 h 530282"/>
                <a:gd name="connsiteX19" fmla="*/ 219227 w 604629"/>
                <a:gd name="connsiteY19" fmla="*/ 42315 h 530282"/>
                <a:gd name="connsiteX20" fmla="*/ 596810 w 604629"/>
                <a:gd name="connsiteY20" fmla="*/ 169 h 530282"/>
                <a:gd name="connsiteX21" fmla="*/ 604135 w 604629"/>
                <a:gd name="connsiteY21" fmla="*/ 3768 h 530282"/>
                <a:gd name="connsiteX22" fmla="*/ 601809 w 604629"/>
                <a:gd name="connsiteY22" fmla="*/ 11432 h 530282"/>
                <a:gd name="connsiteX23" fmla="*/ 508912 w 604629"/>
                <a:gd name="connsiteY23" fmla="*/ 71346 h 530282"/>
                <a:gd name="connsiteX24" fmla="*/ 543094 w 604629"/>
                <a:gd name="connsiteY24" fmla="*/ 105832 h 530282"/>
                <a:gd name="connsiteX25" fmla="*/ 544722 w 604629"/>
                <a:gd name="connsiteY25" fmla="*/ 111637 h 530282"/>
                <a:gd name="connsiteX26" fmla="*/ 540536 w 604629"/>
                <a:gd name="connsiteY26" fmla="*/ 116166 h 530282"/>
                <a:gd name="connsiteX27" fmla="*/ 361252 w 604629"/>
                <a:gd name="connsiteY27" fmla="*/ 170390 h 530282"/>
                <a:gd name="connsiteX28" fmla="*/ 355090 w 604629"/>
                <a:gd name="connsiteY28" fmla="*/ 168765 h 530282"/>
                <a:gd name="connsiteX29" fmla="*/ 353811 w 604629"/>
                <a:gd name="connsiteY29" fmla="*/ 167023 h 530282"/>
                <a:gd name="connsiteX30" fmla="*/ 356137 w 604629"/>
                <a:gd name="connsiteY30" fmla="*/ 159244 h 530282"/>
                <a:gd name="connsiteX31" fmla="*/ 450429 w 604629"/>
                <a:gd name="connsiteY31" fmla="*/ 98168 h 530282"/>
                <a:gd name="connsiteX32" fmla="*/ 409619 w 604629"/>
                <a:gd name="connsiteY32" fmla="*/ 57412 h 530282"/>
                <a:gd name="connsiteX33" fmla="*/ 407992 w 604629"/>
                <a:gd name="connsiteY33" fmla="*/ 51491 h 530282"/>
                <a:gd name="connsiteX34" fmla="*/ 412526 w 604629"/>
                <a:gd name="connsiteY34" fmla="*/ 47078 h 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629" h="530282">
                  <a:moveTo>
                    <a:pt x="391366" y="252339"/>
                  </a:moveTo>
                  <a:lnTo>
                    <a:pt x="302535" y="341040"/>
                  </a:lnTo>
                  <a:lnTo>
                    <a:pt x="361601" y="399902"/>
                  </a:lnTo>
                  <a:lnTo>
                    <a:pt x="450315" y="311318"/>
                  </a:lnTo>
                  <a:close/>
                  <a:moveTo>
                    <a:pt x="219227" y="42315"/>
                  </a:moveTo>
                  <a:cubicBezTo>
                    <a:pt x="226872" y="42315"/>
                    <a:pt x="234517" y="45217"/>
                    <a:pt x="240330" y="51022"/>
                  </a:cubicBezTo>
                  <a:lnTo>
                    <a:pt x="307767" y="118476"/>
                  </a:lnTo>
                  <a:cubicBezTo>
                    <a:pt x="319394" y="130086"/>
                    <a:pt x="319394" y="148894"/>
                    <a:pt x="307767" y="160504"/>
                  </a:cubicBezTo>
                  <a:lnTo>
                    <a:pt x="167894" y="300289"/>
                  </a:lnTo>
                  <a:cubicBezTo>
                    <a:pt x="150686" y="317471"/>
                    <a:pt x="150686" y="345451"/>
                    <a:pt x="167894" y="362634"/>
                  </a:cubicBezTo>
                  <a:cubicBezTo>
                    <a:pt x="185102" y="379817"/>
                    <a:pt x="213123" y="379817"/>
                    <a:pt x="230331" y="362634"/>
                  </a:cubicBezTo>
                  <a:lnTo>
                    <a:pt x="370205" y="222850"/>
                  </a:lnTo>
                  <a:cubicBezTo>
                    <a:pt x="381832" y="211240"/>
                    <a:pt x="400784" y="211240"/>
                    <a:pt x="412411" y="222850"/>
                  </a:cubicBezTo>
                  <a:lnTo>
                    <a:pt x="479848" y="290188"/>
                  </a:lnTo>
                  <a:cubicBezTo>
                    <a:pt x="491475" y="301798"/>
                    <a:pt x="491475" y="320722"/>
                    <a:pt x="479848" y="332332"/>
                  </a:cubicBezTo>
                  <a:lnTo>
                    <a:pt x="339974" y="472116"/>
                  </a:lnTo>
                  <a:cubicBezTo>
                    <a:pt x="262305" y="549671"/>
                    <a:pt x="135919" y="549671"/>
                    <a:pt x="58251" y="472116"/>
                  </a:cubicBezTo>
                  <a:cubicBezTo>
                    <a:pt x="-19418" y="394562"/>
                    <a:pt x="-19418" y="268361"/>
                    <a:pt x="58251" y="190806"/>
                  </a:cubicBezTo>
                  <a:lnTo>
                    <a:pt x="198124" y="51022"/>
                  </a:lnTo>
                  <a:cubicBezTo>
                    <a:pt x="203938" y="45217"/>
                    <a:pt x="211583" y="42315"/>
                    <a:pt x="219227" y="42315"/>
                  </a:cubicBezTo>
                  <a:close/>
                  <a:moveTo>
                    <a:pt x="596810" y="169"/>
                  </a:moveTo>
                  <a:cubicBezTo>
                    <a:pt x="599833" y="-528"/>
                    <a:pt x="602856" y="982"/>
                    <a:pt x="604135" y="3768"/>
                  </a:cubicBezTo>
                  <a:cubicBezTo>
                    <a:pt x="605297" y="6555"/>
                    <a:pt x="604367" y="9806"/>
                    <a:pt x="601809" y="11432"/>
                  </a:cubicBezTo>
                  <a:lnTo>
                    <a:pt x="508912" y="71346"/>
                  </a:lnTo>
                  <a:lnTo>
                    <a:pt x="543094" y="105832"/>
                  </a:lnTo>
                  <a:cubicBezTo>
                    <a:pt x="544606" y="107341"/>
                    <a:pt x="545303" y="109547"/>
                    <a:pt x="544722" y="111637"/>
                  </a:cubicBezTo>
                  <a:cubicBezTo>
                    <a:pt x="544141" y="113843"/>
                    <a:pt x="542629" y="115469"/>
                    <a:pt x="540536" y="116166"/>
                  </a:cubicBezTo>
                  <a:lnTo>
                    <a:pt x="361252" y="170390"/>
                  </a:lnTo>
                  <a:cubicBezTo>
                    <a:pt x="359043" y="171087"/>
                    <a:pt x="356718" y="170390"/>
                    <a:pt x="355090" y="168765"/>
                  </a:cubicBezTo>
                  <a:cubicBezTo>
                    <a:pt x="354625" y="168300"/>
                    <a:pt x="354160" y="167720"/>
                    <a:pt x="353811" y="167023"/>
                  </a:cubicBezTo>
                  <a:cubicBezTo>
                    <a:pt x="352532" y="164236"/>
                    <a:pt x="353462" y="160869"/>
                    <a:pt x="356137" y="159244"/>
                  </a:cubicBezTo>
                  <a:lnTo>
                    <a:pt x="450429" y="98168"/>
                  </a:lnTo>
                  <a:lnTo>
                    <a:pt x="409619" y="57412"/>
                  </a:lnTo>
                  <a:cubicBezTo>
                    <a:pt x="408108" y="55903"/>
                    <a:pt x="407410" y="53581"/>
                    <a:pt x="407992" y="51491"/>
                  </a:cubicBezTo>
                  <a:cubicBezTo>
                    <a:pt x="408689" y="49285"/>
                    <a:pt x="410317" y="47659"/>
                    <a:pt x="412526" y="470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Poppins"/>
              </a:endParaRPr>
            </a:p>
          </p:txBody>
        </p:sp>
        <p:sp>
          <p:nvSpPr>
            <p:cNvPr id="15" name="Freeform 7"/>
            <p:cNvSpPr/>
            <p:nvPr userDrawn="1"/>
          </p:nvSpPr>
          <p:spPr bwMode="auto">
            <a:xfrm>
              <a:off x="808037" y="1575431"/>
              <a:ext cx="61913" cy="54299"/>
            </a:xfrm>
            <a:custGeom>
              <a:avLst/>
              <a:gdLst>
                <a:gd name="connsiteX0" fmla="*/ 391366 w 604629"/>
                <a:gd name="connsiteY0" fmla="*/ 252339 h 530282"/>
                <a:gd name="connsiteX1" fmla="*/ 302535 w 604629"/>
                <a:gd name="connsiteY1" fmla="*/ 341040 h 530282"/>
                <a:gd name="connsiteX2" fmla="*/ 361601 w 604629"/>
                <a:gd name="connsiteY2" fmla="*/ 399902 h 530282"/>
                <a:gd name="connsiteX3" fmla="*/ 450315 w 604629"/>
                <a:gd name="connsiteY3" fmla="*/ 311318 h 530282"/>
                <a:gd name="connsiteX4" fmla="*/ 219227 w 604629"/>
                <a:gd name="connsiteY4" fmla="*/ 42315 h 530282"/>
                <a:gd name="connsiteX5" fmla="*/ 240330 w 604629"/>
                <a:gd name="connsiteY5" fmla="*/ 51022 h 530282"/>
                <a:gd name="connsiteX6" fmla="*/ 307767 w 604629"/>
                <a:gd name="connsiteY6" fmla="*/ 118476 h 530282"/>
                <a:gd name="connsiteX7" fmla="*/ 307767 w 604629"/>
                <a:gd name="connsiteY7" fmla="*/ 160504 h 530282"/>
                <a:gd name="connsiteX8" fmla="*/ 167894 w 604629"/>
                <a:gd name="connsiteY8" fmla="*/ 300289 h 530282"/>
                <a:gd name="connsiteX9" fmla="*/ 167894 w 604629"/>
                <a:gd name="connsiteY9" fmla="*/ 362634 h 530282"/>
                <a:gd name="connsiteX10" fmla="*/ 230331 w 604629"/>
                <a:gd name="connsiteY10" fmla="*/ 362634 h 530282"/>
                <a:gd name="connsiteX11" fmla="*/ 370205 w 604629"/>
                <a:gd name="connsiteY11" fmla="*/ 222850 h 530282"/>
                <a:gd name="connsiteX12" fmla="*/ 412411 w 604629"/>
                <a:gd name="connsiteY12" fmla="*/ 222850 h 530282"/>
                <a:gd name="connsiteX13" fmla="*/ 479848 w 604629"/>
                <a:gd name="connsiteY13" fmla="*/ 290188 h 530282"/>
                <a:gd name="connsiteX14" fmla="*/ 479848 w 604629"/>
                <a:gd name="connsiteY14" fmla="*/ 332332 h 530282"/>
                <a:gd name="connsiteX15" fmla="*/ 339974 w 604629"/>
                <a:gd name="connsiteY15" fmla="*/ 472116 h 530282"/>
                <a:gd name="connsiteX16" fmla="*/ 58251 w 604629"/>
                <a:gd name="connsiteY16" fmla="*/ 472116 h 530282"/>
                <a:gd name="connsiteX17" fmla="*/ 58251 w 604629"/>
                <a:gd name="connsiteY17" fmla="*/ 190806 h 530282"/>
                <a:gd name="connsiteX18" fmla="*/ 198124 w 604629"/>
                <a:gd name="connsiteY18" fmla="*/ 51022 h 530282"/>
                <a:gd name="connsiteX19" fmla="*/ 219227 w 604629"/>
                <a:gd name="connsiteY19" fmla="*/ 42315 h 530282"/>
                <a:gd name="connsiteX20" fmla="*/ 596810 w 604629"/>
                <a:gd name="connsiteY20" fmla="*/ 169 h 530282"/>
                <a:gd name="connsiteX21" fmla="*/ 604135 w 604629"/>
                <a:gd name="connsiteY21" fmla="*/ 3768 h 530282"/>
                <a:gd name="connsiteX22" fmla="*/ 601809 w 604629"/>
                <a:gd name="connsiteY22" fmla="*/ 11432 h 530282"/>
                <a:gd name="connsiteX23" fmla="*/ 508912 w 604629"/>
                <a:gd name="connsiteY23" fmla="*/ 71346 h 530282"/>
                <a:gd name="connsiteX24" fmla="*/ 543094 w 604629"/>
                <a:gd name="connsiteY24" fmla="*/ 105832 h 530282"/>
                <a:gd name="connsiteX25" fmla="*/ 544722 w 604629"/>
                <a:gd name="connsiteY25" fmla="*/ 111637 h 530282"/>
                <a:gd name="connsiteX26" fmla="*/ 540536 w 604629"/>
                <a:gd name="connsiteY26" fmla="*/ 116166 h 530282"/>
                <a:gd name="connsiteX27" fmla="*/ 361252 w 604629"/>
                <a:gd name="connsiteY27" fmla="*/ 170390 h 530282"/>
                <a:gd name="connsiteX28" fmla="*/ 355090 w 604629"/>
                <a:gd name="connsiteY28" fmla="*/ 168765 h 530282"/>
                <a:gd name="connsiteX29" fmla="*/ 353811 w 604629"/>
                <a:gd name="connsiteY29" fmla="*/ 167023 h 530282"/>
                <a:gd name="connsiteX30" fmla="*/ 356137 w 604629"/>
                <a:gd name="connsiteY30" fmla="*/ 159244 h 530282"/>
                <a:gd name="connsiteX31" fmla="*/ 450429 w 604629"/>
                <a:gd name="connsiteY31" fmla="*/ 98168 h 530282"/>
                <a:gd name="connsiteX32" fmla="*/ 409619 w 604629"/>
                <a:gd name="connsiteY32" fmla="*/ 57412 h 530282"/>
                <a:gd name="connsiteX33" fmla="*/ 407992 w 604629"/>
                <a:gd name="connsiteY33" fmla="*/ 51491 h 530282"/>
                <a:gd name="connsiteX34" fmla="*/ 412526 w 604629"/>
                <a:gd name="connsiteY34" fmla="*/ 47078 h 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629" h="530282">
                  <a:moveTo>
                    <a:pt x="391366" y="252339"/>
                  </a:moveTo>
                  <a:lnTo>
                    <a:pt x="302535" y="341040"/>
                  </a:lnTo>
                  <a:lnTo>
                    <a:pt x="361601" y="399902"/>
                  </a:lnTo>
                  <a:lnTo>
                    <a:pt x="450315" y="311318"/>
                  </a:lnTo>
                  <a:close/>
                  <a:moveTo>
                    <a:pt x="219227" y="42315"/>
                  </a:moveTo>
                  <a:cubicBezTo>
                    <a:pt x="226872" y="42315"/>
                    <a:pt x="234517" y="45217"/>
                    <a:pt x="240330" y="51022"/>
                  </a:cubicBezTo>
                  <a:lnTo>
                    <a:pt x="307767" y="118476"/>
                  </a:lnTo>
                  <a:cubicBezTo>
                    <a:pt x="319394" y="130086"/>
                    <a:pt x="319394" y="148894"/>
                    <a:pt x="307767" y="160504"/>
                  </a:cubicBezTo>
                  <a:lnTo>
                    <a:pt x="167894" y="300289"/>
                  </a:lnTo>
                  <a:cubicBezTo>
                    <a:pt x="150686" y="317471"/>
                    <a:pt x="150686" y="345451"/>
                    <a:pt x="167894" y="362634"/>
                  </a:cubicBezTo>
                  <a:cubicBezTo>
                    <a:pt x="185102" y="379817"/>
                    <a:pt x="213123" y="379817"/>
                    <a:pt x="230331" y="362634"/>
                  </a:cubicBezTo>
                  <a:lnTo>
                    <a:pt x="370205" y="222850"/>
                  </a:lnTo>
                  <a:cubicBezTo>
                    <a:pt x="381832" y="211240"/>
                    <a:pt x="400784" y="211240"/>
                    <a:pt x="412411" y="222850"/>
                  </a:cubicBezTo>
                  <a:lnTo>
                    <a:pt x="479848" y="290188"/>
                  </a:lnTo>
                  <a:cubicBezTo>
                    <a:pt x="491475" y="301798"/>
                    <a:pt x="491475" y="320722"/>
                    <a:pt x="479848" y="332332"/>
                  </a:cubicBezTo>
                  <a:lnTo>
                    <a:pt x="339974" y="472116"/>
                  </a:lnTo>
                  <a:cubicBezTo>
                    <a:pt x="262305" y="549671"/>
                    <a:pt x="135919" y="549671"/>
                    <a:pt x="58251" y="472116"/>
                  </a:cubicBezTo>
                  <a:cubicBezTo>
                    <a:pt x="-19418" y="394562"/>
                    <a:pt x="-19418" y="268361"/>
                    <a:pt x="58251" y="190806"/>
                  </a:cubicBezTo>
                  <a:lnTo>
                    <a:pt x="198124" y="51022"/>
                  </a:lnTo>
                  <a:cubicBezTo>
                    <a:pt x="203938" y="45217"/>
                    <a:pt x="211583" y="42315"/>
                    <a:pt x="219227" y="42315"/>
                  </a:cubicBezTo>
                  <a:close/>
                  <a:moveTo>
                    <a:pt x="596810" y="169"/>
                  </a:moveTo>
                  <a:cubicBezTo>
                    <a:pt x="599833" y="-528"/>
                    <a:pt x="602856" y="982"/>
                    <a:pt x="604135" y="3768"/>
                  </a:cubicBezTo>
                  <a:cubicBezTo>
                    <a:pt x="605297" y="6555"/>
                    <a:pt x="604367" y="9806"/>
                    <a:pt x="601809" y="11432"/>
                  </a:cubicBezTo>
                  <a:lnTo>
                    <a:pt x="508912" y="71346"/>
                  </a:lnTo>
                  <a:lnTo>
                    <a:pt x="543094" y="105832"/>
                  </a:lnTo>
                  <a:cubicBezTo>
                    <a:pt x="544606" y="107341"/>
                    <a:pt x="545303" y="109547"/>
                    <a:pt x="544722" y="111637"/>
                  </a:cubicBezTo>
                  <a:cubicBezTo>
                    <a:pt x="544141" y="113843"/>
                    <a:pt x="542629" y="115469"/>
                    <a:pt x="540536" y="116166"/>
                  </a:cubicBezTo>
                  <a:lnTo>
                    <a:pt x="361252" y="170390"/>
                  </a:lnTo>
                  <a:cubicBezTo>
                    <a:pt x="359043" y="171087"/>
                    <a:pt x="356718" y="170390"/>
                    <a:pt x="355090" y="168765"/>
                  </a:cubicBezTo>
                  <a:cubicBezTo>
                    <a:pt x="354625" y="168300"/>
                    <a:pt x="354160" y="167720"/>
                    <a:pt x="353811" y="167023"/>
                  </a:cubicBezTo>
                  <a:cubicBezTo>
                    <a:pt x="352532" y="164236"/>
                    <a:pt x="353462" y="160869"/>
                    <a:pt x="356137" y="159244"/>
                  </a:cubicBezTo>
                  <a:lnTo>
                    <a:pt x="450429" y="98168"/>
                  </a:lnTo>
                  <a:lnTo>
                    <a:pt x="409619" y="57412"/>
                  </a:lnTo>
                  <a:cubicBezTo>
                    <a:pt x="408108" y="55903"/>
                    <a:pt x="407410" y="53581"/>
                    <a:pt x="407992" y="51491"/>
                  </a:cubicBezTo>
                  <a:cubicBezTo>
                    <a:pt x="408689" y="49285"/>
                    <a:pt x="410317" y="47659"/>
                    <a:pt x="412526" y="470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Poppins"/>
              </a:endParaRPr>
            </a:p>
          </p:txBody>
        </p:sp>
        <p:sp>
          <p:nvSpPr>
            <p:cNvPr id="16" name="Freeform 8"/>
            <p:cNvSpPr/>
            <p:nvPr userDrawn="1"/>
          </p:nvSpPr>
          <p:spPr bwMode="auto">
            <a:xfrm>
              <a:off x="1087437" y="1573942"/>
              <a:ext cx="63500" cy="55691"/>
            </a:xfrm>
            <a:custGeom>
              <a:avLst/>
              <a:gdLst>
                <a:gd name="connsiteX0" fmla="*/ 391366 w 604629"/>
                <a:gd name="connsiteY0" fmla="*/ 252339 h 530282"/>
                <a:gd name="connsiteX1" fmla="*/ 302535 w 604629"/>
                <a:gd name="connsiteY1" fmla="*/ 341040 h 530282"/>
                <a:gd name="connsiteX2" fmla="*/ 361601 w 604629"/>
                <a:gd name="connsiteY2" fmla="*/ 399902 h 530282"/>
                <a:gd name="connsiteX3" fmla="*/ 450315 w 604629"/>
                <a:gd name="connsiteY3" fmla="*/ 311318 h 530282"/>
                <a:gd name="connsiteX4" fmla="*/ 219227 w 604629"/>
                <a:gd name="connsiteY4" fmla="*/ 42315 h 530282"/>
                <a:gd name="connsiteX5" fmla="*/ 240330 w 604629"/>
                <a:gd name="connsiteY5" fmla="*/ 51022 h 530282"/>
                <a:gd name="connsiteX6" fmla="*/ 307767 w 604629"/>
                <a:gd name="connsiteY6" fmla="*/ 118476 h 530282"/>
                <a:gd name="connsiteX7" fmla="*/ 307767 w 604629"/>
                <a:gd name="connsiteY7" fmla="*/ 160504 h 530282"/>
                <a:gd name="connsiteX8" fmla="*/ 167894 w 604629"/>
                <a:gd name="connsiteY8" fmla="*/ 300289 h 530282"/>
                <a:gd name="connsiteX9" fmla="*/ 167894 w 604629"/>
                <a:gd name="connsiteY9" fmla="*/ 362634 h 530282"/>
                <a:gd name="connsiteX10" fmla="*/ 230331 w 604629"/>
                <a:gd name="connsiteY10" fmla="*/ 362634 h 530282"/>
                <a:gd name="connsiteX11" fmla="*/ 370205 w 604629"/>
                <a:gd name="connsiteY11" fmla="*/ 222850 h 530282"/>
                <a:gd name="connsiteX12" fmla="*/ 412411 w 604629"/>
                <a:gd name="connsiteY12" fmla="*/ 222850 h 530282"/>
                <a:gd name="connsiteX13" fmla="*/ 479848 w 604629"/>
                <a:gd name="connsiteY13" fmla="*/ 290188 h 530282"/>
                <a:gd name="connsiteX14" fmla="*/ 479848 w 604629"/>
                <a:gd name="connsiteY14" fmla="*/ 332332 h 530282"/>
                <a:gd name="connsiteX15" fmla="*/ 339974 w 604629"/>
                <a:gd name="connsiteY15" fmla="*/ 472116 h 530282"/>
                <a:gd name="connsiteX16" fmla="*/ 58251 w 604629"/>
                <a:gd name="connsiteY16" fmla="*/ 472116 h 530282"/>
                <a:gd name="connsiteX17" fmla="*/ 58251 w 604629"/>
                <a:gd name="connsiteY17" fmla="*/ 190806 h 530282"/>
                <a:gd name="connsiteX18" fmla="*/ 198124 w 604629"/>
                <a:gd name="connsiteY18" fmla="*/ 51022 h 530282"/>
                <a:gd name="connsiteX19" fmla="*/ 219227 w 604629"/>
                <a:gd name="connsiteY19" fmla="*/ 42315 h 530282"/>
                <a:gd name="connsiteX20" fmla="*/ 596810 w 604629"/>
                <a:gd name="connsiteY20" fmla="*/ 169 h 530282"/>
                <a:gd name="connsiteX21" fmla="*/ 604135 w 604629"/>
                <a:gd name="connsiteY21" fmla="*/ 3768 h 530282"/>
                <a:gd name="connsiteX22" fmla="*/ 601809 w 604629"/>
                <a:gd name="connsiteY22" fmla="*/ 11432 h 530282"/>
                <a:gd name="connsiteX23" fmla="*/ 508912 w 604629"/>
                <a:gd name="connsiteY23" fmla="*/ 71346 h 530282"/>
                <a:gd name="connsiteX24" fmla="*/ 543094 w 604629"/>
                <a:gd name="connsiteY24" fmla="*/ 105832 h 530282"/>
                <a:gd name="connsiteX25" fmla="*/ 544722 w 604629"/>
                <a:gd name="connsiteY25" fmla="*/ 111637 h 530282"/>
                <a:gd name="connsiteX26" fmla="*/ 540536 w 604629"/>
                <a:gd name="connsiteY26" fmla="*/ 116166 h 530282"/>
                <a:gd name="connsiteX27" fmla="*/ 361252 w 604629"/>
                <a:gd name="connsiteY27" fmla="*/ 170390 h 530282"/>
                <a:gd name="connsiteX28" fmla="*/ 355090 w 604629"/>
                <a:gd name="connsiteY28" fmla="*/ 168765 h 530282"/>
                <a:gd name="connsiteX29" fmla="*/ 353811 w 604629"/>
                <a:gd name="connsiteY29" fmla="*/ 167023 h 530282"/>
                <a:gd name="connsiteX30" fmla="*/ 356137 w 604629"/>
                <a:gd name="connsiteY30" fmla="*/ 159244 h 530282"/>
                <a:gd name="connsiteX31" fmla="*/ 450429 w 604629"/>
                <a:gd name="connsiteY31" fmla="*/ 98168 h 530282"/>
                <a:gd name="connsiteX32" fmla="*/ 409619 w 604629"/>
                <a:gd name="connsiteY32" fmla="*/ 57412 h 530282"/>
                <a:gd name="connsiteX33" fmla="*/ 407992 w 604629"/>
                <a:gd name="connsiteY33" fmla="*/ 51491 h 530282"/>
                <a:gd name="connsiteX34" fmla="*/ 412526 w 604629"/>
                <a:gd name="connsiteY34" fmla="*/ 47078 h 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629" h="530282">
                  <a:moveTo>
                    <a:pt x="391366" y="252339"/>
                  </a:moveTo>
                  <a:lnTo>
                    <a:pt x="302535" y="341040"/>
                  </a:lnTo>
                  <a:lnTo>
                    <a:pt x="361601" y="399902"/>
                  </a:lnTo>
                  <a:lnTo>
                    <a:pt x="450315" y="311318"/>
                  </a:lnTo>
                  <a:close/>
                  <a:moveTo>
                    <a:pt x="219227" y="42315"/>
                  </a:moveTo>
                  <a:cubicBezTo>
                    <a:pt x="226872" y="42315"/>
                    <a:pt x="234517" y="45217"/>
                    <a:pt x="240330" y="51022"/>
                  </a:cubicBezTo>
                  <a:lnTo>
                    <a:pt x="307767" y="118476"/>
                  </a:lnTo>
                  <a:cubicBezTo>
                    <a:pt x="319394" y="130086"/>
                    <a:pt x="319394" y="148894"/>
                    <a:pt x="307767" y="160504"/>
                  </a:cubicBezTo>
                  <a:lnTo>
                    <a:pt x="167894" y="300289"/>
                  </a:lnTo>
                  <a:cubicBezTo>
                    <a:pt x="150686" y="317471"/>
                    <a:pt x="150686" y="345451"/>
                    <a:pt x="167894" y="362634"/>
                  </a:cubicBezTo>
                  <a:cubicBezTo>
                    <a:pt x="185102" y="379817"/>
                    <a:pt x="213123" y="379817"/>
                    <a:pt x="230331" y="362634"/>
                  </a:cubicBezTo>
                  <a:lnTo>
                    <a:pt x="370205" y="222850"/>
                  </a:lnTo>
                  <a:cubicBezTo>
                    <a:pt x="381832" y="211240"/>
                    <a:pt x="400784" y="211240"/>
                    <a:pt x="412411" y="222850"/>
                  </a:cubicBezTo>
                  <a:lnTo>
                    <a:pt x="479848" y="290188"/>
                  </a:lnTo>
                  <a:cubicBezTo>
                    <a:pt x="491475" y="301798"/>
                    <a:pt x="491475" y="320722"/>
                    <a:pt x="479848" y="332332"/>
                  </a:cubicBezTo>
                  <a:lnTo>
                    <a:pt x="339974" y="472116"/>
                  </a:lnTo>
                  <a:cubicBezTo>
                    <a:pt x="262305" y="549671"/>
                    <a:pt x="135919" y="549671"/>
                    <a:pt x="58251" y="472116"/>
                  </a:cubicBezTo>
                  <a:cubicBezTo>
                    <a:pt x="-19418" y="394562"/>
                    <a:pt x="-19418" y="268361"/>
                    <a:pt x="58251" y="190806"/>
                  </a:cubicBezTo>
                  <a:lnTo>
                    <a:pt x="198124" y="51022"/>
                  </a:lnTo>
                  <a:cubicBezTo>
                    <a:pt x="203938" y="45217"/>
                    <a:pt x="211583" y="42315"/>
                    <a:pt x="219227" y="42315"/>
                  </a:cubicBezTo>
                  <a:close/>
                  <a:moveTo>
                    <a:pt x="596810" y="169"/>
                  </a:moveTo>
                  <a:cubicBezTo>
                    <a:pt x="599833" y="-528"/>
                    <a:pt x="602856" y="982"/>
                    <a:pt x="604135" y="3768"/>
                  </a:cubicBezTo>
                  <a:cubicBezTo>
                    <a:pt x="605297" y="6555"/>
                    <a:pt x="604367" y="9806"/>
                    <a:pt x="601809" y="11432"/>
                  </a:cubicBezTo>
                  <a:lnTo>
                    <a:pt x="508912" y="71346"/>
                  </a:lnTo>
                  <a:lnTo>
                    <a:pt x="543094" y="105832"/>
                  </a:lnTo>
                  <a:cubicBezTo>
                    <a:pt x="544606" y="107341"/>
                    <a:pt x="545303" y="109547"/>
                    <a:pt x="544722" y="111637"/>
                  </a:cubicBezTo>
                  <a:cubicBezTo>
                    <a:pt x="544141" y="113843"/>
                    <a:pt x="542629" y="115469"/>
                    <a:pt x="540536" y="116166"/>
                  </a:cubicBezTo>
                  <a:lnTo>
                    <a:pt x="361252" y="170390"/>
                  </a:lnTo>
                  <a:cubicBezTo>
                    <a:pt x="359043" y="171087"/>
                    <a:pt x="356718" y="170390"/>
                    <a:pt x="355090" y="168765"/>
                  </a:cubicBezTo>
                  <a:cubicBezTo>
                    <a:pt x="354625" y="168300"/>
                    <a:pt x="354160" y="167720"/>
                    <a:pt x="353811" y="167023"/>
                  </a:cubicBezTo>
                  <a:cubicBezTo>
                    <a:pt x="352532" y="164236"/>
                    <a:pt x="353462" y="160869"/>
                    <a:pt x="356137" y="159244"/>
                  </a:cubicBezTo>
                  <a:lnTo>
                    <a:pt x="450429" y="98168"/>
                  </a:lnTo>
                  <a:lnTo>
                    <a:pt x="409619" y="57412"/>
                  </a:lnTo>
                  <a:cubicBezTo>
                    <a:pt x="408108" y="55903"/>
                    <a:pt x="407410" y="53581"/>
                    <a:pt x="407992" y="51491"/>
                  </a:cubicBezTo>
                  <a:cubicBezTo>
                    <a:pt x="408689" y="49285"/>
                    <a:pt x="410317" y="47659"/>
                    <a:pt x="412526" y="470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Poppins"/>
              </a:endParaRPr>
            </a:p>
          </p:txBody>
        </p:sp>
        <p:sp>
          <p:nvSpPr>
            <p:cNvPr id="17" name="Freeform 9"/>
            <p:cNvSpPr/>
            <p:nvPr userDrawn="1"/>
          </p:nvSpPr>
          <p:spPr bwMode="auto">
            <a:xfrm>
              <a:off x="1181099" y="1575431"/>
              <a:ext cx="61913" cy="54299"/>
            </a:xfrm>
            <a:custGeom>
              <a:avLst/>
              <a:gdLst>
                <a:gd name="connsiteX0" fmla="*/ 391366 w 604629"/>
                <a:gd name="connsiteY0" fmla="*/ 252339 h 530282"/>
                <a:gd name="connsiteX1" fmla="*/ 302535 w 604629"/>
                <a:gd name="connsiteY1" fmla="*/ 341040 h 530282"/>
                <a:gd name="connsiteX2" fmla="*/ 361601 w 604629"/>
                <a:gd name="connsiteY2" fmla="*/ 399902 h 530282"/>
                <a:gd name="connsiteX3" fmla="*/ 450315 w 604629"/>
                <a:gd name="connsiteY3" fmla="*/ 311318 h 530282"/>
                <a:gd name="connsiteX4" fmla="*/ 219227 w 604629"/>
                <a:gd name="connsiteY4" fmla="*/ 42315 h 530282"/>
                <a:gd name="connsiteX5" fmla="*/ 240330 w 604629"/>
                <a:gd name="connsiteY5" fmla="*/ 51022 h 530282"/>
                <a:gd name="connsiteX6" fmla="*/ 307767 w 604629"/>
                <a:gd name="connsiteY6" fmla="*/ 118476 h 530282"/>
                <a:gd name="connsiteX7" fmla="*/ 307767 w 604629"/>
                <a:gd name="connsiteY7" fmla="*/ 160504 h 530282"/>
                <a:gd name="connsiteX8" fmla="*/ 167894 w 604629"/>
                <a:gd name="connsiteY8" fmla="*/ 300289 h 530282"/>
                <a:gd name="connsiteX9" fmla="*/ 167894 w 604629"/>
                <a:gd name="connsiteY9" fmla="*/ 362634 h 530282"/>
                <a:gd name="connsiteX10" fmla="*/ 230331 w 604629"/>
                <a:gd name="connsiteY10" fmla="*/ 362634 h 530282"/>
                <a:gd name="connsiteX11" fmla="*/ 370205 w 604629"/>
                <a:gd name="connsiteY11" fmla="*/ 222850 h 530282"/>
                <a:gd name="connsiteX12" fmla="*/ 412411 w 604629"/>
                <a:gd name="connsiteY12" fmla="*/ 222850 h 530282"/>
                <a:gd name="connsiteX13" fmla="*/ 479848 w 604629"/>
                <a:gd name="connsiteY13" fmla="*/ 290188 h 530282"/>
                <a:gd name="connsiteX14" fmla="*/ 479848 w 604629"/>
                <a:gd name="connsiteY14" fmla="*/ 332332 h 530282"/>
                <a:gd name="connsiteX15" fmla="*/ 339974 w 604629"/>
                <a:gd name="connsiteY15" fmla="*/ 472116 h 530282"/>
                <a:gd name="connsiteX16" fmla="*/ 58251 w 604629"/>
                <a:gd name="connsiteY16" fmla="*/ 472116 h 530282"/>
                <a:gd name="connsiteX17" fmla="*/ 58251 w 604629"/>
                <a:gd name="connsiteY17" fmla="*/ 190806 h 530282"/>
                <a:gd name="connsiteX18" fmla="*/ 198124 w 604629"/>
                <a:gd name="connsiteY18" fmla="*/ 51022 h 530282"/>
                <a:gd name="connsiteX19" fmla="*/ 219227 w 604629"/>
                <a:gd name="connsiteY19" fmla="*/ 42315 h 530282"/>
                <a:gd name="connsiteX20" fmla="*/ 596810 w 604629"/>
                <a:gd name="connsiteY20" fmla="*/ 169 h 530282"/>
                <a:gd name="connsiteX21" fmla="*/ 604135 w 604629"/>
                <a:gd name="connsiteY21" fmla="*/ 3768 h 530282"/>
                <a:gd name="connsiteX22" fmla="*/ 601809 w 604629"/>
                <a:gd name="connsiteY22" fmla="*/ 11432 h 530282"/>
                <a:gd name="connsiteX23" fmla="*/ 508912 w 604629"/>
                <a:gd name="connsiteY23" fmla="*/ 71346 h 530282"/>
                <a:gd name="connsiteX24" fmla="*/ 543094 w 604629"/>
                <a:gd name="connsiteY24" fmla="*/ 105832 h 530282"/>
                <a:gd name="connsiteX25" fmla="*/ 544722 w 604629"/>
                <a:gd name="connsiteY25" fmla="*/ 111637 h 530282"/>
                <a:gd name="connsiteX26" fmla="*/ 540536 w 604629"/>
                <a:gd name="connsiteY26" fmla="*/ 116166 h 530282"/>
                <a:gd name="connsiteX27" fmla="*/ 361252 w 604629"/>
                <a:gd name="connsiteY27" fmla="*/ 170390 h 530282"/>
                <a:gd name="connsiteX28" fmla="*/ 355090 w 604629"/>
                <a:gd name="connsiteY28" fmla="*/ 168765 h 530282"/>
                <a:gd name="connsiteX29" fmla="*/ 353811 w 604629"/>
                <a:gd name="connsiteY29" fmla="*/ 167023 h 530282"/>
                <a:gd name="connsiteX30" fmla="*/ 356137 w 604629"/>
                <a:gd name="connsiteY30" fmla="*/ 159244 h 530282"/>
                <a:gd name="connsiteX31" fmla="*/ 450429 w 604629"/>
                <a:gd name="connsiteY31" fmla="*/ 98168 h 530282"/>
                <a:gd name="connsiteX32" fmla="*/ 409619 w 604629"/>
                <a:gd name="connsiteY32" fmla="*/ 57412 h 530282"/>
                <a:gd name="connsiteX33" fmla="*/ 407992 w 604629"/>
                <a:gd name="connsiteY33" fmla="*/ 51491 h 530282"/>
                <a:gd name="connsiteX34" fmla="*/ 412526 w 604629"/>
                <a:gd name="connsiteY34" fmla="*/ 47078 h 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629" h="530282">
                  <a:moveTo>
                    <a:pt x="391366" y="252339"/>
                  </a:moveTo>
                  <a:lnTo>
                    <a:pt x="302535" y="341040"/>
                  </a:lnTo>
                  <a:lnTo>
                    <a:pt x="361601" y="399902"/>
                  </a:lnTo>
                  <a:lnTo>
                    <a:pt x="450315" y="311318"/>
                  </a:lnTo>
                  <a:close/>
                  <a:moveTo>
                    <a:pt x="219227" y="42315"/>
                  </a:moveTo>
                  <a:cubicBezTo>
                    <a:pt x="226872" y="42315"/>
                    <a:pt x="234517" y="45217"/>
                    <a:pt x="240330" y="51022"/>
                  </a:cubicBezTo>
                  <a:lnTo>
                    <a:pt x="307767" y="118476"/>
                  </a:lnTo>
                  <a:cubicBezTo>
                    <a:pt x="319394" y="130086"/>
                    <a:pt x="319394" y="148894"/>
                    <a:pt x="307767" y="160504"/>
                  </a:cubicBezTo>
                  <a:lnTo>
                    <a:pt x="167894" y="300289"/>
                  </a:lnTo>
                  <a:cubicBezTo>
                    <a:pt x="150686" y="317471"/>
                    <a:pt x="150686" y="345451"/>
                    <a:pt x="167894" y="362634"/>
                  </a:cubicBezTo>
                  <a:cubicBezTo>
                    <a:pt x="185102" y="379817"/>
                    <a:pt x="213123" y="379817"/>
                    <a:pt x="230331" y="362634"/>
                  </a:cubicBezTo>
                  <a:lnTo>
                    <a:pt x="370205" y="222850"/>
                  </a:lnTo>
                  <a:cubicBezTo>
                    <a:pt x="381832" y="211240"/>
                    <a:pt x="400784" y="211240"/>
                    <a:pt x="412411" y="222850"/>
                  </a:cubicBezTo>
                  <a:lnTo>
                    <a:pt x="479848" y="290188"/>
                  </a:lnTo>
                  <a:cubicBezTo>
                    <a:pt x="491475" y="301798"/>
                    <a:pt x="491475" y="320722"/>
                    <a:pt x="479848" y="332332"/>
                  </a:cubicBezTo>
                  <a:lnTo>
                    <a:pt x="339974" y="472116"/>
                  </a:lnTo>
                  <a:cubicBezTo>
                    <a:pt x="262305" y="549671"/>
                    <a:pt x="135919" y="549671"/>
                    <a:pt x="58251" y="472116"/>
                  </a:cubicBezTo>
                  <a:cubicBezTo>
                    <a:pt x="-19418" y="394562"/>
                    <a:pt x="-19418" y="268361"/>
                    <a:pt x="58251" y="190806"/>
                  </a:cubicBezTo>
                  <a:lnTo>
                    <a:pt x="198124" y="51022"/>
                  </a:lnTo>
                  <a:cubicBezTo>
                    <a:pt x="203938" y="45217"/>
                    <a:pt x="211583" y="42315"/>
                    <a:pt x="219227" y="42315"/>
                  </a:cubicBezTo>
                  <a:close/>
                  <a:moveTo>
                    <a:pt x="596810" y="169"/>
                  </a:moveTo>
                  <a:cubicBezTo>
                    <a:pt x="599833" y="-528"/>
                    <a:pt x="602856" y="982"/>
                    <a:pt x="604135" y="3768"/>
                  </a:cubicBezTo>
                  <a:cubicBezTo>
                    <a:pt x="605297" y="6555"/>
                    <a:pt x="604367" y="9806"/>
                    <a:pt x="601809" y="11432"/>
                  </a:cubicBezTo>
                  <a:lnTo>
                    <a:pt x="508912" y="71346"/>
                  </a:lnTo>
                  <a:lnTo>
                    <a:pt x="543094" y="105832"/>
                  </a:lnTo>
                  <a:cubicBezTo>
                    <a:pt x="544606" y="107341"/>
                    <a:pt x="545303" y="109547"/>
                    <a:pt x="544722" y="111637"/>
                  </a:cubicBezTo>
                  <a:cubicBezTo>
                    <a:pt x="544141" y="113843"/>
                    <a:pt x="542629" y="115469"/>
                    <a:pt x="540536" y="116166"/>
                  </a:cubicBezTo>
                  <a:lnTo>
                    <a:pt x="361252" y="170390"/>
                  </a:lnTo>
                  <a:cubicBezTo>
                    <a:pt x="359043" y="171087"/>
                    <a:pt x="356718" y="170390"/>
                    <a:pt x="355090" y="168765"/>
                  </a:cubicBezTo>
                  <a:cubicBezTo>
                    <a:pt x="354625" y="168300"/>
                    <a:pt x="354160" y="167720"/>
                    <a:pt x="353811" y="167023"/>
                  </a:cubicBezTo>
                  <a:cubicBezTo>
                    <a:pt x="352532" y="164236"/>
                    <a:pt x="353462" y="160869"/>
                    <a:pt x="356137" y="159244"/>
                  </a:cubicBezTo>
                  <a:lnTo>
                    <a:pt x="450429" y="98168"/>
                  </a:lnTo>
                  <a:lnTo>
                    <a:pt x="409619" y="57412"/>
                  </a:lnTo>
                  <a:cubicBezTo>
                    <a:pt x="408108" y="55903"/>
                    <a:pt x="407410" y="53581"/>
                    <a:pt x="407992" y="51491"/>
                  </a:cubicBezTo>
                  <a:cubicBezTo>
                    <a:pt x="408689" y="49285"/>
                    <a:pt x="410317" y="47659"/>
                    <a:pt x="412526" y="470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Poppi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10296"/>
          <a:stretch>
            <a:fillRect/>
          </a:stretch>
        </p:blipFill>
        <p:spPr/>
      </p:pic>
      <p:sp>
        <p:nvSpPr>
          <p:cNvPr id="4" name="Hexagon 3"/>
          <p:cNvSpPr/>
          <p:nvPr/>
        </p:nvSpPr>
        <p:spPr>
          <a:xfrm>
            <a:off x="8873319" y="3090001"/>
            <a:ext cx="2142699" cy="184715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143385" y="2130258"/>
            <a:ext cx="2142699" cy="1847153"/>
          </a:xfrm>
          <a:prstGeom prst="hexagon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900615" y="5034048"/>
            <a:ext cx="2142699" cy="1847153"/>
          </a:xfrm>
          <a:prstGeom prst="hexagon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9400118" y="3347004"/>
            <a:ext cx="1089099" cy="1092398"/>
            <a:chOff x="658205" y="1119187"/>
            <a:chExt cx="647326" cy="649287"/>
          </a:xfrm>
          <a:solidFill>
            <a:schemeClr val="accent1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658205" y="1119187"/>
              <a:ext cx="647326" cy="649287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16056" y="1570831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808131" y="1571625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087533" y="1570038"/>
              <a:ext cx="63308" cy="63500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1181193" y="1571625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Rectangle 13"/>
          <p:cNvSpPr/>
          <p:nvPr/>
        </p:nvSpPr>
        <p:spPr>
          <a:xfrm>
            <a:off x="9193755" y="0"/>
            <a:ext cx="2688197" cy="71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0931" y="2142578"/>
            <a:ext cx="7856156" cy="2960214"/>
            <a:chOff x="6147269" y="2332350"/>
            <a:chExt cx="5178921" cy="2588374"/>
          </a:xfrm>
        </p:grpSpPr>
        <p:grpSp>
          <p:nvGrpSpPr>
            <p:cNvPr id="32" name="组合 31"/>
            <p:cNvGrpSpPr/>
            <p:nvPr/>
          </p:nvGrpSpPr>
          <p:grpSpPr>
            <a:xfrm>
              <a:off x="6147269" y="2881451"/>
              <a:ext cx="4137648" cy="2039273"/>
              <a:chOff x="-4714868" y="1660516"/>
              <a:chExt cx="4137648" cy="2039273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1660516"/>
                <a:ext cx="4137648" cy="1441154"/>
                <a:chOff x="-4714868" y="1660516"/>
                <a:chExt cx="4137648" cy="1441154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7" y="2808614"/>
                  <a:ext cx="4137647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-4634728" y="2789746"/>
                  <a:ext cx="4057507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文本占位符 19"/>
                <p:cNvSpPr txBox="1"/>
                <p:nvPr/>
              </p:nvSpPr>
              <p:spPr>
                <a:xfrm>
                  <a:off x="-4714868" y="1660516"/>
                  <a:ext cx="4137647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>
                    <a:buNone/>
                    <a:defRPr/>
                  </a:pPr>
                  <a:r>
                    <a:rPr lang="zh-CN" altLang="en-US" sz="36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第四节  电磁波与信息化社会</a:t>
                  </a:r>
                </a:p>
                <a:p>
                  <a:pPr marL="0" lvl="0" indent="0">
                    <a:buNone/>
                    <a:defRPr/>
                  </a:pPr>
                  <a:r>
                    <a:rPr lang="zh-CN" altLang="en-US" sz="36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第五节  电磁波谱</a:t>
                  </a:r>
                </a:p>
              </p:txBody>
            </p:sp>
          </p:grpSp>
        </p:grpSp>
        <p:sp>
          <p:nvSpPr>
            <p:cNvPr id="33" name="文本占位符 20"/>
            <p:cNvSpPr txBox="1"/>
            <p:nvPr/>
          </p:nvSpPr>
          <p:spPr>
            <a:xfrm>
              <a:off x="6213805" y="233235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14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 电磁波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9277732" y="186952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1890" latinLnBrk="1">
              <a:defRPr/>
            </a:pPr>
            <a:r>
              <a:rPr lang="zh-CN" altLang="en-US" sz="1400" kern="0" spc="300" dirty="0">
                <a:solidFill>
                  <a:srgbClr val="2747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人教版高中物理选修</a:t>
            </a:r>
            <a:r>
              <a:rPr lang="en-US" altLang="zh-CN" sz="1400" kern="0" spc="300" dirty="0">
                <a:solidFill>
                  <a:srgbClr val="2747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3-4</a:t>
            </a:r>
            <a:endParaRPr lang="zh-CN" altLang="en-US" sz="1400" kern="0" spc="300" dirty="0">
              <a:solidFill>
                <a:srgbClr val="2747A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804069" y="3643340"/>
            <a:ext cx="7055661" cy="3800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每部移动电话都是一个无线电台，将用户的声音转变成高频电信号发射到空中，同时它又相当于一台收音机，捕捉空中的电磁波，使用户接收到对方送来的信息</a:t>
            </a:r>
          </a:p>
        </p:txBody>
      </p:sp>
      <p:pic>
        <p:nvPicPr>
          <p:cNvPr id="6148" name="Picture 4" descr="手机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69" y="2611292"/>
            <a:ext cx="796479" cy="8177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98" y="1630833"/>
            <a:ext cx="2768032" cy="4050701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804069" y="1130300"/>
            <a:ext cx="3607396" cy="1140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移动通信基站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四、移动电话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47" y="1552250"/>
            <a:ext cx="6037106" cy="43121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7514" y="4199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五、因特网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44094" y="1155866"/>
            <a:ext cx="8209280" cy="6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defTabSz="12192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手机释放的电磁辐射对脑细胞的影响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44094" y="2010045"/>
            <a:ext cx="10774806" cy="23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defTabSz="12192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电磁辐射的遗害会不断累积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﹐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在十至十五年后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﹐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很可能出现更多因手机普及而导致的癌症病例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44094" y="3522837"/>
            <a:ext cx="10774806" cy="106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defTabSz="12192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电磁辐射对胎儿的发育起到极大的影响。容易导致胎儿畸形和发育不良。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电磁波的危害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26625"/>
          <p:cNvSpPr>
            <a:spLocks noGrp="1"/>
          </p:cNvSpPr>
          <p:nvPr>
            <p:ph type="body" idx="4294967295"/>
          </p:nvPr>
        </p:nvSpPr>
        <p:spPr>
          <a:xfrm>
            <a:off x="816082" y="1130300"/>
            <a:ext cx="10702818" cy="5219700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（一）拔掉插头可防止电磁波： 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电器用品不使用时，最好将插头拔掉，避免室内环境受到电磁波的侵害。 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（二）保持距离可减少电磁波： 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没错，距离越远，电磁波强度越弱。所以在使用电器用品像电脑、电视、电风扇、吹风机、微波炉、电磁炉时，都要远离这些电器用品，以策安全。 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7514" y="4199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电磁波危害的预防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 idx="4294967295"/>
          </p:nvPr>
        </p:nvSpPr>
        <p:spPr>
          <a:xfrm>
            <a:off x="660400" y="2859087"/>
            <a:ext cx="10858500" cy="1139825"/>
          </a:xfrm>
        </p:spPr>
        <p:txBody>
          <a:bodyPr vert="horz" wrap="square" lIns="91213" tIns="45607" rIns="91213" bIns="45607" anchor="ctr">
            <a:normAutofit/>
          </a:bodyPr>
          <a:lstStyle/>
          <a:p>
            <a:pPr algn="ctr" eaLnBrk="1" hangingPunct="1"/>
            <a:r>
              <a:rPr lang="zh-CN" altLang="en-US" sz="4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电磁波谱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/>
          </p:cNvSpPr>
          <p:nvPr>
            <p:ph idx="4294967295"/>
          </p:nvPr>
        </p:nvSpPr>
        <p:spPr>
          <a:xfrm>
            <a:off x="660400" y="1117600"/>
            <a:ext cx="11117263" cy="5016500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波长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相邻的两个波峰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或波谷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之间的距离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单位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en-US" altLang="zh-CN" sz="24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频率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4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内传播完整波长的个数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波速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用来描述波传播快慢的物理量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三者关系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    </a:t>
            </a:r>
          </a:p>
        </p:txBody>
      </p:sp>
      <p:pic>
        <p:nvPicPr>
          <p:cNvPr id="5130" name="Picture 10" descr="eho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66" y="3658386"/>
            <a:ext cx="2660415" cy="187812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7" name="Group 27"/>
          <p:cNvGrpSpPr/>
          <p:nvPr/>
        </p:nvGrpSpPr>
        <p:grpSpPr>
          <a:xfrm>
            <a:off x="1546633" y="4369414"/>
            <a:ext cx="4180652" cy="988155"/>
            <a:chOff x="432" y="2736"/>
            <a:chExt cx="2640" cy="624"/>
          </a:xfrm>
        </p:grpSpPr>
        <p:grpSp>
          <p:nvGrpSpPr>
            <p:cNvPr id="4103" name="Group 11"/>
            <p:cNvGrpSpPr/>
            <p:nvPr/>
          </p:nvGrpSpPr>
          <p:grpSpPr>
            <a:xfrm>
              <a:off x="960" y="2736"/>
              <a:ext cx="2112" cy="624"/>
              <a:chOff x="1776" y="2640"/>
              <a:chExt cx="2112" cy="624"/>
            </a:xfrm>
          </p:grpSpPr>
          <p:pic>
            <p:nvPicPr>
              <p:cNvPr id="4104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6" y="2832"/>
                <a:ext cx="720" cy="31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05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0" y="2640"/>
                <a:ext cx="768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106" name="Group 26"/>
            <p:cNvGrpSpPr/>
            <p:nvPr/>
          </p:nvGrpSpPr>
          <p:grpSpPr>
            <a:xfrm>
              <a:off x="432" y="2880"/>
              <a:ext cx="1872" cy="346"/>
              <a:chOff x="1248" y="2768"/>
              <a:chExt cx="1872" cy="346"/>
            </a:xfrm>
          </p:grpSpPr>
          <p:sp>
            <p:nvSpPr>
              <p:cNvPr id="4107" name="Text Box 17"/>
              <p:cNvSpPr txBox="1"/>
              <p:nvPr/>
            </p:nvSpPr>
            <p:spPr>
              <a:xfrm>
                <a:off x="1248" y="2784"/>
                <a:ext cx="576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zh-CN" altLang="en-US" sz="2795" kern="0" dirty="0">
                    <a:solidFill>
                      <a:srgbClr val="99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即</a:t>
                </a:r>
                <a:r>
                  <a:rPr lang="en-US" altLang="zh-CN" sz="2795" kern="0" dirty="0">
                    <a:solidFill>
                      <a:srgbClr val="9933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4108" name="Text Box 19"/>
              <p:cNvSpPr txBox="1"/>
              <p:nvPr/>
            </p:nvSpPr>
            <p:spPr>
              <a:xfrm>
                <a:off x="2688" y="2768"/>
                <a:ext cx="432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zh-CN" altLang="en-US" sz="2795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或</a:t>
                </a: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1157514" y="419902"/>
            <a:ext cx="4402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一、波长、频率和波速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/>
          </p:cNvSpPr>
          <p:nvPr>
            <p:ph type="subTitle" idx="4294967295"/>
          </p:nvPr>
        </p:nvSpPr>
        <p:spPr>
          <a:xfrm>
            <a:off x="660400" y="1202219"/>
            <a:ext cx="10779161" cy="3081710"/>
          </a:xfrm>
        </p:spPr>
        <p:txBody>
          <a:bodyPr vert="horz" wrap="square" lIns="91213" tIns="45607" rIns="91213" bIns="45607" anchor="t">
            <a:noAutofit/>
          </a:bodyPr>
          <a:lstStyle/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概念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按电磁波的波长或频率大小的顺序把它们 排列成谱      频率逐渐增大</a:t>
            </a: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Tx/>
              <a:buSzTx/>
              <a:buNone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不同的电磁波由于具有不同的频率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才具有不同的特性</a:t>
            </a:r>
          </a:p>
        </p:txBody>
      </p:sp>
      <p:pic>
        <p:nvPicPr>
          <p:cNvPr id="7174" name="Picture 6" descr="lo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97" y="2106203"/>
            <a:ext cx="6867005" cy="20028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 Box 9"/>
          <p:cNvSpPr txBox="1"/>
          <p:nvPr/>
        </p:nvSpPr>
        <p:spPr>
          <a:xfrm>
            <a:off x="3804392" y="4283929"/>
            <a:ext cx="61645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从左向右频率逐渐增大，波长逐渐减小</a:t>
            </a:r>
          </a:p>
        </p:txBody>
      </p:sp>
      <p:sp>
        <p:nvSpPr>
          <p:cNvPr id="7178" name="Line 10"/>
          <p:cNvSpPr/>
          <p:nvPr/>
        </p:nvSpPr>
        <p:spPr>
          <a:xfrm flipV="1">
            <a:off x="3804392" y="4790491"/>
            <a:ext cx="4406367" cy="2514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二、电磁波谱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/>
          </p:cNvSpPr>
          <p:nvPr>
            <p:ph type="title" idx="4294967295"/>
          </p:nvPr>
        </p:nvSpPr>
        <p:spPr>
          <a:xfrm>
            <a:off x="660400" y="1111036"/>
            <a:ext cx="1925638" cy="790575"/>
          </a:xfrm>
        </p:spPr>
        <p:txBody>
          <a:bodyPr vert="horz" wrap="square" lIns="91213" tIns="45607" rIns="91213" bIns="45607" anchor="ctr">
            <a:norm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无线电波</a:t>
            </a:r>
          </a:p>
        </p:txBody>
      </p:sp>
      <p:sp>
        <p:nvSpPr>
          <p:cNvPr id="9227" name="Rectangle 11"/>
          <p:cNvSpPr>
            <a:spLocks noGrp="1"/>
          </p:cNvSpPr>
          <p:nvPr>
            <p:ph idx="4294967295"/>
          </p:nvPr>
        </p:nvSpPr>
        <p:spPr>
          <a:xfrm>
            <a:off x="660400" y="1676984"/>
            <a:ext cx="7647094" cy="1824038"/>
          </a:xfrm>
        </p:spPr>
        <p:txBody>
          <a:bodyPr vert="horz" wrap="square" lIns="91213" tIns="45607" rIns="91213" bIns="45607" anchor="t"/>
          <a:lstStyle/>
          <a:p>
            <a:pPr marL="1556385" indent="-1556385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范围：波长大于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mm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，频率小于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GHz</a:t>
            </a:r>
          </a:p>
          <a:p>
            <a:pPr marL="1556385" indent="-1556385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应用：广播、电视、天体物理研究，微波炉中的微波也是无线电波</a:t>
            </a:r>
          </a:p>
        </p:txBody>
      </p:sp>
      <p:sp>
        <p:nvSpPr>
          <p:cNvPr id="9228" name="Rectangle 12"/>
          <p:cNvSpPr/>
          <p:nvPr/>
        </p:nvSpPr>
        <p:spPr>
          <a:xfrm>
            <a:off x="436644" y="3034030"/>
            <a:ext cx="1606127" cy="78994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红外线</a:t>
            </a:r>
          </a:p>
        </p:txBody>
      </p:sp>
      <p:sp>
        <p:nvSpPr>
          <p:cNvPr id="9229" name="Rectangle 13"/>
          <p:cNvSpPr/>
          <p:nvPr/>
        </p:nvSpPr>
        <p:spPr>
          <a:xfrm>
            <a:off x="660401" y="3645534"/>
            <a:ext cx="7647093" cy="26604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1556385" indent="-1556385"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范围：波长比无线电波短，比可见光长 </a:t>
            </a:r>
          </a:p>
          <a:p>
            <a:pPr marL="1556385" indent="-1556385"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特点：红外线具有热效应，任何物体都能辐射红外线，温度越高，红外辐射越强）</a:t>
            </a:r>
          </a:p>
          <a:p>
            <a:pPr marL="1556385" indent="-1556385"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应用：①红外线遥感②遥控③红外线加热 </a:t>
            </a:r>
          </a:p>
        </p:txBody>
      </p:sp>
      <p:pic>
        <p:nvPicPr>
          <p:cNvPr id="9230" name="Picture 14" descr="za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138" y="2124920"/>
            <a:ext cx="2329180" cy="30412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二、电磁波谱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754856" y="1006813"/>
            <a:ext cx="1509713" cy="836612"/>
          </a:xfrm>
        </p:spPr>
        <p:txBody>
          <a:bodyPr vert="horz" wrap="square" lIns="91213" tIns="45607" rIns="91213" bIns="45607" anchor="ctr">
            <a:norm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可见光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751272" y="1703983"/>
            <a:ext cx="8208963" cy="1316018"/>
          </a:xfrm>
        </p:spPr>
        <p:txBody>
          <a:bodyPr vert="horz" wrap="square" lIns="91213" tIns="45607" rIns="91213" bIns="45607" anchor="t">
            <a:no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波长范围：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400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nm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-700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nm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包含七种颜色的色光：红、橙、黄、绿、蓝、聢、紫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作用：引起人眼视觉 </a:t>
            </a:r>
          </a:p>
        </p:txBody>
      </p:sp>
      <p:sp>
        <p:nvSpPr>
          <p:cNvPr id="14340" name="Rectangle 4"/>
          <p:cNvSpPr/>
          <p:nvPr/>
        </p:nvSpPr>
        <p:spPr>
          <a:xfrm>
            <a:off x="507098" y="3413217"/>
            <a:ext cx="1623907" cy="60790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紫外线</a:t>
            </a:r>
          </a:p>
        </p:txBody>
      </p:sp>
      <p:sp>
        <p:nvSpPr>
          <p:cNvPr id="14341" name="Rectangle 5"/>
          <p:cNvSpPr/>
          <p:nvPr/>
        </p:nvSpPr>
        <p:spPr>
          <a:xfrm>
            <a:off x="507098" y="3975100"/>
            <a:ext cx="9850120" cy="212427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波长范围：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nm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-400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nm</a:t>
            </a:r>
          </a:p>
          <a:p>
            <a:pPr marL="457200" indent="-457200"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特征：具有较大的能量 </a:t>
            </a:r>
          </a:p>
          <a:p>
            <a:pPr marL="457200" indent="-457200"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应用：①杀菌②促进钙的吸收③防伪（例：验钞机）</a:t>
            </a:r>
          </a:p>
          <a:p>
            <a:pPr marL="457200" indent="-457200"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危害 ：过量的紫外线照射会伤害眼睛和皮肤 </a:t>
            </a:r>
          </a:p>
        </p:txBody>
      </p:sp>
      <p:pic>
        <p:nvPicPr>
          <p:cNvPr id="14343" name="Picture 7" descr="gmu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134" y="1540238"/>
            <a:ext cx="2872740" cy="1435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ty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34" y="3838000"/>
            <a:ext cx="2960793" cy="19117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二、电磁波谱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30050" y="1166046"/>
            <a:ext cx="2774950" cy="714375"/>
          </a:xfrm>
        </p:spPr>
        <p:txBody>
          <a:bodyPr vert="horz" wrap="square" lIns="91213" tIns="45607" rIns="91213" bIns="45607" anchor="ctr"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射线和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830050" y="2053831"/>
            <a:ext cx="8208963" cy="2295525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范围：波长比紫外线更短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射线应用：①检查人体内部器官②金属探伤③安检）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射线应用：①杀死癌细胞②金属探伤 </a:t>
            </a:r>
          </a:p>
        </p:txBody>
      </p:sp>
      <p:pic>
        <p:nvPicPr>
          <p:cNvPr id="15364" name="Picture 4" descr="cgy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915" y="2060161"/>
            <a:ext cx="2024196" cy="1837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mc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15" y="4303065"/>
            <a:ext cx="2107675" cy="15805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157514" y="4199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二、电磁波谱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7514" y="4199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一、电磁波与信息的传递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731979" y="1353153"/>
            <a:ext cx="8208963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纸和印刷术的发明</a:t>
            </a:r>
          </a:p>
        </p:txBody>
      </p:sp>
      <p:sp>
        <p:nvSpPr>
          <p:cNvPr id="5" name="Rectangle 3"/>
          <p:cNvSpPr>
            <a:spLocks noGrp="1" noRot="1" noChangeArrowheads="1"/>
          </p:cNvSpPr>
          <p:nvPr/>
        </p:nvSpPr>
        <p:spPr>
          <a:xfrm>
            <a:off x="731979" y="2076400"/>
            <a:ext cx="8209280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电磁学的进步</a:t>
            </a:r>
          </a:p>
        </p:txBody>
      </p:sp>
      <p:sp>
        <p:nvSpPr>
          <p:cNvPr id="6" name="Rectangle 3"/>
          <p:cNvSpPr>
            <a:spLocks noGrp="1" noRot="1" noChangeArrowheads="1"/>
          </p:cNvSpPr>
          <p:nvPr/>
        </p:nvSpPr>
        <p:spPr>
          <a:xfrm>
            <a:off x="731979" y="3296929"/>
            <a:ext cx="2670549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电磁波</a:t>
            </a:r>
          </a:p>
        </p:txBody>
      </p:sp>
      <p:sp>
        <p:nvSpPr>
          <p:cNvPr id="7" name="Rectangle 3"/>
          <p:cNvSpPr>
            <a:spLocks noGrp="1" noRot="1" noChangeArrowheads="1"/>
          </p:cNvSpPr>
          <p:nvPr/>
        </p:nvSpPr>
        <p:spPr>
          <a:xfrm>
            <a:off x="2827637" y="2861663"/>
            <a:ext cx="4459361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电缆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--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有线传输</a:t>
            </a:r>
          </a:p>
        </p:txBody>
      </p:sp>
      <p:sp>
        <p:nvSpPr>
          <p:cNvPr id="8" name="Rectangle 3"/>
          <p:cNvSpPr>
            <a:spLocks noGrp="1" noRot="1" noChangeArrowheads="1"/>
          </p:cNvSpPr>
          <p:nvPr/>
        </p:nvSpPr>
        <p:spPr>
          <a:xfrm>
            <a:off x="2827637" y="3687439"/>
            <a:ext cx="4459361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光缆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--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无线传输</a:t>
            </a:r>
          </a:p>
        </p:txBody>
      </p:sp>
      <p:sp>
        <p:nvSpPr>
          <p:cNvPr id="9" name="Rectangle 3"/>
          <p:cNvSpPr>
            <a:spLocks noGrp="1" noRot="1" noChangeArrowheads="1"/>
          </p:cNvSpPr>
          <p:nvPr/>
        </p:nvSpPr>
        <p:spPr>
          <a:xfrm>
            <a:off x="731979" y="5408927"/>
            <a:ext cx="8538031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光的频率比无线电波频率高得多，可以传递大量信息</a:t>
            </a:r>
          </a:p>
        </p:txBody>
      </p:sp>
      <p:sp>
        <p:nvSpPr>
          <p:cNvPr id="10" name="Rectangle 3"/>
          <p:cNvSpPr>
            <a:spLocks noGrp="1" noRot="1" noChangeArrowheads="1"/>
          </p:cNvSpPr>
          <p:nvPr/>
        </p:nvSpPr>
        <p:spPr>
          <a:xfrm>
            <a:off x="731979" y="4525781"/>
            <a:ext cx="8538031" cy="825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8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信息论：电磁波的频率越高，相同时间内传递信息量越大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298595" y="2808170"/>
            <a:ext cx="375625" cy="1292835"/>
          </a:xfrm>
          <a:prstGeom prst="leftBrace">
            <a:avLst/>
          </a:prstGeom>
          <a:solidFill>
            <a:srgbClr val="FF0000"/>
          </a:solidFill>
          <a:ln w="57150">
            <a:solidFill>
              <a:schemeClr val="accent4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2" name="文本占位符 23554"/>
          <p:cNvSpPr/>
          <p:nvPr/>
        </p:nvSpPr>
        <p:spPr>
          <a:xfrm>
            <a:off x="5818122" y="1362155"/>
            <a:ext cx="3122820" cy="6296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书籍、报纸</a:t>
            </a:r>
          </a:p>
        </p:txBody>
      </p:sp>
      <p:sp>
        <p:nvSpPr>
          <p:cNvPr id="13" name="文本占位符 23554"/>
          <p:cNvSpPr/>
          <p:nvPr/>
        </p:nvSpPr>
        <p:spPr>
          <a:xfrm>
            <a:off x="6711896" y="1930698"/>
            <a:ext cx="1118641" cy="768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2" grpId="0" bldLvl="0" animBg="1"/>
      <p:bldP spid="1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idx="4294967295"/>
          </p:nvPr>
        </p:nvSpPr>
        <p:spPr>
          <a:xfrm>
            <a:off x="660400" y="1130300"/>
            <a:ext cx="10858500" cy="5016500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麦克斯韦预言了电磁波的存在，赫兹通过实验证实了电磁波的存在，这说明电磁波是一种客观存在的物质</a:t>
            </a:r>
            <a:b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</a:b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例：我们可以利用微波对食物进行加热，光是一种电磁波，太阳光照射到我们身上，我们感觉到身体热起来，我们的收音机能够受到广播电台的声音，那是因为电台发射的电磁波在收音机的天线里感应出了电流。这种种现象说明电磁波具有能量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7514" y="4199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三、电磁波的能量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4294967295"/>
          </p:nvPr>
        </p:nvSpPr>
        <p:spPr>
          <a:xfrm>
            <a:off x="660400" y="1239891"/>
            <a:ext cx="10515600" cy="5016500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太阳辐射中包含无线电波、红外线、可见光、紫外线、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射线、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能量集中在可见光、红外线、紫外线三个区域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波长在黄绿光的辐射能量最强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人眼对黄绿光感受最强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7514" y="419902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四、太阳辐射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5"/>
          <p:cNvSpPr>
            <a:spLocks noGrp="1" noChangeAspect="1"/>
          </p:cNvSpPr>
          <p:nvPr>
            <p:ph idx="4294967295"/>
          </p:nvPr>
        </p:nvSpPr>
        <p:spPr>
          <a:xfrm>
            <a:off x="660400" y="1300956"/>
            <a:ext cx="9913938" cy="4256087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eaLnBrk="1" hangingPunct="1"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【例题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】．关于电磁场理论，以下说法正确的是：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    )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．在电场周围一定会产生磁场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．任何变化的电场周围空间一定会产生变化的磁场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．均匀变化的电场会产生变化的磁场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．周期性变化的电场会产生周期性变化的磁场</a:t>
            </a:r>
          </a:p>
        </p:txBody>
      </p:sp>
      <p:sp>
        <p:nvSpPr>
          <p:cNvPr id="26630" name="Text Box 6"/>
          <p:cNvSpPr txBox="1"/>
          <p:nvPr/>
        </p:nvSpPr>
        <p:spPr>
          <a:xfrm>
            <a:off x="7667785" y="1565690"/>
            <a:ext cx="684107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idx="4294967295"/>
          </p:nvPr>
        </p:nvSpPr>
        <p:spPr>
          <a:xfrm>
            <a:off x="660400" y="1104900"/>
            <a:ext cx="10515600" cy="5029200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eaLnBrk="1" hangingPunct="1"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【例题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在电磁波谱中，红外线、可见光和伦琴射线（射线）三个波段的频率大小关系是   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     )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．红外线的频率最大，可见光的频率最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．伦琴射线的频率最大，红外线的频率最小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．可见光的频率最大，红外线的频率最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．伦琴射线频率最大，可见光的频率最小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3624833" y="2113585"/>
            <a:ext cx="760119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idx="4294967295"/>
          </p:nvPr>
        </p:nvSpPr>
        <p:spPr>
          <a:xfrm>
            <a:off x="660400" y="1300956"/>
            <a:ext cx="10253662" cy="4256087"/>
          </a:xfrm>
        </p:spPr>
        <p:txBody>
          <a:bodyPr vert="horz" wrap="square" lIns="91213" tIns="45607" rIns="91213" bIns="45607" anchor="t">
            <a:normAutofit/>
          </a:bodyPr>
          <a:lstStyle/>
          <a:p>
            <a:pPr marL="762000" indent="-762000">
              <a:lnSpc>
                <a:spcPct val="20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【例题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】．关于电磁波的下列说法，不正确的是（    ）</a:t>
            </a:r>
          </a:p>
          <a:p>
            <a:pPr marL="762000" indent="-76200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电磁波可以在真空中传播                  </a:t>
            </a:r>
          </a:p>
          <a:p>
            <a:pPr marL="762000" indent="-76200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电磁波不能在空气中传播</a:t>
            </a:r>
          </a:p>
          <a:p>
            <a:pPr marL="762000" indent="-76200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麦克斯韦第一次通过实验验证了电磁波的存在</a:t>
            </a:r>
          </a:p>
          <a:p>
            <a:pPr marL="762000" indent="-762000">
              <a:lnSpc>
                <a:spcPct val="20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赫兹第一次通过实验验证了电磁波的存在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7548874" y="1581890"/>
            <a:ext cx="456071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10296"/>
          <a:stretch>
            <a:fillRect/>
          </a:stretch>
        </p:blipFill>
        <p:spPr/>
      </p:pic>
      <p:sp>
        <p:nvSpPr>
          <p:cNvPr id="4" name="Hexagon 3"/>
          <p:cNvSpPr/>
          <p:nvPr/>
        </p:nvSpPr>
        <p:spPr>
          <a:xfrm>
            <a:off x="8873319" y="3090001"/>
            <a:ext cx="2142699" cy="184715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143385" y="2130258"/>
            <a:ext cx="2142699" cy="1847153"/>
          </a:xfrm>
          <a:prstGeom prst="hexagon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900615" y="5034048"/>
            <a:ext cx="2142699" cy="1847153"/>
          </a:xfrm>
          <a:prstGeom prst="hexagon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9400118" y="3347004"/>
            <a:ext cx="1089099" cy="1092398"/>
            <a:chOff x="658205" y="1119187"/>
            <a:chExt cx="647326" cy="649287"/>
          </a:xfrm>
          <a:solidFill>
            <a:schemeClr val="accent1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658205" y="1119187"/>
              <a:ext cx="647326" cy="649287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16056" y="1570831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808131" y="1571625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087533" y="1570038"/>
              <a:ext cx="63308" cy="63500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1181193" y="1571625"/>
              <a:ext cx="61725" cy="61913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1" h="6551">
                  <a:moveTo>
                    <a:pt x="6519" y="3259"/>
                  </a:moveTo>
                  <a:cubicBezTo>
                    <a:pt x="6519" y="1462"/>
                    <a:pt x="5057" y="0"/>
                    <a:pt x="3259" y="0"/>
                  </a:cubicBezTo>
                  <a:cubicBezTo>
                    <a:pt x="1462" y="0"/>
                    <a:pt x="0" y="1462"/>
                    <a:pt x="0" y="3259"/>
                  </a:cubicBezTo>
                  <a:lnTo>
                    <a:pt x="0" y="6120"/>
                  </a:lnTo>
                  <a:cubicBezTo>
                    <a:pt x="0" y="6358"/>
                    <a:pt x="194" y="6551"/>
                    <a:pt x="432" y="6551"/>
                  </a:cubicBezTo>
                  <a:lnTo>
                    <a:pt x="1160" y="6551"/>
                  </a:lnTo>
                  <a:cubicBezTo>
                    <a:pt x="1399" y="6551"/>
                    <a:pt x="1592" y="6358"/>
                    <a:pt x="1592" y="6120"/>
                  </a:cubicBezTo>
                  <a:lnTo>
                    <a:pt x="1587" y="3259"/>
                  </a:lnTo>
                  <a:cubicBezTo>
                    <a:pt x="1587" y="2337"/>
                    <a:pt x="2338" y="1587"/>
                    <a:pt x="3259" y="1587"/>
                  </a:cubicBezTo>
                  <a:cubicBezTo>
                    <a:pt x="4181" y="1587"/>
                    <a:pt x="4932" y="2337"/>
                    <a:pt x="4932" y="3259"/>
                  </a:cubicBezTo>
                  <a:lnTo>
                    <a:pt x="4929" y="6120"/>
                  </a:lnTo>
                  <a:cubicBezTo>
                    <a:pt x="4929" y="6358"/>
                    <a:pt x="5123" y="6551"/>
                    <a:pt x="5361" y="6551"/>
                  </a:cubicBezTo>
                  <a:lnTo>
                    <a:pt x="6089" y="6551"/>
                  </a:lnTo>
                  <a:cubicBezTo>
                    <a:pt x="6328" y="6551"/>
                    <a:pt x="6521" y="6358"/>
                    <a:pt x="6521" y="6120"/>
                  </a:cubicBezTo>
                  <a:lnTo>
                    <a:pt x="6519" y="3259"/>
                  </a:lnTo>
                  <a:close/>
                  <a:moveTo>
                    <a:pt x="466" y="6085"/>
                  </a:moveTo>
                  <a:lnTo>
                    <a:pt x="466" y="5026"/>
                  </a:lnTo>
                  <a:lnTo>
                    <a:pt x="1126" y="5026"/>
                  </a:lnTo>
                  <a:lnTo>
                    <a:pt x="1126" y="6085"/>
                  </a:lnTo>
                  <a:lnTo>
                    <a:pt x="466" y="6085"/>
                  </a:lnTo>
                  <a:close/>
                  <a:moveTo>
                    <a:pt x="5395" y="6085"/>
                  </a:moveTo>
                  <a:lnTo>
                    <a:pt x="5395" y="5026"/>
                  </a:lnTo>
                  <a:lnTo>
                    <a:pt x="6055" y="5026"/>
                  </a:lnTo>
                  <a:lnTo>
                    <a:pt x="6055" y="6085"/>
                  </a:lnTo>
                  <a:lnTo>
                    <a:pt x="5395" y="60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/>
              <a:endParaRPr lang="en-US" sz="1350">
                <a:solidFill>
                  <a:srgbClr val="3C3C3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Rectangle 13"/>
          <p:cNvSpPr/>
          <p:nvPr/>
        </p:nvSpPr>
        <p:spPr>
          <a:xfrm>
            <a:off x="9193755" y="0"/>
            <a:ext cx="2688197" cy="71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9563" y="2350802"/>
            <a:ext cx="5846818" cy="2374759"/>
            <a:chOff x="6147269" y="2844265"/>
            <a:chExt cx="5112385" cy="2076459"/>
          </a:xfrm>
        </p:grpSpPr>
        <p:grpSp>
          <p:nvGrpSpPr>
            <p:cNvPr id="32" name="组合 31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33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14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 电磁波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9277732" y="186952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1890" latinLnBrk="1">
              <a:defRPr/>
            </a:pPr>
            <a:r>
              <a:rPr lang="zh-CN" altLang="en-US" sz="1400" kern="0" spc="300" dirty="0">
                <a:solidFill>
                  <a:srgbClr val="2747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人教版高中物理选修</a:t>
            </a:r>
            <a:r>
              <a:rPr lang="en-US" altLang="zh-CN" sz="1400" kern="0" spc="300" dirty="0">
                <a:solidFill>
                  <a:srgbClr val="2747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3-4</a:t>
            </a:r>
            <a:endParaRPr lang="zh-CN" altLang="en-US" sz="1400" kern="0" spc="300" dirty="0">
              <a:solidFill>
                <a:srgbClr val="2747A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0591"/>
          <a:stretch>
            <a:fillRect/>
          </a:stretch>
        </p:blipFill>
        <p:spPr>
          <a:xfrm>
            <a:off x="3109119" y="1633118"/>
            <a:ext cx="5973763" cy="3591763"/>
          </a:xfrm>
          <a:prstGeom prst="rect">
            <a:avLst/>
          </a:prstGeom>
        </p:spPr>
      </p:pic>
      <p:sp>
        <p:nvSpPr>
          <p:cNvPr id="23555" name="文本占位符 23554"/>
          <p:cNvSpPr>
            <a:spLocks noGrp="1"/>
          </p:cNvSpPr>
          <p:nvPr>
            <p:ph type="body" idx="4294967295"/>
          </p:nvPr>
        </p:nvSpPr>
        <p:spPr>
          <a:xfrm>
            <a:off x="2983655" y="5506257"/>
            <a:ext cx="5973763" cy="677863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1927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年，英国发明家贝尔德</a:t>
            </a:r>
          </a:p>
        </p:txBody>
      </p:sp>
      <p:sp>
        <p:nvSpPr>
          <p:cNvPr id="2" name="文本占位符 23554"/>
          <p:cNvSpPr/>
          <p:nvPr/>
        </p:nvSpPr>
        <p:spPr>
          <a:xfrm>
            <a:off x="6828115" y="5454677"/>
            <a:ext cx="2380230" cy="7810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电视机的诞生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7949" y="1696780"/>
            <a:ext cx="2865438" cy="798512"/>
          </a:xfrm>
          <a:noFill/>
          <a:ln w="53975" cmpd="thickThin">
            <a:noFill/>
          </a:ln>
        </p:spPr>
        <p:txBody>
          <a:bodyPr>
            <a:norm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摄像管</a:t>
            </a:r>
          </a:p>
        </p:txBody>
      </p:sp>
      <p:pic>
        <p:nvPicPr>
          <p:cNvPr id="26627" name="Picture 3" descr="摄像管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10" y="1413017"/>
            <a:ext cx="2646484" cy="1774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715698" y="4004352"/>
            <a:ext cx="5951193" cy="142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电子束把一幅图象按照各点的明暗情况，逐点变为强弱不同的信号电流，通过天线把带有图象信号的电磁波发射出去。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6037" y="1384816"/>
            <a:ext cx="5817151" cy="9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摄像管摄取景物的图像转变为可以发射的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—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电信号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，发射出去。</a:t>
            </a:r>
          </a:p>
        </p:txBody>
      </p:sp>
      <p:pic>
        <p:nvPicPr>
          <p:cNvPr id="2" name="图片 1" descr="2010355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949" y="4976315"/>
            <a:ext cx="912143" cy="9121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7949" y="4502719"/>
            <a:ext cx="1275080" cy="4616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景物</a:t>
            </a:r>
          </a:p>
        </p:txBody>
      </p:sp>
      <p:pic>
        <p:nvPicPr>
          <p:cNvPr id="217" name="图片 217" descr="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9" y="3670745"/>
            <a:ext cx="3198500" cy="21381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/>
      <p:bldP spid="2560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0400" y="1248182"/>
            <a:ext cx="4832350" cy="744537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电视机接收端</a:t>
            </a:r>
          </a:p>
        </p:txBody>
      </p:sp>
      <p:pic>
        <p:nvPicPr>
          <p:cNvPr id="27654" name="Picture 6" descr="t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" r="5478" b="11845"/>
          <a:stretch>
            <a:fillRect/>
          </a:stretch>
        </p:blipFill>
        <p:spPr>
          <a:xfrm>
            <a:off x="904949" y="2455085"/>
            <a:ext cx="2712414" cy="2510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091947" y="2455085"/>
            <a:ext cx="7180816" cy="1557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显像管的电子束也在屏幕上扫描，扫描的方式与步调与摄像管的扫描同步，同时，显像管电子枪发射的电子束的强弱受图象信号的控制。</a:t>
            </a:r>
          </a:p>
        </p:txBody>
      </p:sp>
      <p:sp>
        <p:nvSpPr>
          <p:cNvPr id="2" name="Rectangle 3"/>
          <p:cNvSpPr>
            <a:spLocks noGrp="1" noRot="1" noChangeArrowheads="1"/>
          </p:cNvSpPr>
          <p:nvPr/>
        </p:nvSpPr>
        <p:spPr>
          <a:xfrm>
            <a:off x="4106235" y="4256296"/>
            <a:ext cx="7180816" cy="23094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摄像机在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内要传送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25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幅画面，电视接收也以相同在荧光屏上显现这些画面，由于画面更换迅速和视觉暂留效应，我们感觉到的便是活动的影像。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80883" y="1294626"/>
            <a:ext cx="6469063" cy="69532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电视广播的发射与接收过程</a:t>
            </a:r>
          </a:p>
        </p:txBody>
      </p:sp>
      <p:pic>
        <p:nvPicPr>
          <p:cNvPr id="29698" name="Picture 2" descr="电视信号接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6"/>
          <a:stretch>
            <a:fillRect/>
          </a:stretch>
        </p:blipFill>
        <p:spPr>
          <a:xfrm>
            <a:off x="2070226" y="4606391"/>
            <a:ext cx="8301038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78" y="2239903"/>
            <a:ext cx="6833735" cy="22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08802" y="5630037"/>
            <a:ext cx="2307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全过程示意图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73366" y="2557856"/>
            <a:ext cx="1519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低频电信号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41066" y="4002080"/>
            <a:ext cx="16404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高频载波信号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98796" y="2481844"/>
            <a:ext cx="1519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调制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708802" y="2177796"/>
            <a:ext cx="1157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发射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53081" y="2044776"/>
            <a:ext cx="2025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接收 调谐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775783" y="4382140"/>
            <a:ext cx="1446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解调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657752" y="2480260"/>
            <a:ext cx="108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二、电视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/>
      <p:bldP spid="20486" grpId="0" bldLvl="0"/>
      <p:bldP spid="20487" grpId="0" bldLvl="0"/>
      <p:bldP spid="20488" grpId="0" bldLvl="0"/>
      <p:bldP spid="20489" grpId="0" bldLvl="0"/>
      <p:bldP spid="20490" grpId="0" bldLvl="0"/>
      <p:bldP spid="2049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雷达站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10" y="1602470"/>
            <a:ext cx="2445933" cy="1634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雷达扫描图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39703" y="1602470"/>
            <a:ext cx="2671711" cy="1634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战斗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9881" y="1602470"/>
            <a:ext cx="2523880" cy="1634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96480" y="3621325"/>
            <a:ext cx="11267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雷达在军事、飞机导航、气象预测方面有巨大作用。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/>
        </p:nvSpPr>
        <p:spPr>
          <a:xfrm>
            <a:off x="1068510" y="4268260"/>
            <a:ext cx="8834477" cy="1967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了解雷达用的是什么电磁波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?</a:t>
            </a:r>
          </a:p>
          <a:p>
            <a:pPr marL="457200" indent="-457200"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为什么可以根据雷达显示屏看出离障碍物有多远？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三、雷达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0400" y="1240048"/>
            <a:ext cx="6340475" cy="71755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雷达所用电磁波特点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0400" y="1957598"/>
            <a:ext cx="10994918" cy="1662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微波（超短波）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频率高，波长极短，沿直线传播，能够穿过电离层，受大气影响小，收到的信号强且稳定。</a:t>
            </a:r>
          </a:p>
        </p:txBody>
      </p:sp>
      <p:pic>
        <p:nvPicPr>
          <p:cNvPr id="33796" name="Picture 4" descr="战斗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93" y="3464283"/>
            <a:ext cx="2872615" cy="21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三、雷达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占位符 23554"/>
          <p:cNvSpPr>
            <a:spLocks noGrp="1"/>
          </p:cNvSpPr>
          <p:nvPr>
            <p:ph type="body" idx="4294967295"/>
          </p:nvPr>
        </p:nvSpPr>
        <p:spPr>
          <a:xfrm>
            <a:off x="780836" y="1736332"/>
            <a:ext cx="5988050" cy="1627188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雷达向一定方向发射无线电波脉冲，遇到障碍物时，反射回来被天线接收。</a:t>
            </a:r>
          </a:p>
        </p:txBody>
      </p:sp>
      <p:sp>
        <p:nvSpPr>
          <p:cNvPr id="3" name="文本占位符 23554"/>
          <p:cNvSpPr/>
          <p:nvPr/>
        </p:nvSpPr>
        <p:spPr>
          <a:xfrm>
            <a:off x="780836" y="3134084"/>
            <a:ext cx="6187440" cy="31555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213" tIns="45607" rIns="91213" bIns="45607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defTabSz="1219200">
              <a:lnSpc>
                <a:spcPct val="150000"/>
              </a:lnSpc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无线电波的传播速度是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，测出从发射无线电波到接收无线电波的时间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，就可确定障碍物的距离。再根据发射无线电波的方向和仰角，便可确定障碍物的位置。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921374" y="1736332"/>
            <a:ext cx="2529863" cy="3636960"/>
            <a:chOff x="9166" y="1708"/>
            <a:chExt cx="5234" cy="77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b="4208"/>
            <a:stretch>
              <a:fillRect/>
            </a:stretch>
          </p:blipFill>
          <p:spPr>
            <a:xfrm>
              <a:off x="9166" y="1708"/>
              <a:ext cx="5234" cy="776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1451" y="8677"/>
              <a:ext cx="2949" cy="794"/>
            </a:xfrm>
            <a:prstGeom prst="rect">
              <a:avLst/>
            </a:prstGeom>
            <a:solidFill>
              <a:srgbClr val="FCF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57514" y="4199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三、雷达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American">
      <a:dk1>
        <a:srgbClr val="3C3C3C"/>
      </a:dk1>
      <a:lt1>
        <a:sysClr val="window" lastClr="FFFFFF"/>
      </a:lt1>
      <a:dk2>
        <a:srgbClr val="313C41"/>
      </a:dk2>
      <a:lt2>
        <a:srgbClr val="FFFFFF"/>
      </a:lt2>
      <a:accent1>
        <a:srgbClr val="2747A0"/>
      </a:accent1>
      <a:accent2>
        <a:srgbClr val="53D0EC"/>
      </a:accent2>
      <a:accent3>
        <a:srgbClr val="F8F0EE"/>
      </a:accent3>
      <a:accent4>
        <a:srgbClr val="E5386D"/>
      </a:accent4>
      <a:accent5>
        <a:srgbClr val="5800B8"/>
      </a:accent5>
      <a:accent6>
        <a:srgbClr val="F61289"/>
      </a:accent6>
      <a:hlink>
        <a:srgbClr val="0563C1"/>
      </a:hlink>
      <a:folHlink>
        <a:srgbClr val="954F72"/>
      </a:folHlink>
    </a:clrScheme>
    <a:fontScheme name="American">
      <a:majorFont>
        <a:latin typeface="Work Sans Extra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宽屏</PresentationFormat>
  <Paragraphs>142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FandolFang R</vt:lpstr>
      <vt:lpstr>Poppins</vt:lpstr>
      <vt:lpstr>Work Sans ExtraBold</vt:lpstr>
      <vt:lpstr>思源黑体 CN Light</vt:lpstr>
      <vt:lpstr>Arial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摄像管</vt:lpstr>
      <vt:lpstr>电视机接收端</vt:lpstr>
      <vt:lpstr>电视广播的发射与接收过程</vt:lpstr>
      <vt:lpstr>PowerPoint 演示文稿</vt:lpstr>
      <vt:lpstr>雷达所用电磁波特点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电磁波谱</vt:lpstr>
      <vt:lpstr>PowerPoint 演示文稿</vt:lpstr>
      <vt:lpstr>PowerPoint 演示文稿</vt:lpstr>
      <vt:lpstr>无线电波</vt:lpstr>
      <vt:lpstr>可见光</vt:lpstr>
      <vt:lpstr>x射线和γ射线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2020-05-28T02:04:16Z</dcterms:created>
  <dcterms:modified xsi:type="dcterms:W3CDTF">2021-01-09T09:41:02Z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