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6" r:id="rId2"/>
    <p:sldId id="277" r:id="rId3"/>
    <p:sldId id="278" r:id="rId4"/>
    <p:sldId id="261" r:id="rId5"/>
    <p:sldId id="282" r:id="rId6"/>
    <p:sldId id="283" r:id="rId7"/>
    <p:sldId id="284" r:id="rId8"/>
    <p:sldId id="285" r:id="rId9"/>
    <p:sldId id="286" r:id="rId10"/>
    <p:sldId id="279" r:id="rId11"/>
    <p:sldId id="268" r:id="rId12"/>
    <p:sldId id="292" r:id="rId13"/>
    <p:sldId id="293" r:id="rId14"/>
    <p:sldId id="294" r:id="rId15"/>
    <p:sldId id="295" r:id="rId16"/>
    <p:sldId id="307" r:id="rId17"/>
    <p:sldId id="308" r:id="rId18"/>
    <p:sldId id="309" r:id="rId19"/>
    <p:sldId id="296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280" r:id="rId30"/>
    <p:sldId id="270" r:id="rId31"/>
    <p:sldId id="298" r:id="rId32"/>
    <p:sldId id="299" r:id="rId33"/>
    <p:sldId id="287" r:id="rId34"/>
    <p:sldId id="300" r:id="rId35"/>
    <p:sldId id="281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E4B"/>
    <a:srgbClr val="028E73"/>
    <a:srgbClr val="009A81"/>
    <a:srgbClr val="F77E19"/>
    <a:srgbClr val="6A82FB"/>
    <a:srgbClr val="FC5C7D"/>
    <a:srgbClr val="13907A"/>
    <a:srgbClr val="F5AD14"/>
    <a:srgbClr val="F2570C"/>
    <a:srgbClr val="2D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3C0BE8D-2031-4302-A9B4-65233E232DAA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761BB9AA-74AB-4BAD-BE68-92EABF9A800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666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&#31867;&#22411;1.TIF" TargetMode="External"/><Relationship Id="rId7" Type="http://schemas.openxmlformats.org/officeDocument/2006/relationships/image" Target="../media/image19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9.emf"/><Relationship Id="rId3" Type="http://schemas.openxmlformats.org/officeDocument/2006/relationships/image" Target="&#31867;&#22411;2.TIF" TargetMode="External"/><Relationship Id="rId7" Type="http://schemas.openxmlformats.org/officeDocument/2006/relationships/image" Target="../media/image26.emf"/><Relationship Id="rId12" Type="http://schemas.openxmlformats.org/officeDocument/2006/relationships/oleObject" Target="../embeddings/oleObject26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emf"/><Relationship Id="rId5" Type="http://schemas.openxmlformats.org/officeDocument/2006/relationships/image" Target="../media/image25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:/1.2018-2019&#35838;&#22530;&#26032;&#22352;&#26631;&#20840;&#24180;&#20135;&#21697;/&#21046;&#20316;&#20013;/&#21271;&#24072;&#25968;&#23398;&#24517;&#20462;1/&#21271;&#24072;&#25968;&#23398;&#24517;&#20462;1/&#21271;&#24072;&#25968;&#23398;&#24517;&#20462;1&#35838;&#20214;/&#31867;&#22411;3.TIF" TargetMode="External"/><Relationship Id="rId7" Type="http://schemas.openxmlformats.org/officeDocument/2006/relationships/image" Target="../media/image43.e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emf"/><Relationship Id="rId4" Type="http://schemas.openxmlformats.org/officeDocument/2006/relationships/oleObject" Target="../embeddings/oleObject4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4.emf"/><Relationship Id="rId4" Type="http://schemas.openxmlformats.org/officeDocument/2006/relationships/oleObject" Target="../embeddings/oleObject5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55.emf"/><Relationship Id="rId7" Type="http://schemas.openxmlformats.org/officeDocument/2006/relationships/image" Target="../media/image57.e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6.e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8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6">
            <a:extLst>
              <a:ext uri="{FF2B5EF4-FFF2-40B4-BE49-F238E27FC236}">
                <a16:creationId xmlns:a16="http://schemas.microsoft.com/office/drawing/2014/main" id="{CC74F2CA-9A55-404D-BA59-FD90F1AD375A}"/>
              </a:ext>
            </a:extLst>
          </p:cNvPr>
          <p:cNvSpPr/>
          <p:nvPr/>
        </p:nvSpPr>
        <p:spPr>
          <a:xfrm>
            <a:off x="9746751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noFill/>
          <a:ln w="22225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椭圆 6">
            <a:extLst>
              <a:ext uri="{FF2B5EF4-FFF2-40B4-BE49-F238E27FC236}">
                <a16:creationId xmlns:a16="http://schemas.microsoft.com/office/drawing/2014/main" id="{F7C4F319-B794-4041-9FB7-715AEDC40139}"/>
              </a:ext>
            </a:extLst>
          </p:cNvPr>
          <p:cNvSpPr/>
          <p:nvPr/>
        </p:nvSpPr>
        <p:spPr>
          <a:xfrm>
            <a:off x="10176386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" name="矩形 4">
            <a:extLst>
              <a:ext uri="{FF2B5EF4-FFF2-40B4-BE49-F238E27FC236}">
                <a16:creationId xmlns:a16="http://schemas.microsoft.com/office/drawing/2014/main" id="{6128611E-9A6F-4C20-83FD-AA0EEE8C712A}"/>
              </a:ext>
            </a:extLst>
          </p:cNvPr>
          <p:cNvSpPr/>
          <p:nvPr/>
        </p:nvSpPr>
        <p:spPr>
          <a:xfrm>
            <a:off x="-1" y="2495550"/>
            <a:ext cx="9320981" cy="44219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3493178 w 8637301"/>
              <a:gd name="connsiteY2" fmla="*/ 2972848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1854878" y="2887123"/>
                  <a:pt x="3493178" y="2972848"/>
                </a:cubicBezTo>
                <a:cubicBezTo>
                  <a:pt x="7496853" y="2243391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noFill/>
          <a:ln w="31750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4">
            <a:extLst>
              <a:ext uri="{FF2B5EF4-FFF2-40B4-BE49-F238E27FC236}">
                <a16:creationId xmlns:a16="http://schemas.microsoft.com/office/drawing/2014/main" id="{906EA57F-6CA8-49F1-8675-43B3CDDC73B5}"/>
              </a:ext>
            </a:extLst>
          </p:cNvPr>
          <p:cNvSpPr/>
          <p:nvPr/>
        </p:nvSpPr>
        <p:spPr>
          <a:xfrm>
            <a:off x="0" y="2857500"/>
            <a:ext cx="8763000" cy="406003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4EC939-3173-423A-905A-1CCBBE11297A}"/>
              </a:ext>
            </a:extLst>
          </p:cNvPr>
          <p:cNvSpPr/>
          <p:nvPr/>
        </p:nvSpPr>
        <p:spPr>
          <a:xfrm>
            <a:off x="10424161" y="-1117601"/>
            <a:ext cx="3204754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99A9F9-20C4-4A2E-AB66-F8E20468BEB8}"/>
              </a:ext>
            </a:extLst>
          </p:cNvPr>
          <p:cNvSpPr/>
          <p:nvPr/>
        </p:nvSpPr>
        <p:spPr>
          <a:xfrm>
            <a:off x="0" y="3067050"/>
            <a:ext cx="8763000" cy="38123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000" h="381238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140700" y="3455987"/>
                  <a:pt x="8763000" y="381238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pic>
        <p:nvPicPr>
          <p:cNvPr id="16" name="Picture 3342">
            <a:extLst>
              <a:ext uri="{FF2B5EF4-FFF2-40B4-BE49-F238E27FC236}">
                <a16:creationId xmlns:a16="http://schemas.microsoft.com/office/drawing/2014/main" id="{B7D1507B-8CEB-4BB0-9701-E9BEE3EF9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 flipH="1">
            <a:off x="4660489" y="33131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49A1DD-302F-4B48-B46A-AA3F288D2850}"/>
              </a:ext>
            </a:extLst>
          </p:cNvPr>
          <p:cNvGrpSpPr/>
          <p:nvPr/>
        </p:nvGrpSpPr>
        <p:grpSpPr>
          <a:xfrm>
            <a:off x="597657" y="5636234"/>
            <a:ext cx="1358143" cy="676024"/>
            <a:chOff x="457957" y="5356834"/>
            <a:chExt cx="2149180" cy="106976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6596D06-ECB9-43F3-B4FA-6982610C72E0}"/>
                </a:ext>
              </a:extLst>
            </p:cNvPr>
            <p:cNvGrpSpPr/>
            <p:nvPr/>
          </p:nvGrpSpPr>
          <p:grpSpPr>
            <a:xfrm>
              <a:off x="457957" y="5356834"/>
              <a:ext cx="2149180" cy="99733"/>
              <a:chOff x="457957" y="5356834"/>
              <a:chExt cx="2149180" cy="99733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B112280-3474-48F7-8585-DB6BD79DC6FA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AC7128A7-D1C2-4DD3-BE91-9BC779557F2B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4D2DE62-6C29-4A12-8F5F-05FB28E287D2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7F9EEAE-3912-4F16-9D80-EDF1F4BAFA09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811BDDD-74AA-4118-B560-B76091F283F3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3CF60299-C0A7-4766-95CC-B9D3DB89E57F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7B3CA230-3A91-4325-B64B-3D496BED540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ACC993DC-2A49-4A3E-93F7-ADDCCE75CA44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id="{7B024568-81FF-4888-B230-CA9597362423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B0274EFF-7DA8-4A57-8B6D-DB8992CFC24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50840041-64F0-43EB-A56A-FFFE05EEAB84}"/>
                </a:ext>
              </a:extLst>
            </p:cNvPr>
            <p:cNvGrpSpPr/>
            <p:nvPr/>
          </p:nvGrpSpPr>
          <p:grpSpPr>
            <a:xfrm>
              <a:off x="457957" y="5680179"/>
              <a:ext cx="2149180" cy="99733"/>
              <a:chOff x="457957" y="5356834"/>
              <a:chExt cx="2149180" cy="99733"/>
            </a:xfrm>
          </p:grpSpPr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440D70E0-4F8A-4617-8C0A-69C48F94F5FF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87507B95-B19E-4FB4-A806-D51FE2A738A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BE8C74AB-882A-4DC8-810C-F581B0D458B0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7F9631A-AC18-49D8-AB6B-D81464D796BF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D4B97009-DAC6-468C-A3C8-AE6DBC636FBD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AA5B3EC-374E-4331-93C4-8E8FDA293DDC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4B940E89-4DDE-458E-A2BD-4CDC10F5B3F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81F99A24-740C-404D-AA25-6BDABE51531C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3729ACA3-A5BE-46E5-9D61-BB29741BD63C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CAB8B455-40B3-4BA6-9B35-023936F46ADC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6627F5BE-C103-4D38-B134-795DF1F3E0B3}"/>
                </a:ext>
              </a:extLst>
            </p:cNvPr>
            <p:cNvGrpSpPr/>
            <p:nvPr/>
          </p:nvGrpSpPr>
          <p:grpSpPr>
            <a:xfrm>
              <a:off x="457957" y="6003524"/>
              <a:ext cx="2149180" cy="99733"/>
              <a:chOff x="457957" y="5356834"/>
              <a:chExt cx="2149180" cy="99733"/>
            </a:xfrm>
          </p:grpSpPr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A8BB7311-2737-42B3-91FD-1294D4A2C103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7528F68F-BFD2-4939-8093-432EB0FE44F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FE1C8DC1-3CC4-47A8-AB28-9B99F0E39D0E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椭圆 149">
                <a:extLst>
                  <a:ext uri="{FF2B5EF4-FFF2-40B4-BE49-F238E27FC236}">
                    <a16:creationId xmlns:a16="http://schemas.microsoft.com/office/drawing/2014/main" id="{532B72F4-2482-4689-92FC-51F755C6CB41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椭圆 150">
                <a:extLst>
                  <a:ext uri="{FF2B5EF4-FFF2-40B4-BE49-F238E27FC236}">
                    <a16:creationId xmlns:a16="http://schemas.microsoft.com/office/drawing/2014/main" id="{94C9DE02-1E11-4D28-ADA4-62BA294892A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椭圆 151">
                <a:extLst>
                  <a:ext uri="{FF2B5EF4-FFF2-40B4-BE49-F238E27FC236}">
                    <a16:creationId xmlns:a16="http://schemas.microsoft.com/office/drawing/2014/main" id="{747E3245-408C-4EC1-B23E-DCB48BF26334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椭圆 152">
                <a:extLst>
                  <a:ext uri="{FF2B5EF4-FFF2-40B4-BE49-F238E27FC236}">
                    <a16:creationId xmlns:a16="http://schemas.microsoft.com/office/drawing/2014/main" id="{04A85E11-8E1D-4B75-A469-A5585CF637DE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F2EE39EF-F3E9-4A62-B8C1-BA2C85AC5420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椭圆 154">
                <a:extLst>
                  <a:ext uri="{FF2B5EF4-FFF2-40B4-BE49-F238E27FC236}">
                    <a16:creationId xmlns:a16="http://schemas.microsoft.com/office/drawing/2014/main" id="{E60B170C-B148-47A9-A2CC-B688E00F9299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椭圆 155">
                <a:extLst>
                  <a:ext uri="{FF2B5EF4-FFF2-40B4-BE49-F238E27FC236}">
                    <a16:creationId xmlns:a16="http://schemas.microsoft.com/office/drawing/2014/main" id="{80F198A3-286C-4B15-9E90-9BF019753A38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62A0C46E-18BE-4BCE-85B4-DF1CB58A4CF5}"/>
                </a:ext>
              </a:extLst>
            </p:cNvPr>
            <p:cNvGrpSpPr/>
            <p:nvPr/>
          </p:nvGrpSpPr>
          <p:grpSpPr>
            <a:xfrm>
              <a:off x="457957" y="6326869"/>
              <a:ext cx="2149180" cy="99733"/>
              <a:chOff x="457957" y="5356834"/>
              <a:chExt cx="2149180" cy="99733"/>
            </a:xfrm>
          </p:grpSpPr>
          <p:sp>
            <p:nvSpPr>
              <p:cNvPr id="158" name="椭圆 157">
                <a:extLst>
                  <a:ext uri="{FF2B5EF4-FFF2-40B4-BE49-F238E27FC236}">
                    <a16:creationId xmlns:a16="http://schemas.microsoft.com/office/drawing/2014/main" id="{1A783ACD-8071-41F4-8882-8DEAFD9073F5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椭圆 158">
                <a:extLst>
                  <a:ext uri="{FF2B5EF4-FFF2-40B4-BE49-F238E27FC236}">
                    <a16:creationId xmlns:a16="http://schemas.microsoft.com/office/drawing/2014/main" id="{5449D67B-2E11-4C6A-AD87-D15F4F3FEDDA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椭圆 159">
                <a:extLst>
                  <a:ext uri="{FF2B5EF4-FFF2-40B4-BE49-F238E27FC236}">
                    <a16:creationId xmlns:a16="http://schemas.microsoft.com/office/drawing/2014/main" id="{F3BD757A-5DA4-43FA-99FC-4FBB81508998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椭圆 160">
                <a:extLst>
                  <a:ext uri="{FF2B5EF4-FFF2-40B4-BE49-F238E27FC236}">
                    <a16:creationId xmlns:a16="http://schemas.microsoft.com/office/drawing/2014/main" id="{935BE371-BF24-406A-9B63-2BCD1A056FFE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9607139D-06F3-49B9-BF04-5F4C2F285CC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EB2324F1-C6A1-479E-B4CA-266B8409AC51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122D66EC-E204-4DB9-8929-9FC804D75448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4E0FBFD3-744D-49EC-AAB1-35B1CAA02233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5F21611E-0CE6-4037-A957-67211CB293F4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1AFA1013-A87D-4DCD-87FA-B256936607A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8" name="Picture 3342">
            <a:extLst>
              <a:ext uri="{FF2B5EF4-FFF2-40B4-BE49-F238E27FC236}">
                <a16:creationId xmlns:a16="http://schemas.microsoft.com/office/drawing/2014/main" id="{9963A64C-C65E-4F48-B05E-DD06CB32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 flipH="1">
            <a:off x="-762326" y="440633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342">
            <a:extLst>
              <a:ext uri="{FF2B5EF4-FFF2-40B4-BE49-F238E27FC236}">
                <a16:creationId xmlns:a16="http://schemas.microsoft.com/office/drawing/2014/main" id="{1AD3CB27-AA4A-407A-ADFD-B1D11FD6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 flipH="1">
            <a:off x="11171132" y="494723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0" name="组合 169">
            <a:extLst>
              <a:ext uri="{FF2B5EF4-FFF2-40B4-BE49-F238E27FC236}">
                <a16:creationId xmlns:a16="http://schemas.microsoft.com/office/drawing/2014/main" id="{57F5B4EF-1124-46D5-8D97-A8B24EC81BAA}"/>
              </a:ext>
            </a:extLst>
          </p:cNvPr>
          <p:cNvGrpSpPr/>
          <p:nvPr/>
        </p:nvGrpSpPr>
        <p:grpSpPr>
          <a:xfrm>
            <a:off x="8113607" y="1225381"/>
            <a:ext cx="3099486" cy="523220"/>
            <a:chOff x="8580120" y="993213"/>
            <a:chExt cx="3099486" cy="523220"/>
          </a:xfrm>
        </p:grpSpPr>
        <p:sp>
          <p:nvSpPr>
            <p:cNvPr id="171" name="矩形: 圆角 170">
              <a:extLst>
                <a:ext uri="{FF2B5EF4-FFF2-40B4-BE49-F238E27FC236}">
                  <a16:creationId xmlns:a16="http://schemas.microsoft.com/office/drawing/2014/main" id="{4E72E916-F3FC-47DA-976C-28BAD0C94560}"/>
                </a:ext>
              </a:extLst>
            </p:cNvPr>
            <p:cNvSpPr/>
            <p:nvPr/>
          </p:nvSpPr>
          <p:spPr bwMode="auto">
            <a:xfrm flipH="1">
              <a:off x="8580120" y="993213"/>
              <a:ext cx="3099486" cy="523220"/>
            </a:xfrm>
            <a:prstGeom prst="roundRect">
              <a:avLst/>
            </a:prstGeom>
            <a:solidFill>
              <a:srgbClr val="028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028E7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2" name="矩形 171">
              <a:extLst>
                <a:ext uri="{FF2B5EF4-FFF2-40B4-BE49-F238E27FC236}">
                  <a16:creationId xmlns:a16="http://schemas.microsoft.com/office/drawing/2014/main" id="{01C57D17-B047-4C9F-9639-99CB785B50FA}"/>
                </a:ext>
              </a:extLst>
            </p:cNvPr>
            <p:cNvSpPr/>
            <p:nvPr/>
          </p:nvSpPr>
          <p:spPr>
            <a:xfrm>
              <a:off x="9414809" y="1023991"/>
              <a:ext cx="21983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 sz="1800">
                  <a:solidFill>
                    <a:srgbClr val="000000"/>
                  </a:solidFill>
                </a:defRPr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第二章 数列</a:t>
              </a:r>
            </a:p>
          </p:txBody>
        </p:sp>
      </p:grpSp>
      <p:sp>
        <p:nvSpPr>
          <p:cNvPr id="173" name="Shape 40">
            <a:extLst>
              <a:ext uri="{FF2B5EF4-FFF2-40B4-BE49-F238E27FC236}">
                <a16:creationId xmlns:a16="http://schemas.microsoft.com/office/drawing/2014/main" id="{5CC3E672-8A83-4CCD-A5E1-DE4A7D3A3459}"/>
              </a:ext>
            </a:extLst>
          </p:cNvPr>
          <p:cNvSpPr/>
          <p:nvPr/>
        </p:nvSpPr>
        <p:spPr>
          <a:xfrm>
            <a:off x="7171292" y="4938374"/>
            <a:ext cx="3999840" cy="307777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algn="r"/>
            <a:r>
              <a:rPr lang="zh-CN" altLang="en-US" sz="1400">
                <a:solidFill>
                  <a:srgbClr val="028E73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主讲人：</a:t>
            </a:r>
            <a:r>
              <a:rPr lang="en-US" altLang="zh-CN" sz="1400">
                <a:solidFill>
                  <a:srgbClr val="028E73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xippt</a:t>
            </a:r>
            <a:endParaRPr lang="zh-CN" altLang="en-US" sz="1400" dirty="0">
              <a:solidFill>
                <a:srgbClr val="028E73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" name="矩形 173">
            <a:extLst>
              <a:ext uri="{FF2B5EF4-FFF2-40B4-BE49-F238E27FC236}">
                <a16:creationId xmlns:a16="http://schemas.microsoft.com/office/drawing/2014/main" id="{3A67DA31-DB19-4A62-9CC6-80C34F0CD3BA}"/>
              </a:ext>
            </a:extLst>
          </p:cNvPr>
          <p:cNvSpPr/>
          <p:nvPr/>
        </p:nvSpPr>
        <p:spPr>
          <a:xfrm>
            <a:off x="7028615" y="2083746"/>
            <a:ext cx="4196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rgbClr val="FF6E4B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2.3.1  </a:t>
            </a:r>
            <a:r>
              <a:rPr lang="zh-CN" altLang="en-US" sz="3200" dirty="0">
                <a:solidFill>
                  <a:srgbClr val="FF6E4B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等差数列</a:t>
            </a:r>
          </a:p>
        </p:txBody>
      </p:sp>
      <p:cxnSp>
        <p:nvCxnSpPr>
          <p:cNvPr id="175" name="直接连接符 174">
            <a:extLst>
              <a:ext uri="{FF2B5EF4-FFF2-40B4-BE49-F238E27FC236}">
                <a16:creationId xmlns:a16="http://schemas.microsoft.com/office/drawing/2014/main" id="{610C0EC3-C27F-4DA4-95F9-941CD9B1A248}"/>
              </a:ext>
            </a:extLst>
          </p:cNvPr>
          <p:cNvCxnSpPr>
            <a:cxnSpLocks/>
          </p:cNvCxnSpPr>
          <p:nvPr/>
        </p:nvCxnSpPr>
        <p:spPr>
          <a:xfrm>
            <a:off x="5256107" y="4591537"/>
            <a:ext cx="5915025" cy="0"/>
          </a:xfrm>
          <a:prstGeom prst="line">
            <a:avLst/>
          </a:prstGeom>
          <a:ln w="22225">
            <a:solidFill>
              <a:srgbClr val="028E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矩形 175">
            <a:extLst>
              <a:ext uri="{FF2B5EF4-FFF2-40B4-BE49-F238E27FC236}">
                <a16:creationId xmlns:a16="http://schemas.microsoft.com/office/drawing/2014/main" id="{7D90EA29-4EA2-493E-ADCE-DB090A155F87}"/>
              </a:ext>
            </a:extLst>
          </p:cNvPr>
          <p:cNvSpPr/>
          <p:nvPr/>
        </p:nvSpPr>
        <p:spPr>
          <a:xfrm>
            <a:off x="5391362" y="2809555"/>
            <a:ext cx="5915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zh-CN" altLang="en-US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等差数列的前</a:t>
            </a:r>
            <a:r>
              <a:rPr lang="en-US" altLang="zh-CN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n</a:t>
            </a:r>
            <a:r>
              <a:rPr lang="zh-CN" altLang="en-US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项和</a:t>
            </a:r>
            <a:endParaRPr lang="en-US" altLang="zh-CN" sz="4800" dirty="0">
              <a:solidFill>
                <a:srgbClr val="028E73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  <a:p>
            <a:pPr algn="r"/>
            <a:r>
              <a:rPr lang="zh-CN" altLang="en-US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第</a:t>
            </a:r>
            <a:r>
              <a:rPr lang="en-US" altLang="zh-CN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1</a:t>
            </a:r>
            <a:r>
              <a:rPr lang="zh-CN" altLang="en-US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课时</a:t>
            </a:r>
          </a:p>
        </p:txBody>
      </p:sp>
    </p:spTree>
    <p:extLst>
      <p:ext uri="{BB962C8B-B14F-4D97-AF65-F5344CB8AC3E}">
        <p14:creationId xmlns:p14="http://schemas.microsoft.com/office/powerpoint/2010/main" val="598670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4" grpId="0"/>
      <p:bldP spid="1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sp>
        <p:nvSpPr>
          <p:cNvPr id="35" name="椭圆 6">
            <a:extLst>
              <a:ext uri="{FF2B5EF4-FFF2-40B4-BE49-F238E27FC236}">
                <a16:creationId xmlns:a16="http://schemas.microsoft.com/office/drawing/2014/main" id="{CC74F2CA-9A55-404D-BA59-FD90F1AD375A}"/>
              </a:ext>
            </a:extLst>
          </p:cNvPr>
          <p:cNvSpPr/>
          <p:nvPr/>
        </p:nvSpPr>
        <p:spPr>
          <a:xfrm flipH="1">
            <a:off x="-466245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noFill/>
          <a:ln w="22225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椭圆 6">
            <a:extLst>
              <a:ext uri="{FF2B5EF4-FFF2-40B4-BE49-F238E27FC236}">
                <a16:creationId xmlns:a16="http://schemas.microsoft.com/office/drawing/2014/main" id="{F7C4F319-B794-4041-9FB7-715AEDC40139}"/>
              </a:ext>
            </a:extLst>
          </p:cNvPr>
          <p:cNvSpPr/>
          <p:nvPr/>
        </p:nvSpPr>
        <p:spPr>
          <a:xfrm flipH="1">
            <a:off x="-895880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" name="矩形 4">
            <a:extLst>
              <a:ext uri="{FF2B5EF4-FFF2-40B4-BE49-F238E27FC236}">
                <a16:creationId xmlns:a16="http://schemas.microsoft.com/office/drawing/2014/main" id="{6128611E-9A6F-4C20-83FD-AA0EEE8C712A}"/>
              </a:ext>
            </a:extLst>
          </p:cNvPr>
          <p:cNvSpPr/>
          <p:nvPr/>
        </p:nvSpPr>
        <p:spPr>
          <a:xfrm flipH="1">
            <a:off x="2910609" y="2495550"/>
            <a:ext cx="9320981" cy="44219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3493178 w 8637301"/>
              <a:gd name="connsiteY2" fmla="*/ 2972848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1854878" y="2887123"/>
                  <a:pt x="3493178" y="2972848"/>
                </a:cubicBezTo>
                <a:cubicBezTo>
                  <a:pt x="7496853" y="2243391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noFill/>
          <a:ln w="31750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4">
            <a:extLst>
              <a:ext uri="{FF2B5EF4-FFF2-40B4-BE49-F238E27FC236}">
                <a16:creationId xmlns:a16="http://schemas.microsoft.com/office/drawing/2014/main" id="{906EA57F-6CA8-49F1-8675-43B3CDDC73B5}"/>
              </a:ext>
            </a:extLst>
          </p:cNvPr>
          <p:cNvSpPr/>
          <p:nvPr/>
        </p:nvSpPr>
        <p:spPr>
          <a:xfrm flipH="1">
            <a:off x="3468589" y="2857500"/>
            <a:ext cx="8763000" cy="406003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4EC939-3173-423A-905A-1CCBBE11297A}"/>
              </a:ext>
            </a:extLst>
          </p:cNvPr>
          <p:cNvSpPr/>
          <p:nvPr/>
        </p:nvSpPr>
        <p:spPr>
          <a:xfrm flipH="1">
            <a:off x="-1397326" y="-1117601"/>
            <a:ext cx="3204754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99A9F9-20C4-4A2E-AB66-F8E20468BEB8}"/>
              </a:ext>
            </a:extLst>
          </p:cNvPr>
          <p:cNvSpPr/>
          <p:nvPr/>
        </p:nvSpPr>
        <p:spPr>
          <a:xfrm flipH="1">
            <a:off x="3468589" y="3067050"/>
            <a:ext cx="8763000" cy="38123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000" h="381238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140700" y="3455987"/>
                  <a:pt x="8763000" y="381238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Picture 3342">
            <a:extLst>
              <a:ext uri="{FF2B5EF4-FFF2-40B4-BE49-F238E27FC236}">
                <a16:creationId xmlns:a16="http://schemas.microsoft.com/office/drawing/2014/main" id="{B7D1507B-8CEB-4BB0-9701-E9BEE3EF9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5860288" y="33131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49A1DD-302F-4B48-B46A-AA3F288D2850}"/>
              </a:ext>
            </a:extLst>
          </p:cNvPr>
          <p:cNvGrpSpPr/>
          <p:nvPr/>
        </p:nvGrpSpPr>
        <p:grpSpPr>
          <a:xfrm flipH="1">
            <a:off x="10275789" y="5636234"/>
            <a:ext cx="1358143" cy="676024"/>
            <a:chOff x="457957" y="5356834"/>
            <a:chExt cx="2149180" cy="106976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6596D06-ECB9-43F3-B4FA-6982610C72E0}"/>
                </a:ext>
              </a:extLst>
            </p:cNvPr>
            <p:cNvGrpSpPr/>
            <p:nvPr/>
          </p:nvGrpSpPr>
          <p:grpSpPr>
            <a:xfrm>
              <a:off x="457957" y="5356834"/>
              <a:ext cx="2149180" cy="99733"/>
              <a:chOff x="457957" y="5356834"/>
              <a:chExt cx="2149180" cy="99733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B112280-3474-48F7-8585-DB6BD79DC6FA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AC7128A7-D1C2-4DD3-BE91-9BC779557F2B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4D2DE62-6C29-4A12-8F5F-05FB28E287D2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7F9EEAE-3912-4F16-9D80-EDF1F4BAFA09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811BDDD-74AA-4118-B560-B76091F283F3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3CF60299-C0A7-4766-95CC-B9D3DB89E57F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7B3CA230-3A91-4325-B64B-3D496BED540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ACC993DC-2A49-4A3E-93F7-ADDCCE75CA44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id="{7B024568-81FF-4888-B230-CA9597362423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B0274EFF-7DA8-4A57-8B6D-DB8992CFC24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50840041-64F0-43EB-A56A-FFFE05EEAB84}"/>
                </a:ext>
              </a:extLst>
            </p:cNvPr>
            <p:cNvGrpSpPr/>
            <p:nvPr/>
          </p:nvGrpSpPr>
          <p:grpSpPr>
            <a:xfrm>
              <a:off x="457957" y="5680179"/>
              <a:ext cx="2149180" cy="99733"/>
              <a:chOff x="457957" y="5356834"/>
              <a:chExt cx="2149180" cy="99733"/>
            </a:xfrm>
          </p:grpSpPr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440D70E0-4F8A-4617-8C0A-69C48F94F5FF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87507B95-B19E-4FB4-A806-D51FE2A738A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BE8C74AB-882A-4DC8-810C-F581B0D458B0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7F9631A-AC18-49D8-AB6B-D81464D796BF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D4B97009-DAC6-468C-A3C8-AE6DBC636FBD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AA5B3EC-374E-4331-93C4-8E8FDA293DDC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4B940E89-4DDE-458E-A2BD-4CDC10F5B3F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81F99A24-740C-404D-AA25-6BDABE51531C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3729ACA3-A5BE-46E5-9D61-BB29741BD63C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CAB8B455-40B3-4BA6-9B35-023936F46ADC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6627F5BE-C103-4D38-B134-795DF1F3E0B3}"/>
                </a:ext>
              </a:extLst>
            </p:cNvPr>
            <p:cNvGrpSpPr/>
            <p:nvPr/>
          </p:nvGrpSpPr>
          <p:grpSpPr>
            <a:xfrm>
              <a:off x="457957" y="6003524"/>
              <a:ext cx="2149180" cy="99733"/>
              <a:chOff x="457957" y="5356834"/>
              <a:chExt cx="2149180" cy="99733"/>
            </a:xfrm>
          </p:grpSpPr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A8BB7311-2737-42B3-91FD-1294D4A2C103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7528F68F-BFD2-4939-8093-432EB0FE44F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FE1C8DC1-3CC4-47A8-AB28-9B99F0E39D0E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椭圆 149">
                <a:extLst>
                  <a:ext uri="{FF2B5EF4-FFF2-40B4-BE49-F238E27FC236}">
                    <a16:creationId xmlns:a16="http://schemas.microsoft.com/office/drawing/2014/main" id="{532B72F4-2482-4689-92FC-51F755C6CB41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椭圆 150">
                <a:extLst>
                  <a:ext uri="{FF2B5EF4-FFF2-40B4-BE49-F238E27FC236}">
                    <a16:creationId xmlns:a16="http://schemas.microsoft.com/office/drawing/2014/main" id="{94C9DE02-1E11-4D28-ADA4-62BA294892A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椭圆 151">
                <a:extLst>
                  <a:ext uri="{FF2B5EF4-FFF2-40B4-BE49-F238E27FC236}">
                    <a16:creationId xmlns:a16="http://schemas.microsoft.com/office/drawing/2014/main" id="{747E3245-408C-4EC1-B23E-DCB48BF26334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椭圆 152">
                <a:extLst>
                  <a:ext uri="{FF2B5EF4-FFF2-40B4-BE49-F238E27FC236}">
                    <a16:creationId xmlns:a16="http://schemas.microsoft.com/office/drawing/2014/main" id="{04A85E11-8E1D-4B75-A469-A5585CF637DE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F2EE39EF-F3E9-4A62-B8C1-BA2C85AC5420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椭圆 154">
                <a:extLst>
                  <a:ext uri="{FF2B5EF4-FFF2-40B4-BE49-F238E27FC236}">
                    <a16:creationId xmlns:a16="http://schemas.microsoft.com/office/drawing/2014/main" id="{E60B170C-B148-47A9-A2CC-B688E00F9299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椭圆 155">
                <a:extLst>
                  <a:ext uri="{FF2B5EF4-FFF2-40B4-BE49-F238E27FC236}">
                    <a16:creationId xmlns:a16="http://schemas.microsoft.com/office/drawing/2014/main" id="{80F198A3-286C-4B15-9E90-9BF019753A38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62A0C46E-18BE-4BCE-85B4-DF1CB58A4CF5}"/>
                </a:ext>
              </a:extLst>
            </p:cNvPr>
            <p:cNvGrpSpPr/>
            <p:nvPr/>
          </p:nvGrpSpPr>
          <p:grpSpPr>
            <a:xfrm>
              <a:off x="457957" y="6326869"/>
              <a:ext cx="2149180" cy="99733"/>
              <a:chOff x="457957" y="5356834"/>
              <a:chExt cx="2149180" cy="99733"/>
            </a:xfrm>
          </p:grpSpPr>
          <p:sp>
            <p:nvSpPr>
              <p:cNvPr id="158" name="椭圆 157">
                <a:extLst>
                  <a:ext uri="{FF2B5EF4-FFF2-40B4-BE49-F238E27FC236}">
                    <a16:creationId xmlns:a16="http://schemas.microsoft.com/office/drawing/2014/main" id="{1A783ACD-8071-41F4-8882-8DEAFD9073F5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椭圆 158">
                <a:extLst>
                  <a:ext uri="{FF2B5EF4-FFF2-40B4-BE49-F238E27FC236}">
                    <a16:creationId xmlns:a16="http://schemas.microsoft.com/office/drawing/2014/main" id="{5449D67B-2E11-4C6A-AD87-D15F4F3FEDDA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椭圆 159">
                <a:extLst>
                  <a:ext uri="{FF2B5EF4-FFF2-40B4-BE49-F238E27FC236}">
                    <a16:creationId xmlns:a16="http://schemas.microsoft.com/office/drawing/2014/main" id="{F3BD757A-5DA4-43FA-99FC-4FBB81508998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椭圆 160">
                <a:extLst>
                  <a:ext uri="{FF2B5EF4-FFF2-40B4-BE49-F238E27FC236}">
                    <a16:creationId xmlns:a16="http://schemas.microsoft.com/office/drawing/2014/main" id="{935BE371-BF24-406A-9B63-2BCD1A056FFE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9607139D-06F3-49B9-BF04-5F4C2F285CC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EB2324F1-C6A1-479E-B4CA-266B8409AC51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122D66EC-E204-4DB9-8929-9FC804D75448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4E0FBFD3-744D-49EC-AAB1-35B1CAA02233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5F21611E-0CE6-4037-A957-67211CB293F4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1AFA1013-A87D-4DCD-87FA-B256936607A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8" name="Picture 3342">
            <a:extLst>
              <a:ext uri="{FF2B5EF4-FFF2-40B4-BE49-F238E27FC236}">
                <a16:creationId xmlns:a16="http://schemas.microsoft.com/office/drawing/2014/main" id="{9963A64C-C65E-4F48-B05E-DD06CB32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11283103" y="440633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342">
            <a:extLst>
              <a:ext uri="{FF2B5EF4-FFF2-40B4-BE49-F238E27FC236}">
                <a16:creationId xmlns:a16="http://schemas.microsoft.com/office/drawing/2014/main" id="{1AD3CB27-AA4A-407A-ADFD-B1D11FD6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-650355" y="494723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" name="组合 77">
            <a:extLst>
              <a:ext uri="{FF2B5EF4-FFF2-40B4-BE49-F238E27FC236}">
                <a16:creationId xmlns:a16="http://schemas.microsoft.com/office/drawing/2014/main" id="{D8037783-1576-4013-8F9D-780AE2F6AEE7}"/>
              </a:ext>
            </a:extLst>
          </p:cNvPr>
          <p:cNvGrpSpPr/>
          <p:nvPr/>
        </p:nvGrpSpPr>
        <p:grpSpPr>
          <a:xfrm>
            <a:off x="1972567" y="1712836"/>
            <a:ext cx="862387" cy="826939"/>
            <a:chOff x="5336063" y="2804432"/>
            <a:chExt cx="862387" cy="826939"/>
          </a:xfrm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FBB2050F-918B-4385-8BA8-E00391E3C4B3}"/>
                </a:ext>
              </a:extLst>
            </p:cNvPr>
            <p:cNvSpPr/>
            <p:nvPr/>
          </p:nvSpPr>
          <p:spPr>
            <a:xfrm>
              <a:off x="5353787" y="2804432"/>
              <a:ext cx="826938" cy="826939"/>
            </a:xfrm>
            <a:prstGeom prst="ellipse">
              <a:avLst/>
            </a:prstGeom>
            <a:solidFill>
              <a:srgbClr val="028E73"/>
            </a:solidFill>
            <a:ln>
              <a:solidFill>
                <a:srgbClr val="028E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快乐体2016修订版" panose="02010600030101010101" pitchFamily="2" charset="-122"/>
                <a:ea typeface="站酷快乐体2016修订版" panose="02010600030101010101" pitchFamily="2" charset="-122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8E11EBCE-4D07-4718-9805-0E9AC820C6E1}"/>
                </a:ext>
              </a:extLst>
            </p:cNvPr>
            <p:cNvSpPr txBox="1"/>
            <p:nvPr/>
          </p:nvSpPr>
          <p:spPr>
            <a:xfrm>
              <a:off x="5336063" y="2925514"/>
              <a:ext cx="862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73F2CE1F-0FF3-4DBF-9A33-B17607440C27}"/>
              </a:ext>
            </a:extLst>
          </p:cNvPr>
          <p:cNvGrpSpPr/>
          <p:nvPr/>
        </p:nvGrpSpPr>
        <p:grpSpPr>
          <a:xfrm>
            <a:off x="1952798" y="2902160"/>
            <a:ext cx="4953001" cy="1504966"/>
            <a:chOff x="6911163" y="2238382"/>
            <a:chExt cx="2597977" cy="1504966"/>
          </a:xfrm>
        </p:grpSpPr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4FCD7367-88CD-435D-A191-C85CA58425CC}"/>
                </a:ext>
              </a:extLst>
            </p:cNvPr>
            <p:cNvSpPr txBox="1"/>
            <p:nvPr/>
          </p:nvSpPr>
          <p:spPr>
            <a:xfrm>
              <a:off x="6911163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rgbClr val="028E73"/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合作探究</a:t>
              </a:r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BB70337E-B149-4EB1-966D-C38ECDE1375A}"/>
                </a:ext>
              </a:extLst>
            </p:cNvPr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COOPERATIVE INQUIRY</a:t>
              </a:r>
            </a:p>
          </p:txBody>
        </p:sp>
      </p:grp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AED485B9-7B25-4D1F-883E-6629D5732AED}"/>
              </a:ext>
            </a:extLst>
          </p:cNvPr>
          <p:cNvCxnSpPr>
            <a:cxnSpLocks/>
          </p:cNvCxnSpPr>
          <p:nvPr/>
        </p:nvCxnSpPr>
        <p:spPr>
          <a:xfrm>
            <a:off x="2055203" y="2811725"/>
            <a:ext cx="4955197" cy="0"/>
          </a:xfrm>
          <a:prstGeom prst="line">
            <a:avLst/>
          </a:prstGeom>
          <a:ln w="22225">
            <a:solidFill>
              <a:srgbClr val="028E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828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pic>
        <p:nvPicPr>
          <p:cNvPr id="14" name="图片 397327" descr="C:/Users/Administrator/Desktop/ppt课件/第二章 数列/类型1.TIF">
            <a:extLst>
              <a:ext uri="{FF2B5EF4-FFF2-40B4-BE49-F238E27FC236}">
                <a16:creationId xmlns:a16="http://schemas.microsoft.com/office/drawing/2014/main" id="{C1624F07-9DFB-407C-999A-140416C0E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628" y="1803400"/>
            <a:ext cx="72612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对象 397330">
            <a:extLst>
              <a:ext uri="{FF2B5EF4-FFF2-40B4-BE49-F238E27FC236}">
                <a16:creationId xmlns:a16="http://schemas.microsoft.com/office/drawing/2014/main" id="{A96062A7-5E13-4CB8-953B-0A3811DCA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56996"/>
              </p:ext>
            </p:extLst>
          </p:nvPr>
        </p:nvGraphicFramePr>
        <p:xfrm>
          <a:off x="1897855" y="1652588"/>
          <a:ext cx="51593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177089" imgH="859088" progId="Word.Document.8">
                  <p:embed/>
                </p:oleObj>
              </mc:Choice>
              <mc:Fallback>
                <p:oleObj name="Document" r:id="rId4" imgW="5177089" imgH="859088" progId="Word.Document.8">
                  <p:embed/>
                  <p:pic>
                    <p:nvPicPr>
                      <p:cNvPr id="10244" name="对象 397330">
                        <a:extLst>
                          <a:ext uri="{FF2B5EF4-FFF2-40B4-BE49-F238E27FC236}">
                            <a16:creationId xmlns:a16="http://schemas.microsoft.com/office/drawing/2014/main" id="{CA59C3D5-96E0-47BF-9BD4-AA3C4D96F24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855" y="1652588"/>
                        <a:ext cx="515937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397331">
            <a:extLst>
              <a:ext uri="{FF2B5EF4-FFF2-40B4-BE49-F238E27FC236}">
                <a16:creationId xmlns:a16="http://schemas.microsoft.com/office/drawing/2014/main" id="{14CB0584-7311-4807-B576-311C5F876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582521"/>
              </p:ext>
            </p:extLst>
          </p:nvPr>
        </p:nvGraphicFramePr>
        <p:xfrm>
          <a:off x="1456530" y="2779713"/>
          <a:ext cx="10075863" cy="2972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0043415" imgH="3164477" progId="Word.Document.8">
                  <p:embed/>
                </p:oleObj>
              </mc:Choice>
              <mc:Fallback>
                <p:oleObj name="Document" r:id="rId6" imgW="10043415" imgH="3164477" progId="Word.Document.8">
                  <p:embed/>
                  <p:pic>
                    <p:nvPicPr>
                      <p:cNvPr id="10245" name="对象 397331">
                        <a:extLst>
                          <a:ext uri="{FF2B5EF4-FFF2-40B4-BE49-F238E27FC236}">
                            <a16:creationId xmlns:a16="http://schemas.microsoft.com/office/drawing/2014/main" id="{3D2FBCDD-8127-447C-98EC-C5F4CBED4A7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530" y="2779713"/>
                        <a:ext cx="10075863" cy="2972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670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429057">
            <a:extLst>
              <a:ext uri="{FF2B5EF4-FFF2-40B4-BE49-F238E27FC236}">
                <a16:creationId xmlns:a16="http://schemas.microsoft.com/office/drawing/2014/main" id="{9FB3C4EC-2892-4584-9E6D-85332B467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178226"/>
              </p:ext>
            </p:extLst>
          </p:nvPr>
        </p:nvGraphicFramePr>
        <p:xfrm>
          <a:off x="1430366" y="1099220"/>
          <a:ext cx="7723160" cy="524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8080388" progId="Word.Document.8">
                  <p:embed/>
                </p:oleObj>
              </mc:Choice>
              <mc:Fallback>
                <p:oleObj name="Document" r:id="rId2" imgW="10074393" imgH="8080388" progId="Word.Document.8">
                  <p:embed/>
                  <p:pic>
                    <p:nvPicPr>
                      <p:cNvPr id="11266" name="对象 429057">
                        <a:extLst>
                          <a:ext uri="{FF2B5EF4-FFF2-40B4-BE49-F238E27FC236}">
                            <a16:creationId xmlns:a16="http://schemas.microsoft.com/office/drawing/2014/main" id="{6AB3AD32-81C0-409F-9258-815CA296A66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66" y="1099220"/>
                        <a:ext cx="7723160" cy="524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616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428033">
            <a:extLst>
              <a:ext uri="{FF2B5EF4-FFF2-40B4-BE49-F238E27FC236}">
                <a16:creationId xmlns:a16="http://schemas.microsoft.com/office/drawing/2014/main" id="{57C9DA0D-B3C1-4AD9-BA9A-486605B4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013879"/>
              </p:ext>
            </p:extLst>
          </p:nvPr>
        </p:nvGraphicFramePr>
        <p:xfrm>
          <a:off x="1017927" y="1666875"/>
          <a:ext cx="9821523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3749919" imgH="3473730" progId="Word.Document.8">
                  <p:embed/>
                </p:oleObj>
              </mc:Choice>
              <mc:Fallback>
                <p:oleObj name="Document" r:id="rId2" imgW="13749919" imgH="3473730" progId="Word.Document.8">
                  <p:embed/>
                  <p:pic>
                    <p:nvPicPr>
                      <p:cNvPr id="12290" name="对象 428033">
                        <a:extLst>
                          <a:ext uri="{FF2B5EF4-FFF2-40B4-BE49-F238E27FC236}">
                            <a16:creationId xmlns:a16="http://schemas.microsoft.com/office/drawing/2014/main" id="{650EAB1B-2541-49F2-97A1-A1923E91A05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927" y="1666875"/>
                        <a:ext cx="9821523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4407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427009">
            <a:extLst>
              <a:ext uri="{FF2B5EF4-FFF2-40B4-BE49-F238E27FC236}">
                <a16:creationId xmlns:a16="http://schemas.microsoft.com/office/drawing/2014/main" id="{2D4EA355-8C6B-4E22-B233-A68C488983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456800"/>
              </p:ext>
            </p:extLst>
          </p:nvPr>
        </p:nvGraphicFramePr>
        <p:xfrm>
          <a:off x="596124" y="1256669"/>
          <a:ext cx="8414526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3435631" progId="Word.Document.8">
                  <p:embed/>
                </p:oleObj>
              </mc:Choice>
              <mc:Fallback>
                <p:oleObj name="Document" r:id="rId2" imgW="10074393" imgH="3435631" progId="Word.Document.8">
                  <p:embed/>
                  <p:pic>
                    <p:nvPicPr>
                      <p:cNvPr id="13314" name="对象 427009">
                        <a:extLst>
                          <a:ext uri="{FF2B5EF4-FFF2-40B4-BE49-F238E27FC236}">
                            <a16:creationId xmlns:a16="http://schemas.microsoft.com/office/drawing/2014/main" id="{2E8C6067-3334-4B88-8F3C-DA6C039FFBB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24" y="1256669"/>
                        <a:ext cx="8414526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424961">
            <a:extLst>
              <a:ext uri="{FF2B5EF4-FFF2-40B4-BE49-F238E27FC236}">
                <a16:creationId xmlns:a16="http://schemas.microsoft.com/office/drawing/2014/main" id="{8707366B-E80D-410B-8772-DB8EB3626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10638"/>
              </p:ext>
            </p:extLst>
          </p:nvPr>
        </p:nvGraphicFramePr>
        <p:xfrm>
          <a:off x="5848351" y="1312231"/>
          <a:ext cx="6591300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7858061" progId="Word.Document.8">
                  <p:embed/>
                </p:oleObj>
              </mc:Choice>
              <mc:Fallback>
                <p:oleObj name="Document" r:id="rId4" imgW="10074393" imgH="7858061" progId="Word.Document.8">
                  <p:embed/>
                  <p:pic>
                    <p:nvPicPr>
                      <p:cNvPr id="14338" name="对象 424961">
                        <a:extLst>
                          <a:ext uri="{FF2B5EF4-FFF2-40B4-BE49-F238E27FC236}">
                            <a16:creationId xmlns:a16="http://schemas.microsoft.com/office/drawing/2014/main" id="{0B68C511-138F-437A-A5BE-291767EB9A3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1" y="1312231"/>
                        <a:ext cx="6591300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78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pic>
        <p:nvPicPr>
          <p:cNvPr id="11" name="图片 425985" descr="C:/Users/Administrator/Desktop/ppt课件/第二章 数列/类型2.TIF">
            <a:extLst>
              <a:ext uri="{FF2B5EF4-FFF2-40B4-BE49-F238E27FC236}">
                <a16:creationId xmlns:a16="http://schemas.microsoft.com/office/drawing/2014/main" id="{D4CF6F77-72BF-4497-A785-C4E6475D6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1330505"/>
            <a:ext cx="72612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对象 425988">
            <a:extLst>
              <a:ext uri="{FF2B5EF4-FFF2-40B4-BE49-F238E27FC236}">
                <a16:creationId xmlns:a16="http://schemas.microsoft.com/office/drawing/2014/main" id="{BFA4A140-2960-4911-A5DE-B1B88067C8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040708"/>
              </p:ext>
            </p:extLst>
          </p:nvPr>
        </p:nvGraphicFramePr>
        <p:xfrm>
          <a:off x="2632075" y="1236814"/>
          <a:ext cx="352822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680927" imgH="859088" progId="Word.Document.8">
                  <p:embed/>
                </p:oleObj>
              </mc:Choice>
              <mc:Fallback>
                <p:oleObj name="Document" r:id="rId4" imgW="4680927" imgH="859088" progId="Word.Document.8">
                  <p:embed/>
                  <p:pic>
                    <p:nvPicPr>
                      <p:cNvPr id="15363" name="对象 425988">
                        <a:extLst>
                          <a:ext uri="{FF2B5EF4-FFF2-40B4-BE49-F238E27FC236}">
                            <a16:creationId xmlns:a16="http://schemas.microsoft.com/office/drawing/2014/main" id="{D227F992-6DEE-4577-A159-10EC6DC3786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1236814"/>
                        <a:ext cx="352822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425989">
            <a:extLst>
              <a:ext uri="{FF2B5EF4-FFF2-40B4-BE49-F238E27FC236}">
                <a16:creationId xmlns:a16="http://schemas.microsoft.com/office/drawing/2014/main" id="{74B7AEF1-2A6C-4EF8-8CD6-6490472D22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963772"/>
              </p:ext>
            </p:extLst>
          </p:nvPr>
        </p:nvGraphicFramePr>
        <p:xfrm>
          <a:off x="1810542" y="2051173"/>
          <a:ext cx="759063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0074393" imgH="2576903" progId="Word.Document.8">
                  <p:embed/>
                </p:oleObj>
              </mc:Choice>
              <mc:Fallback>
                <p:oleObj name="Document" r:id="rId6" imgW="10074393" imgH="2576903" progId="Word.Document.8">
                  <p:embed/>
                  <p:pic>
                    <p:nvPicPr>
                      <p:cNvPr id="15364" name="对象 425989">
                        <a:extLst>
                          <a:ext uri="{FF2B5EF4-FFF2-40B4-BE49-F238E27FC236}">
                            <a16:creationId xmlns:a16="http://schemas.microsoft.com/office/drawing/2014/main" id="{0A8A5FF5-B327-47B2-9CB4-2FF983F451A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0542" y="2051173"/>
                        <a:ext cx="7590633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8437A301-4530-491E-9BD8-8473B21922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783462"/>
              </p:ext>
            </p:extLst>
          </p:nvPr>
        </p:nvGraphicFramePr>
        <p:xfrm>
          <a:off x="1794667" y="3889498"/>
          <a:ext cx="759063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10074393" imgH="859088" progId="Word.Document.8">
                  <p:embed/>
                </p:oleObj>
              </mc:Choice>
              <mc:Fallback>
                <p:oleObj name="Document" r:id="rId8" imgW="10074393" imgH="859088" progId="Word.Document.8">
                  <p:embed/>
                  <p:pic>
                    <p:nvPicPr>
                      <p:cNvPr id="425991" name="对象 425990">
                        <a:extLst>
                          <a:ext uri="{FF2B5EF4-FFF2-40B4-BE49-F238E27FC236}">
                            <a16:creationId xmlns:a16="http://schemas.microsoft.com/office/drawing/2014/main" id="{AD49BC34-D571-425C-B6B2-CEE05FB7360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667" y="3889498"/>
                        <a:ext cx="759063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18D46FA9-74E9-49BC-A5EE-BA6F8738C1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638578"/>
              </p:ext>
            </p:extLst>
          </p:nvPr>
        </p:nvGraphicFramePr>
        <p:xfrm>
          <a:off x="1794667" y="4592760"/>
          <a:ext cx="7590633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0" imgW="10074393" imgH="1717815" progId="Word.Document.8">
                  <p:embed/>
                </p:oleObj>
              </mc:Choice>
              <mc:Fallback>
                <p:oleObj name="Document" r:id="rId10" imgW="10074393" imgH="1717815" progId="Word.Document.8">
                  <p:embed/>
                  <p:pic>
                    <p:nvPicPr>
                      <p:cNvPr id="425992" name="对象 425991">
                        <a:extLst>
                          <a:ext uri="{FF2B5EF4-FFF2-40B4-BE49-F238E27FC236}">
                            <a16:creationId xmlns:a16="http://schemas.microsoft.com/office/drawing/2014/main" id="{839E77B3-1674-4C3A-ACD0-57BEC850EB9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667" y="4592760"/>
                        <a:ext cx="7590633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B8A3715A-BF48-41DE-9596-06B48665ED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104324"/>
              </p:ext>
            </p:extLst>
          </p:nvPr>
        </p:nvGraphicFramePr>
        <p:xfrm>
          <a:off x="1761330" y="5857998"/>
          <a:ext cx="759063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2" imgW="10074393" imgH="859088" progId="Word.Document.8">
                  <p:embed/>
                </p:oleObj>
              </mc:Choice>
              <mc:Fallback>
                <p:oleObj name="Document" r:id="rId12" imgW="10074393" imgH="859088" progId="Word.Document.8">
                  <p:embed/>
                  <p:pic>
                    <p:nvPicPr>
                      <p:cNvPr id="425993" name="对象 425992">
                        <a:extLst>
                          <a:ext uri="{FF2B5EF4-FFF2-40B4-BE49-F238E27FC236}">
                            <a16:creationId xmlns:a16="http://schemas.microsoft.com/office/drawing/2014/main" id="{00D96001-F8D4-4FE3-8AA9-C62A68B893C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1330" y="5857998"/>
                        <a:ext cx="759063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787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423937">
            <a:extLst>
              <a:ext uri="{FF2B5EF4-FFF2-40B4-BE49-F238E27FC236}">
                <a16:creationId xmlns:a16="http://schemas.microsoft.com/office/drawing/2014/main" id="{3884E32A-2B8E-4BCE-919F-A9B8346C8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956865"/>
              </p:ext>
            </p:extLst>
          </p:nvPr>
        </p:nvGraphicFramePr>
        <p:xfrm>
          <a:off x="1038225" y="1438275"/>
          <a:ext cx="98869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183552" imgH="1717798" progId="Word.Document.8">
                  <p:embed/>
                </p:oleObj>
              </mc:Choice>
              <mc:Fallback>
                <p:oleObj name="Document" r:id="rId2" imgW="14183552" imgH="1717798" progId="Word.Document.8">
                  <p:embed/>
                  <p:pic>
                    <p:nvPicPr>
                      <p:cNvPr id="16386" name="对象 423937">
                        <a:extLst>
                          <a:ext uri="{FF2B5EF4-FFF2-40B4-BE49-F238E27FC236}">
                            <a16:creationId xmlns:a16="http://schemas.microsoft.com/office/drawing/2014/main" id="{4B8393A0-F6B9-4742-B347-85C2B4043E6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438275"/>
                        <a:ext cx="98869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703BFB95-43A7-4A88-BBE8-EB8497950E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091866"/>
              </p:ext>
            </p:extLst>
          </p:nvPr>
        </p:nvGraphicFramePr>
        <p:xfrm>
          <a:off x="1019175" y="2892661"/>
          <a:ext cx="101060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4710642" imgH="5076050" progId="Word.Document.8">
                  <p:embed/>
                </p:oleObj>
              </mc:Choice>
              <mc:Fallback>
                <p:oleObj name="Document" r:id="rId4" imgW="14710642" imgH="5076050" progId="Word.Document.8">
                  <p:embed/>
                  <p:pic>
                    <p:nvPicPr>
                      <p:cNvPr id="423939" name="对象 423938">
                        <a:extLst>
                          <a:ext uri="{FF2B5EF4-FFF2-40B4-BE49-F238E27FC236}">
                            <a16:creationId xmlns:a16="http://schemas.microsoft.com/office/drawing/2014/main" id="{525B4D4B-841D-49E7-913F-D02EF345AF1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892661"/>
                        <a:ext cx="10106025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9707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422913">
            <a:extLst>
              <a:ext uri="{FF2B5EF4-FFF2-40B4-BE49-F238E27FC236}">
                <a16:creationId xmlns:a16="http://schemas.microsoft.com/office/drawing/2014/main" id="{971BB930-6B67-43B9-9CFF-F3DC7DE3A4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179822"/>
              </p:ext>
            </p:extLst>
          </p:nvPr>
        </p:nvGraphicFramePr>
        <p:xfrm>
          <a:off x="1045369" y="1747837"/>
          <a:ext cx="7889082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3435631" progId="Word.Document.8">
                  <p:embed/>
                </p:oleObj>
              </mc:Choice>
              <mc:Fallback>
                <p:oleObj name="Document" r:id="rId2" imgW="10074393" imgH="3435631" progId="Word.Document.8">
                  <p:embed/>
                  <p:pic>
                    <p:nvPicPr>
                      <p:cNvPr id="17410" name="对象 422913">
                        <a:extLst>
                          <a:ext uri="{FF2B5EF4-FFF2-40B4-BE49-F238E27FC236}">
                            <a16:creationId xmlns:a16="http://schemas.microsoft.com/office/drawing/2014/main" id="{555D4EDC-A56A-4556-8828-BC6864A4B57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369" y="1747837"/>
                        <a:ext cx="7889082" cy="247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71C783F5-4F01-4C10-B009-F2560C8042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427702"/>
              </p:ext>
            </p:extLst>
          </p:nvPr>
        </p:nvGraphicFramePr>
        <p:xfrm>
          <a:off x="1017927" y="4219574"/>
          <a:ext cx="10201275" cy="140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3047570" imgH="1717798" progId="Word.Document.8">
                  <p:embed/>
                </p:oleObj>
              </mc:Choice>
              <mc:Fallback>
                <p:oleObj name="Document" r:id="rId4" imgW="13047570" imgH="1717798" progId="Word.Document.8">
                  <p:embed/>
                  <p:pic>
                    <p:nvPicPr>
                      <p:cNvPr id="422915" name="对象 422914">
                        <a:extLst>
                          <a:ext uri="{FF2B5EF4-FFF2-40B4-BE49-F238E27FC236}">
                            <a16:creationId xmlns:a16="http://schemas.microsoft.com/office/drawing/2014/main" id="{ACE0C3A8-9975-4E14-9E17-AE01F0A82C5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927" y="4219574"/>
                        <a:ext cx="10201275" cy="1400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2360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421889">
            <a:extLst>
              <a:ext uri="{FF2B5EF4-FFF2-40B4-BE49-F238E27FC236}">
                <a16:creationId xmlns:a16="http://schemas.microsoft.com/office/drawing/2014/main" id="{E6A5DF1D-2C4F-480A-A393-38D83A0DAB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839381"/>
              </p:ext>
            </p:extLst>
          </p:nvPr>
        </p:nvGraphicFramePr>
        <p:xfrm>
          <a:off x="1400176" y="1199369"/>
          <a:ext cx="7334249" cy="505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7730349" progId="Word.Document.8">
                  <p:embed/>
                </p:oleObj>
              </mc:Choice>
              <mc:Fallback>
                <p:oleObj name="Document" r:id="rId2" imgW="10074393" imgH="7730349" progId="Word.Document.8">
                  <p:embed/>
                  <p:pic>
                    <p:nvPicPr>
                      <p:cNvPr id="18434" name="对象 421889">
                        <a:extLst>
                          <a:ext uri="{FF2B5EF4-FFF2-40B4-BE49-F238E27FC236}">
                            <a16:creationId xmlns:a16="http://schemas.microsoft.com/office/drawing/2014/main" id="{C2FF126D-9CFF-453C-9088-23EA51612F1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6" y="1199369"/>
                        <a:ext cx="7334249" cy="5059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016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33857">
            <a:extLst>
              <a:ext uri="{FF2B5EF4-FFF2-40B4-BE49-F238E27FC236}">
                <a16:creationId xmlns:a16="http://schemas.microsoft.com/office/drawing/2014/main" id="{45B31822-F588-4248-969C-F8F19CAECC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714695"/>
              </p:ext>
            </p:extLst>
          </p:nvPr>
        </p:nvGraphicFramePr>
        <p:xfrm>
          <a:off x="699960" y="1502451"/>
          <a:ext cx="10972800" cy="14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2650652" imgH="1574619" progId="Word.Document.8">
                  <p:embed/>
                </p:oleObj>
              </mc:Choice>
              <mc:Fallback>
                <p:oleObj name="Document" r:id="rId2" imgW="12650652" imgH="1574619" progId="Word.Document.8">
                  <p:embed/>
                  <p:pic>
                    <p:nvPicPr>
                      <p:cNvPr id="19458" name="对象 633857">
                        <a:extLst>
                          <a:ext uri="{FF2B5EF4-FFF2-40B4-BE49-F238E27FC236}">
                            <a16:creationId xmlns:a16="http://schemas.microsoft.com/office/drawing/2014/main" id="{B475B0E4-A09B-4FA3-B849-0455439246B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60" y="1502451"/>
                        <a:ext cx="10972800" cy="142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03BD72D5-DB9F-4046-B4DD-1B6DA5873D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270356"/>
              </p:ext>
            </p:extLst>
          </p:nvPr>
        </p:nvGraphicFramePr>
        <p:xfrm>
          <a:off x="944590" y="3008208"/>
          <a:ext cx="7087848" cy="3405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4846938" progId="Word.Document.8">
                  <p:embed/>
                </p:oleObj>
              </mc:Choice>
              <mc:Fallback>
                <p:oleObj name="Document" r:id="rId4" imgW="10074393" imgH="4846938" progId="Word.Document.8">
                  <p:embed/>
                  <p:pic>
                    <p:nvPicPr>
                      <p:cNvPr id="633859" name="对象 633858">
                        <a:extLst>
                          <a:ext uri="{FF2B5EF4-FFF2-40B4-BE49-F238E27FC236}">
                            <a16:creationId xmlns:a16="http://schemas.microsoft.com/office/drawing/2014/main" id="{27A9AFDE-92ED-4383-BE23-8D39C4FEEBD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90" y="3008208"/>
                        <a:ext cx="7087848" cy="3405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140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sp>
        <p:nvSpPr>
          <p:cNvPr id="35" name="椭圆 6">
            <a:extLst>
              <a:ext uri="{FF2B5EF4-FFF2-40B4-BE49-F238E27FC236}">
                <a16:creationId xmlns:a16="http://schemas.microsoft.com/office/drawing/2014/main" id="{CC74F2CA-9A55-404D-BA59-FD90F1AD375A}"/>
              </a:ext>
            </a:extLst>
          </p:cNvPr>
          <p:cNvSpPr/>
          <p:nvPr/>
        </p:nvSpPr>
        <p:spPr>
          <a:xfrm flipH="1">
            <a:off x="-466245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noFill/>
          <a:ln w="22225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椭圆 6">
            <a:extLst>
              <a:ext uri="{FF2B5EF4-FFF2-40B4-BE49-F238E27FC236}">
                <a16:creationId xmlns:a16="http://schemas.microsoft.com/office/drawing/2014/main" id="{F7C4F319-B794-4041-9FB7-715AEDC40139}"/>
              </a:ext>
            </a:extLst>
          </p:cNvPr>
          <p:cNvSpPr/>
          <p:nvPr/>
        </p:nvSpPr>
        <p:spPr>
          <a:xfrm flipH="1">
            <a:off x="-895880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" name="矩形 4">
            <a:extLst>
              <a:ext uri="{FF2B5EF4-FFF2-40B4-BE49-F238E27FC236}">
                <a16:creationId xmlns:a16="http://schemas.microsoft.com/office/drawing/2014/main" id="{6128611E-9A6F-4C20-83FD-AA0EEE8C712A}"/>
              </a:ext>
            </a:extLst>
          </p:cNvPr>
          <p:cNvSpPr/>
          <p:nvPr/>
        </p:nvSpPr>
        <p:spPr>
          <a:xfrm flipH="1">
            <a:off x="2910609" y="2495550"/>
            <a:ext cx="9320981" cy="44219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3493178 w 8637301"/>
              <a:gd name="connsiteY2" fmla="*/ 2972848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1854878" y="2887123"/>
                  <a:pt x="3493178" y="2972848"/>
                </a:cubicBezTo>
                <a:cubicBezTo>
                  <a:pt x="7496853" y="2243391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noFill/>
          <a:ln w="31750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4">
            <a:extLst>
              <a:ext uri="{FF2B5EF4-FFF2-40B4-BE49-F238E27FC236}">
                <a16:creationId xmlns:a16="http://schemas.microsoft.com/office/drawing/2014/main" id="{906EA57F-6CA8-49F1-8675-43B3CDDC73B5}"/>
              </a:ext>
            </a:extLst>
          </p:cNvPr>
          <p:cNvSpPr/>
          <p:nvPr/>
        </p:nvSpPr>
        <p:spPr>
          <a:xfrm flipH="1">
            <a:off x="3468589" y="2857500"/>
            <a:ext cx="8763000" cy="406003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4EC939-3173-423A-905A-1CCBBE11297A}"/>
              </a:ext>
            </a:extLst>
          </p:cNvPr>
          <p:cNvSpPr/>
          <p:nvPr/>
        </p:nvSpPr>
        <p:spPr>
          <a:xfrm flipH="1">
            <a:off x="-1397326" y="-1117601"/>
            <a:ext cx="3204754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99A9F9-20C4-4A2E-AB66-F8E20468BEB8}"/>
              </a:ext>
            </a:extLst>
          </p:cNvPr>
          <p:cNvSpPr/>
          <p:nvPr/>
        </p:nvSpPr>
        <p:spPr>
          <a:xfrm flipH="1">
            <a:off x="3468589" y="3067050"/>
            <a:ext cx="8763000" cy="38123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000" h="381238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140700" y="3455987"/>
                  <a:pt x="8763000" y="381238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Picture 3342">
            <a:extLst>
              <a:ext uri="{FF2B5EF4-FFF2-40B4-BE49-F238E27FC236}">
                <a16:creationId xmlns:a16="http://schemas.microsoft.com/office/drawing/2014/main" id="{B7D1507B-8CEB-4BB0-9701-E9BEE3EF9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5860288" y="33131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49A1DD-302F-4B48-B46A-AA3F288D2850}"/>
              </a:ext>
            </a:extLst>
          </p:cNvPr>
          <p:cNvGrpSpPr/>
          <p:nvPr/>
        </p:nvGrpSpPr>
        <p:grpSpPr>
          <a:xfrm flipH="1">
            <a:off x="10275789" y="5636234"/>
            <a:ext cx="1358143" cy="676024"/>
            <a:chOff x="457957" y="5356834"/>
            <a:chExt cx="2149180" cy="106976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6596D06-ECB9-43F3-B4FA-6982610C72E0}"/>
                </a:ext>
              </a:extLst>
            </p:cNvPr>
            <p:cNvGrpSpPr/>
            <p:nvPr/>
          </p:nvGrpSpPr>
          <p:grpSpPr>
            <a:xfrm>
              <a:off x="457957" y="5356834"/>
              <a:ext cx="2149180" cy="99733"/>
              <a:chOff x="457957" y="5356834"/>
              <a:chExt cx="2149180" cy="99733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B112280-3474-48F7-8585-DB6BD79DC6FA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AC7128A7-D1C2-4DD3-BE91-9BC779557F2B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4D2DE62-6C29-4A12-8F5F-05FB28E287D2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7F9EEAE-3912-4F16-9D80-EDF1F4BAFA09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811BDDD-74AA-4118-B560-B76091F283F3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3CF60299-C0A7-4766-95CC-B9D3DB89E57F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7B3CA230-3A91-4325-B64B-3D496BED540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ACC993DC-2A49-4A3E-93F7-ADDCCE75CA44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id="{7B024568-81FF-4888-B230-CA9597362423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B0274EFF-7DA8-4A57-8B6D-DB8992CFC24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50840041-64F0-43EB-A56A-FFFE05EEAB84}"/>
                </a:ext>
              </a:extLst>
            </p:cNvPr>
            <p:cNvGrpSpPr/>
            <p:nvPr/>
          </p:nvGrpSpPr>
          <p:grpSpPr>
            <a:xfrm>
              <a:off x="457957" y="5680179"/>
              <a:ext cx="2149180" cy="99733"/>
              <a:chOff x="457957" y="5356834"/>
              <a:chExt cx="2149180" cy="99733"/>
            </a:xfrm>
          </p:grpSpPr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440D70E0-4F8A-4617-8C0A-69C48F94F5FF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87507B95-B19E-4FB4-A806-D51FE2A738A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BE8C74AB-882A-4DC8-810C-F581B0D458B0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7F9631A-AC18-49D8-AB6B-D81464D796BF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D4B97009-DAC6-468C-A3C8-AE6DBC636FBD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AA5B3EC-374E-4331-93C4-8E8FDA293DDC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4B940E89-4DDE-458E-A2BD-4CDC10F5B3F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81F99A24-740C-404D-AA25-6BDABE51531C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3729ACA3-A5BE-46E5-9D61-BB29741BD63C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CAB8B455-40B3-4BA6-9B35-023936F46ADC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6627F5BE-C103-4D38-B134-795DF1F3E0B3}"/>
                </a:ext>
              </a:extLst>
            </p:cNvPr>
            <p:cNvGrpSpPr/>
            <p:nvPr/>
          </p:nvGrpSpPr>
          <p:grpSpPr>
            <a:xfrm>
              <a:off x="457957" y="6003524"/>
              <a:ext cx="2149180" cy="99733"/>
              <a:chOff x="457957" y="5356834"/>
              <a:chExt cx="2149180" cy="99733"/>
            </a:xfrm>
          </p:grpSpPr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A8BB7311-2737-42B3-91FD-1294D4A2C103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7528F68F-BFD2-4939-8093-432EB0FE44F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FE1C8DC1-3CC4-47A8-AB28-9B99F0E39D0E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椭圆 149">
                <a:extLst>
                  <a:ext uri="{FF2B5EF4-FFF2-40B4-BE49-F238E27FC236}">
                    <a16:creationId xmlns:a16="http://schemas.microsoft.com/office/drawing/2014/main" id="{532B72F4-2482-4689-92FC-51F755C6CB41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椭圆 150">
                <a:extLst>
                  <a:ext uri="{FF2B5EF4-FFF2-40B4-BE49-F238E27FC236}">
                    <a16:creationId xmlns:a16="http://schemas.microsoft.com/office/drawing/2014/main" id="{94C9DE02-1E11-4D28-ADA4-62BA294892A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椭圆 151">
                <a:extLst>
                  <a:ext uri="{FF2B5EF4-FFF2-40B4-BE49-F238E27FC236}">
                    <a16:creationId xmlns:a16="http://schemas.microsoft.com/office/drawing/2014/main" id="{747E3245-408C-4EC1-B23E-DCB48BF26334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椭圆 152">
                <a:extLst>
                  <a:ext uri="{FF2B5EF4-FFF2-40B4-BE49-F238E27FC236}">
                    <a16:creationId xmlns:a16="http://schemas.microsoft.com/office/drawing/2014/main" id="{04A85E11-8E1D-4B75-A469-A5585CF637DE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F2EE39EF-F3E9-4A62-B8C1-BA2C85AC5420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椭圆 154">
                <a:extLst>
                  <a:ext uri="{FF2B5EF4-FFF2-40B4-BE49-F238E27FC236}">
                    <a16:creationId xmlns:a16="http://schemas.microsoft.com/office/drawing/2014/main" id="{E60B170C-B148-47A9-A2CC-B688E00F9299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椭圆 155">
                <a:extLst>
                  <a:ext uri="{FF2B5EF4-FFF2-40B4-BE49-F238E27FC236}">
                    <a16:creationId xmlns:a16="http://schemas.microsoft.com/office/drawing/2014/main" id="{80F198A3-286C-4B15-9E90-9BF019753A38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62A0C46E-18BE-4BCE-85B4-DF1CB58A4CF5}"/>
                </a:ext>
              </a:extLst>
            </p:cNvPr>
            <p:cNvGrpSpPr/>
            <p:nvPr/>
          </p:nvGrpSpPr>
          <p:grpSpPr>
            <a:xfrm>
              <a:off x="457957" y="6326869"/>
              <a:ext cx="2149180" cy="99733"/>
              <a:chOff x="457957" y="5356834"/>
              <a:chExt cx="2149180" cy="99733"/>
            </a:xfrm>
          </p:grpSpPr>
          <p:sp>
            <p:nvSpPr>
              <p:cNvPr id="158" name="椭圆 157">
                <a:extLst>
                  <a:ext uri="{FF2B5EF4-FFF2-40B4-BE49-F238E27FC236}">
                    <a16:creationId xmlns:a16="http://schemas.microsoft.com/office/drawing/2014/main" id="{1A783ACD-8071-41F4-8882-8DEAFD9073F5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椭圆 158">
                <a:extLst>
                  <a:ext uri="{FF2B5EF4-FFF2-40B4-BE49-F238E27FC236}">
                    <a16:creationId xmlns:a16="http://schemas.microsoft.com/office/drawing/2014/main" id="{5449D67B-2E11-4C6A-AD87-D15F4F3FEDDA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椭圆 159">
                <a:extLst>
                  <a:ext uri="{FF2B5EF4-FFF2-40B4-BE49-F238E27FC236}">
                    <a16:creationId xmlns:a16="http://schemas.microsoft.com/office/drawing/2014/main" id="{F3BD757A-5DA4-43FA-99FC-4FBB81508998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椭圆 160">
                <a:extLst>
                  <a:ext uri="{FF2B5EF4-FFF2-40B4-BE49-F238E27FC236}">
                    <a16:creationId xmlns:a16="http://schemas.microsoft.com/office/drawing/2014/main" id="{935BE371-BF24-406A-9B63-2BCD1A056FFE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9607139D-06F3-49B9-BF04-5F4C2F285CC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EB2324F1-C6A1-479E-B4CA-266B8409AC51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122D66EC-E204-4DB9-8929-9FC804D75448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4E0FBFD3-744D-49EC-AAB1-35B1CAA02233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5F21611E-0CE6-4037-A957-67211CB293F4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1AFA1013-A87D-4DCD-87FA-B256936607A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8" name="Picture 3342">
            <a:extLst>
              <a:ext uri="{FF2B5EF4-FFF2-40B4-BE49-F238E27FC236}">
                <a16:creationId xmlns:a16="http://schemas.microsoft.com/office/drawing/2014/main" id="{9963A64C-C65E-4F48-B05E-DD06CB32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11283103" y="440633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342">
            <a:extLst>
              <a:ext uri="{FF2B5EF4-FFF2-40B4-BE49-F238E27FC236}">
                <a16:creationId xmlns:a16="http://schemas.microsoft.com/office/drawing/2014/main" id="{1AD3CB27-AA4A-407A-ADFD-B1D11FD6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-650355" y="494723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组合 64">
            <a:extLst>
              <a:ext uri="{FF2B5EF4-FFF2-40B4-BE49-F238E27FC236}">
                <a16:creationId xmlns:a16="http://schemas.microsoft.com/office/drawing/2014/main" id="{FE06FB1D-783A-41A6-B7DB-6052CC7F11A2}"/>
              </a:ext>
            </a:extLst>
          </p:cNvPr>
          <p:cNvGrpSpPr/>
          <p:nvPr/>
        </p:nvGrpSpPr>
        <p:grpSpPr>
          <a:xfrm>
            <a:off x="1855522" y="2798296"/>
            <a:ext cx="4735645" cy="1971531"/>
            <a:chOff x="4853951" y="1323147"/>
            <a:chExt cx="3849244" cy="1602506"/>
          </a:xfrm>
        </p:grpSpPr>
        <p:grpSp>
          <p:nvGrpSpPr>
            <p:cNvPr id="66" name="组合 65">
              <a:extLst>
                <a:ext uri="{FF2B5EF4-FFF2-40B4-BE49-F238E27FC236}">
                  <a16:creationId xmlns:a16="http://schemas.microsoft.com/office/drawing/2014/main" id="{323ADFC9-2870-4C03-AB04-90CE7CCB0AD1}"/>
                </a:ext>
              </a:extLst>
            </p:cNvPr>
            <p:cNvGrpSpPr/>
            <p:nvPr/>
          </p:nvGrpSpPr>
          <p:grpSpPr>
            <a:xfrm>
              <a:off x="4889105" y="1862826"/>
              <a:ext cx="3712114" cy="425285"/>
              <a:chOff x="8266676" y="1577362"/>
              <a:chExt cx="3305288" cy="378677"/>
            </a:xfrm>
          </p:grpSpPr>
          <p:sp>
            <p:nvSpPr>
              <p:cNvPr id="71" name="文本框 38">
                <a:extLst>
                  <a:ext uri="{FF2B5EF4-FFF2-40B4-BE49-F238E27FC236}">
                    <a16:creationId xmlns:a16="http://schemas.microsoft.com/office/drawing/2014/main" id="{10EB4475-121F-469E-B322-8E44E3AD7E8F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8266676" y="1577362"/>
                <a:ext cx="1518843" cy="37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2800" dirty="0">
                    <a:solidFill>
                      <a:srgbClr val="028E73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学习目标</a:t>
                </a:r>
              </a:p>
            </p:txBody>
          </p:sp>
          <p:sp>
            <p:nvSpPr>
              <p:cNvPr id="72" name="矩形 71">
                <a:extLst>
                  <a:ext uri="{FF2B5EF4-FFF2-40B4-BE49-F238E27FC236}">
                    <a16:creationId xmlns:a16="http://schemas.microsoft.com/office/drawing/2014/main" id="{3AE5CB2A-E204-45D2-A22F-9609676AC2BB}"/>
                  </a:ext>
                </a:extLst>
              </p:cNvPr>
              <p:cNvSpPr/>
              <p:nvPr/>
            </p:nvSpPr>
            <p:spPr>
              <a:xfrm>
                <a:off x="9463446" y="1773267"/>
                <a:ext cx="2108518" cy="155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" dirty="0">
                    <a:solidFill>
                      <a:sysClr val="windowText" lastClr="000000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LEARNING OBJECTIVES</a:t>
                </a:r>
              </a:p>
            </p:txBody>
          </p:sp>
        </p:grpSp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91AE77A1-7EAE-48C4-90FA-727D77580027}"/>
                </a:ext>
              </a:extLst>
            </p:cNvPr>
            <p:cNvGrpSpPr/>
            <p:nvPr/>
          </p:nvGrpSpPr>
          <p:grpSpPr>
            <a:xfrm>
              <a:off x="4853951" y="1323147"/>
              <a:ext cx="980398" cy="450233"/>
              <a:chOff x="4853951" y="1904941"/>
              <a:chExt cx="980398" cy="450233"/>
            </a:xfrm>
          </p:grpSpPr>
          <p:sp>
            <p:nvSpPr>
              <p:cNvPr id="69" name="矩形: 圆角 68">
                <a:extLst>
                  <a:ext uri="{FF2B5EF4-FFF2-40B4-BE49-F238E27FC236}">
                    <a16:creationId xmlns:a16="http://schemas.microsoft.com/office/drawing/2014/main" id="{897008A3-E112-4FDA-8E94-1C694BC4DB05}"/>
                  </a:ext>
                </a:extLst>
              </p:cNvPr>
              <p:cNvSpPr/>
              <p:nvPr/>
            </p:nvSpPr>
            <p:spPr>
              <a:xfrm>
                <a:off x="4853951" y="1904941"/>
                <a:ext cx="980398" cy="450233"/>
              </a:xfrm>
              <a:prstGeom prst="roundRect">
                <a:avLst/>
              </a:prstGeom>
              <a:solidFill>
                <a:srgbClr val="028E73"/>
              </a:solidFill>
              <a:ln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0" name="文本框 38">
                <a:extLst>
                  <a:ext uri="{FF2B5EF4-FFF2-40B4-BE49-F238E27FC236}">
                    <a16:creationId xmlns:a16="http://schemas.microsoft.com/office/drawing/2014/main" id="{B9DA0D67-86A5-410F-BC46-937E028FA8D1}"/>
                  </a:ext>
                </a:extLst>
              </p:cNvPr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4853951" y="1944396"/>
                <a:ext cx="623341" cy="37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CF31F479-746F-4CBA-8BB8-996B7B941F5E}"/>
                </a:ext>
              </a:extLst>
            </p:cNvPr>
            <p:cNvSpPr/>
            <p:nvPr/>
          </p:nvSpPr>
          <p:spPr>
            <a:xfrm>
              <a:off x="4920034" y="2281366"/>
              <a:ext cx="3783161" cy="644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1.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了解等差数列前</a:t>
              </a: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n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项和公式的推导过程</a:t>
              </a: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(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难点</a:t>
              </a: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).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2.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掌握等差数列前</a:t>
              </a: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n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项和公式及其应用</a:t>
              </a: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(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重点</a:t>
              </a:r>
              <a:r>
                <a:rPr lang="en-US" altLang="zh-CN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)</a:t>
              </a:r>
              <a:r>
                <a:rPr lang="zh-CN" altLang="en-US" sz="16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．</a:t>
              </a: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FDF34C8D-C0D6-45D8-A0EF-3FF1310BF92A}"/>
              </a:ext>
            </a:extLst>
          </p:cNvPr>
          <p:cNvGrpSpPr/>
          <p:nvPr/>
        </p:nvGrpSpPr>
        <p:grpSpPr>
          <a:xfrm>
            <a:off x="1698905" y="1257177"/>
            <a:ext cx="4947317" cy="830997"/>
            <a:chOff x="-2755021" y="4764754"/>
            <a:chExt cx="9183186" cy="1542492"/>
          </a:xfrm>
        </p:grpSpPr>
        <p:sp>
          <p:nvSpPr>
            <p:cNvPr id="74" name="文本框 73">
              <a:extLst>
                <a:ext uri="{FF2B5EF4-FFF2-40B4-BE49-F238E27FC236}">
                  <a16:creationId xmlns:a16="http://schemas.microsoft.com/office/drawing/2014/main" id="{53340262-0312-45F1-9EEC-5DE6E54F530F}"/>
                </a:ext>
              </a:extLst>
            </p:cNvPr>
            <p:cNvSpPr txBox="1"/>
            <p:nvPr/>
          </p:nvSpPr>
          <p:spPr>
            <a:xfrm>
              <a:off x="-2755021" y="4764754"/>
              <a:ext cx="2910022" cy="154249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4800" dirty="0">
                  <a:solidFill>
                    <a:srgbClr val="028E73"/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目录</a:t>
              </a:r>
            </a:p>
          </p:txBody>
        </p: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EDAFEF0C-6095-4DEA-82FC-01B550855D70}"/>
                </a:ext>
              </a:extLst>
            </p:cNvPr>
            <p:cNvSpPr txBox="1"/>
            <p:nvPr/>
          </p:nvSpPr>
          <p:spPr>
            <a:xfrm>
              <a:off x="-7655" y="5182071"/>
              <a:ext cx="6435820" cy="108545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CONTENS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endParaRPr>
            </a:p>
          </p:txBody>
        </p:sp>
      </p:grp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628BD826-9CBA-4EBE-B7B0-3FCCF69B386C}"/>
              </a:ext>
            </a:extLst>
          </p:cNvPr>
          <p:cNvCxnSpPr>
            <a:cxnSpLocks/>
          </p:cNvCxnSpPr>
          <p:nvPr/>
        </p:nvCxnSpPr>
        <p:spPr>
          <a:xfrm>
            <a:off x="1888263" y="2373365"/>
            <a:ext cx="7217637" cy="0"/>
          </a:xfrm>
          <a:prstGeom prst="line">
            <a:avLst/>
          </a:prstGeom>
          <a:ln w="22225">
            <a:solidFill>
              <a:srgbClr val="028E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265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50241">
            <a:extLst>
              <a:ext uri="{FF2B5EF4-FFF2-40B4-BE49-F238E27FC236}">
                <a16:creationId xmlns:a16="http://schemas.microsoft.com/office/drawing/2014/main" id="{587C0C54-A8A5-4C90-9BA6-E7D83BF616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290262"/>
              </p:ext>
            </p:extLst>
          </p:nvPr>
        </p:nvGraphicFramePr>
        <p:xfrm>
          <a:off x="942975" y="1371600"/>
          <a:ext cx="104965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2455937" imgH="2303109" progId="Word.Document.8">
                  <p:embed/>
                </p:oleObj>
              </mc:Choice>
              <mc:Fallback>
                <p:oleObj name="Document" r:id="rId2" imgW="12455937" imgH="2303109" progId="Word.Document.8">
                  <p:embed/>
                  <p:pic>
                    <p:nvPicPr>
                      <p:cNvPr id="20482" name="对象 650241">
                        <a:extLst>
                          <a:ext uri="{FF2B5EF4-FFF2-40B4-BE49-F238E27FC236}">
                            <a16:creationId xmlns:a16="http://schemas.microsoft.com/office/drawing/2014/main" id="{5E0CEA15-10F4-4400-9457-689DB8D6346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1371600"/>
                        <a:ext cx="10496550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3C6604A9-256F-40A3-B5D0-EEFD64BF95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6708"/>
              </p:ext>
            </p:extLst>
          </p:nvPr>
        </p:nvGraphicFramePr>
        <p:xfrm>
          <a:off x="942975" y="3140075"/>
          <a:ext cx="8738602" cy="298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3747536" progId="Word.Document.8">
                  <p:embed/>
                </p:oleObj>
              </mc:Choice>
              <mc:Fallback>
                <p:oleObj name="Document" r:id="rId4" imgW="10074393" imgH="3747536" progId="Word.Document.8">
                  <p:embed/>
                  <p:pic>
                    <p:nvPicPr>
                      <p:cNvPr id="650243" name="对象 650242">
                        <a:extLst>
                          <a:ext uri="{FF2B5EF4-FFF2-40B4-BE49-F238E27FC236}">
                            <a16:creationId xmlns:a16="http://schemas.microsoft.com/office/drawing/2014/main" id="{C6E7733F-468D-4356-96A3-22B12967742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140075"/>
                        <a:ext cx="8738602" cy="298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068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51267">
            <a:extLst>
              <a:ext uri="{FF2B5EF4-FFF2-40B4-BE49-F238E27FC236}">
                <a16:creationId xmlns:a16="http://schemas.microsoft.com/office/drawing/2014/main" id="{27C3149E-B39B-4536-A173-6A98B5DCDE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750"/>
              </p:ext>
            </p:extLst>
          </p:nvPr>
        </p:nvGraphicFramePr>
        <p:xfrm>
          <a:off x="1447800" y="1743076"/>
          <a:ext cx="8080941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5739122" progId="Word.Document.8">
                  <p:embed/>
                </p:oleObj>
              </mc:Choice>
              <mc:Fallback>
                <p:oleObj name="Document" r:id="rId2" imgW="10074393" imgH="5739122" progId="Word.Document.8">
                  <p:embed/>
                  <p:pic>
                    <p:nvPicPr>
                      <p:cNvPr id="21506" name="对象 651267">
                        <a:extLst>
                          <a:ext uri="{FF2B5EF4-FFF2-40B4-BE49-F238E27FC236}">
                            <a16:creationId xmlns:a16="http://schemas.microsoft.com/office/drawing/2014/main" id="{DFAA56B0-24D8-4E06-8D54-3846902DF8E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43076"/>
                        <a:ext cx="8080941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4608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52290">
            <a:extLst>
              <a:ext uri="{FF2B5EF4-FFF2-40B4-BE49-F238E27FC236}">
                <a16:creationId xmlns:a16="http://schemas.microsoft.com/office/drawing/2014/main" id="{F5E921BB-DAF9-4FF5-A0A1-84083CC266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472179"/>
              </p:ext>
            </p:extLst>
          </p:nvPr>
        </p:nvGraphicFramePr>
        <p:xfrm>
          <a:off x="1636942" y="1513621"/>
          <a:ext cx="8029572" cy="493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234433" imgH="7461901" progId="Word.Document.8">
                  <p:embed/>
                </p:oleObj>
              </mc:Choice>
              <mc:Fallback>
                <p:oleObj name="Document" r:id="rId2" imgW="10234433" imgH="7461901" progId="Word.Document.8">
                  <p:embed/>
                  <p:pic>
                    <p:nvPicPr>
                      <p:cNvPr id="22530" name="对象 652290">
                        <a:extLst>
                          <a:ext uri="{FF2B5EF4-FFF2-40B4-BE49-F238E27FC236}">
                            <a16:creationId xmlns:a16="http://schemas.microsoft.com/office/drawing/2014/main" id="{676B7123-F599-4D3D-A4FA-5DAA2AA67F2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942" y="1513621"/>
                        <a:ext cx="8029572" cy="493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378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pic>
        <p:nvPicPr>
          <p:cNvPr id="12" name="图片 420868" descr="F:/1.2018-2019课堂新坐标全年产品/制作中/北师数学必修1/北师数学必修1/北师数学必修1课件/类型3.TIF">
            <a:extLst>
              <a:ext uri="{FF2B5EF4-FFF2-40B4-BE49-F238E27FC236}">
                <a16:creationId xmlns:a16="http://schemas.microsoft.com/office/drawing/2014/main" id="{50020A73-1309-438F-B2FD-57931AFFF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39" y="1919061"/>
            <a:ext cx="72675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对象 420873">
            <a:extLst>
              <a:ext uri="{FF2B5EF4-FFF2-40B4-BE49-F238E27FC236}">
                <a16:creationId xmlns:a16="http://schemas.microsoft.com/office/drawing/2014/main" id="{00692D75-E60E-485B-9710-3B9AAB2A90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227295"/>
              </p:ext>
            </p:extLst>
          </p:nvPr>
        </p:nvGraphicFramePr>
        <p:xfrm>
          <a:off x="2065864" y="1779361"/>
          <a:ext cx="5662613" cy="820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673107" imgH="859088" progId="Word.Document.8">
                  <p:embed/>
                </p:oleObj>
              </mc:Choice>
              <mc:Fallback>
                <p:oleObj name="Document" r:id="rId4" imgW="5673107" imgH="859088" progId="Word.Document.8">
                  <p:embed/>
                  <p:pic>
                    <p:nvPicPr>
                      <p:cNvPr id="23557" name="对象 420873">
                        <a:extLst>
                          <a:ext uri="{FF2B5EF4-FFF2-40B4-BE49-F238E27FC236}">
                            <a16:creationId xmlns:a16="http://schemas.microsoft.com/office/drawing/2014/main" id="{C79FAC97-402F-41DF-B252-9A317E73BD7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864" y="1779361"/>
                        <a:ext cx="5662613" cy="8209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420874">
            <a:extLst>
              <a:ext uri="{FF2B5EF4-FFF2-40B4-BE49-F238E27FC236}">
                <a16:creationId xmlns:a16="http://schemas.microsoft.com/office/drawing/2014/main" id="{8ED2C4E5-5601-4071-9FBB-F4B5C0B47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774220"/>
              </p:ext>
            </p:extLst>
          </p:nvPr>
        </p:nvGraphicFramePr>
        <p:xfrm>
          <a:off x="1314450" y="2740025"/>
          <a:ext cx="98298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3111096" imgH="3591008" progId="Word.Document.8">
                  <p:embed/>
                </p:oleObj>
              </mc:Choice>
              <mc:Fallback>
                <p:oleObj name="Document" r:id="rId6" imgW="13111096" imgH="3591008" progId="Word.Document.8">
                  <p:embed/>
                  <p:pic>
                    <p:nvPicPr>
                      <p:cNvPr id="23558" name="对象 420874">
                        <a:extLst>
                          <a:ext uri="{FF2B5EF4-FFF2-40B4-BE49-F238E27FC236}">
                            <a16:creationId xmlns:a16="http://schemas.microsoft.com/office/drawing/2014/main" id="{30C14183-37B8-4AE1-8C15-1EF407A0D9D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740025"/>
                        <a:ext cx="9829800" cy="269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5073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32836">
            <a:extLst>
              <a:ext uri="{FF2B5EF4-FFF2-40B4-BE49-F238E27FC236}">
                <a16:creationId xmlns:a16="http://schemas.microsoft.com/office/drawing/2014/main" id="{AACB9806-95E8-43C5-A1C0-27E864A8A9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147454"/>
              </p:ext>
            </p:extLst>
          </p:nvPr>
        </p:nvGraphicFramePr>
        <p:xfrm>
          <a:off x="944590" y="2538412"/>
          <a:ext cx="1033462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164492" imgH="2437655" progId="Word.Document.8">
                  <p:embed/>
                </p:oleObj>
              </mc:Choice>
              <mc:Fallback>
                <p:oleObj name="Document" r:id="rId2" imgW="14164492" imgH="2437655" progId="Word.Document.8">
                  <p:embed/>
                  <p:pic>
                    <p:nvPicPr>
                      <p:cNvPr id="24578" name="对象 632836">
                        <a:extLst>
                          <a:ext uri="{FF2B5EF4-FFF2-40B4-BE49-F238E27FC236}">
                            <a16:creationId xmlns:a16="http://schemas.microsoft.com/office/drawing/2014/main" id="{8D0CA0E8-4A31-4871-A50A-7FD2FEFDD04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90" y="2538412"/>
                        <a:ext cx="10334625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2779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53313">
            <a:extLst>
              <a:ext uri="{FF2B5EF4-FFF2-40B4-BE49-F238E27FC236}">
                <a16:creationId xmlns:a16="http://schemas.microsoft.com/office/drawing/2014/main" id="{244F31E5-09E8-4AFF-9265-5F4842E8F2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499811"/>
              </p:ext>
            </p:extLst>
          </p:nvPr>
        </p:nvGraphicFramePr>
        <p:xfrm>
          <a:off x="1019175" y="1809750"/>
          <a:ext cx="105537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5122692" imgH="5139725" progId="Word.Document.8">
                  <p:embed/>
                </p:oleObj>
              </mc:Choice>
              <mc:Fallback>
                <p:oleObj name="Document" r:id="rId2" imgW="15122692" imgH="5139725" progId="Word.Document.8">
                  <p:embed/>
                  <p:pic>
                    <p:nvPicPr>
                      <p:cNvPr id="25602" name="对象 653313">
                        <a:extLst>
                          <a:ext uri="{FF2B5EF4-FFF2-40B4-BE49-F238E27FC236}">
                            <a16:creationId xmlns:a16="http://schemas.microsoft.com/office/drawing/2014/main" id="{7B472BCB-69E4-4C6E-8FC8-796EFDEC308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809750"/>
                        <a:ext cx="1055370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231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37953">
            <a:extLst>
              <a:ext uri="{FF2B5EF4-FFF2-40B4-BE49-F238E27FC236}">
                <a16:creationId xmlns:a16="http://schemas.microsoft.com/office/drawing/2014/main" id="{05923E3A-EB5F-4E73-8927-690916CCD8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154500"/>
              </p:ext>
            </p:extLst>
          </p:nvPr>
        </p:nvGraphicFramePr>
        <p:xfrm>
          <a:off x="803797" y="1653949"/>
          <a:ext cx="10363200" cy="505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499345" imgH="7047111" progId="Word.Document.8">
                  <p:embed/>
                </p:oleObj>
              </mc:Choice>
              <mc:Fallback>
                <p:oleObj name="Document" r:id="rId2" imgW="14499345" imgH="7047111" progId="Word.Document.8">
                  <p:embed/>
                  <p:pic>
                    <p:nvPicPr>
                      <p:cNvPr id="26626" name="对象 637953">
                        <a:extLst>
                          <a:ext uri="{FF2B5EF4-FFF2-40B4-BE49-F238E27FC236}">
                            <a16:creationId xmlns:a16="http://schemas.microsoft.com/office/drawing/2014/main" id="{64A465A8-8081-4A7E-8AEA-221F20C3DF0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97" y="1653949"/>
                        <a:ext cx="10363200" cy="505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020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36929">
            <a:extLst>
              <a:ext uri="{FF2B5EF4-FFF2-40B4-BE49-F238E27FC236}">
                <a16:creationId xmlns:a16="http://schemas.microsoft.com/office/drawing/2014/main" id="{1978CFDE-3503-4AF5-8CB8-81E7E2F033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393104"/>
              </p:ext>
            </p:extLst>
          </p:nvPr>
        </p:nvGraphicFramePr>
        <p:xfrm>
          <a:off x="1027905" y="1724025"/>
          <a:ext cx="9906000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3201552" imgH="4758751" progId="Word.Document.8">
                  <p:embed/>
                </p:oleObj>
              </mc:Choice>
              <mc:Fallback>
                <p:oleObj name="Document" r:id="rId2" imgW="13201552" imgH="4758751" progId="Word.Document.8">
                  <p:embed/>
                  <p:pic>
                    <p:nvPicPr>
                      <p:cNvPr id="27650" name="对象 636929">
                        <a:extLst>
                          <a:ext uri="{FF2B5EF4-FFF2-40B4-BE49-F238E27FC236}">
                            <a16:creationId xmlns:a16="http://schemas.microsoft.com/office/drawing/2014/main" id="{D682A103-F1D3-4BA5-94BF-581451FDC68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905" y="1724025"/>
                        <a:ext cx="9906000" cy="357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960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合作探究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COOPERATIVE INQUIRY</a:t>
              </a:r>
            </a:p>
          </p:txBody>
        </p:sp>
      </p:grpSp>
      <p:graphicFrame>
        <p:nvGraphicFramePr>
          <p:cNvPr id="11" name="对象 635905">
            <a:extLst>
              <a:ext uri="{FF2B5EF4-FFF2-40B4-BE49-F238E27FC236}">
                <a16:creationId xmlns:a16="http://schemas.microsoft.com/office/drawing/2014/main" id="{EDBA3716-B960-407E-A4E3-1DBFC401A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039790"/>
              </p:ext>
            </p:extLst>
          </p:nvPr>
        </p:nvGraphicFramePr>
        <p:xfrm>
          <a:off x="1019175" y="2352675"/>
          <a:ext cx="10210800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3244482" imgH="4313383" progId="Word.Document.8">
                  <p:embed/>
                </p:oleObj>
              </mc:Choice>
              <mc:Fallback>
                <p:oleObj name="Document" r:id="rId2" imgW="13244482" imgH="4313383" progId="Word.Document.8">
                  <p:embed/>
                  <p:pic>
                    <p:nvPicPr>
                      <p:cNvPr id="28674" name="对象 635905">
                        <a:extLst>
                          <a:ext uri="{FF2B5EF4-FFF2-40B4-BE49-F238E27FC236}">
                            <a16:creationId xmlns:a16="http://schemas.microsoft.com/office/drawing/2014/main" id="{16E57EC8-E7AF-4AB5-BD78-F1CA3A49B00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352675"/>
                        <a:ext cx="10210800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4078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sp>
        <p:nvSpPr>
          <p:cNvPr id="35" name="椭圆 6">
            <a:extLst>
              <a:ext uri="{FF2B5EF4-FFF2-40B4-BE49-F238E27FC236}">
                <a16:creationId xmlns:a16="http://schemas.microsoft.com/office/drawing/2014/main" id="{CC74F2CA-9A55-404D-BA59-FD90F1AD375A}"/>
              </a:ext>
            </a:extLst>
          </p:cNvPr>
          <p:cNvSpPr/>
          <p:nvPr/>
        </p:nvSpPr>
        <p:spPr>
          <a:xfrm flipH="1">
            <a:off x="-466245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noFill/>
          <a:ln w="22225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椭圆 6">
            <a:extLst>
              <a:ext uri="{FF2B5EF4-FFF2-40B4-BE49-F238E27FC236}">
                <a16:creationId xmlns:a16="http://schemas.microsoft.com/office/drawing/2014/main" id="{F7C4F319-B794-4041-9FB7-715AEDC40139}"/>
              </a:ext>
            </a:extLst>
          </p:cNvPr>
          <p:cNvSpPr/>
          <p:nvPr/>
        </p:nvSpPr>
        <p:spPr>
          <a:xfrm flipH="1">
            <a:off x="-895880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" name="矩形 4">
            <a:extLst>
              <a:ext uri="{FF2B5EF4-FFF2-40B4-BE49-F238E27FC236}">
                <a16:creationId xmlns:a16="http://schemas.microsoft.com/office/drawing/2014/main" id="{6128611E-9A6F-4C20-83FD-AA0EEE8C712A}"/>
              </a:ext>
            </a:extLst>
          </p:cNvPr>
          <p:cNvSpPr/>
          <p:nvPr/>
        </p:nvSpPr>
        <p:spPr>
          <a:xfrm flipH="1">
            <a:off x="2910609" y="2495550"/>
            <a:ext cx="9320981" cy="44219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3493178 w 8637301"/>
              <a:gd name="connsiteY2" fmla="*/ 2972848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1854878" y="2887123"/>
                  <a:pt x="3493178" y="2972848"/>
                </a:cubicBezTo>
                <a:cubicBezTo>
                  <a:pt x="7496853" y="2243391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noFill/>
          <a:ln w="31750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4">
            <a:extLst>
              <a:ext uri="{FF2B5EF4-FFF2-40B4-BE49-F238E27FC236}">
                <a16:creationId xmlns:a16="http://schemas.microsoft.com/office/drawing/2014/main" id="{906EA57F-6CA8-49F1-8675-43B3CDDC73B5}"/>
              </a:ext>
            </a:extLst>
          </p:cNvPr>
          <p:cNvSpPr/>
          <p:nvPr/>
        </p:nvSpPr>
        <p:spPr>
          <a:xfrm flipH="1">
            <a:off x="3468589" y="2857500"/>
            <a:ext cx="8763000" cy="406003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4EC939-3173-423A-905A-1CCBBE11297A}"/>
              </a:ext>
            </a:extLst>
          </p:cNvPr>
          <p:cNvSpPr/>
          <p:nvPr/>
        </p:nvSpPr>
        <p:spPr>
          <a:xfrm flipH="1">
            <a:off x="-1397326" y="-1117601"/>
            <a:ext cx="3204754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99A9F9-20C4-4A2E-AB66-F8E20468BEB8}"/>
              </a:ext>
            </a:extLst>
          </p:cNvPr>
          <p:cNvSpPr/>
          <p:nvPr/>
        </p:nvSpPr>
        <p:spPr>
          <a:xfrm flipH="1">
            <a:off x="3468589" y="3067050"/>
            <a:ext cx="8763000" cy="38123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000" h="381238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140700" y="3455987"/>
                  <a:pt x="8763000" y="381238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Picture 3342">
            <a:extLst>
              <a:ext uri="{FF2B5EF4-FFF2-40B4-BE49-F238E27FC236}">
                <a16:creationId xmlns:a16="http://schemas.microsoft.com/office/drawing/2014/main" id="{B7D1507B-8CEB-4BB0-9701-E9BEE3EF9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5860288" y="33131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49A1DD-302F-4B48-B46A-AA3F288D2850}"/>
              </a:ext>
            </a:extLst>
          </p:cNvPr>
          <p:cNvGrpSpPr/>
          <p:nvPr/>
        </p:nvGrpSpPr>
        <p:grpSpPr>
          <a:xfrm flipH="1">
            <a:off x="10275789" y="5636234"/>
            <a:ext cx="1358143" cy="676024"/>
            <a:chOff x="457957" y="5356834"/>
            <a:chExt cx="2149180" cy="106976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6596D06-ECB9-43F3-B4FA-6982610C72E0}"/>
                </a:ext>
              </a:extLst>
            </p:cNvPr>
            <p:cNvGrpSpPr/>
            <p:nvPr/>
          </p:nvGrpSpPr>
          <p:grpSpPr>
            <a:xfrm>
              <a:off x="457957" y="5356834"/>
              <a:ext cx="2149180" cy="99733"/>
              <a:chOff x="457957" y="5356834"/>
              <a:chExt cx="2149180" cy="99733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B112280-3474-48F7-8585-DB6BD79DC6FA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AC7128A7-D1C2-4DD3-BE91-9BC779557F2B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4D2DE62-6C29-4A12-8F5F-05FB28E287D2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7F9EEAE-3912-4F16-9D80-EDF1F4BAFA09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811BDDD-74AA-4118-B560-B76091F283F3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3CF60299-C0A7-4766-95CC-B9D3DB89E57F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7B3CA230-3A91-4325-B64B-3D496BED540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ACC993DC-2A49-4A3E-93F7-ADDCCE75CA44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id="{7B024568-81FF-4888-B230-CA9597362423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B0274EFF-7DA8-4A57-8B6D-DB8992CFC24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50840041-64F0-43EB-A56A-FFFE05EEAB84}"/>
                </a:ext>
              </a:extLst>
            </p:cNvPr>
            <p:cNvGrpSpPr/>
            <p:nvPr/>
          </p:nvGrpSpPr>
          <p:grpSpPr>
            <a:xfrm>
              <a:off x="457957" y="5680179"/>
              <a:ext cx="2149180" cy="99733"/>
              <a:chOff x="457957" y="5356834"/>
              <a:chExt cx="2149180" cy="99733"/>
            </a:xfrm>
          </p:grpSpPr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440D70E0-4F8A-4617-8C0A-69C48F94F5FF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87507B95-B19E-4FB4-A806-D51FE2A738A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BE8C74AB-882A-4DC8-810C-F581B0D458B0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7F9631A-AC18-49D8-AB6B-D81464D796BF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D4B97009-DAC6-468C-A3C8-AE6DBC636FBD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AA5B3EC-374E-4331-93C4-8E8FDA293DDC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4B940E89-4DDE-458E-A2BD-4CDC10F5B3F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81F99A24-740C-404D-AA25-6BDABE51531C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3729ACA3-A5BE-46E5-9D61-BB29741BD63C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CAB8B455-40B3-4BA6-9B35-023936F46ADC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6627F5BE-C103-4D38-B134-795DF1F3E0B3}"/>
                </a:ext>
              </a:extLst>
            </p:cNvPr>
            <p:cNvGrpSpPr/>
            <p:nvPr/>
          </p:nvGrpSpPr>
          <p:grpSpPr>
            <a:xfrm>
              <a:off x="457957" y="6003524"/>
              <a:ext cx="2149180" cy="99733"/>
              <a:chOff x="457957" y="5356834"/>
              <a:chExt cx="2149180" cy="99733"/>
            </a:xfrm>
          </p:grpSpPr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A8BB7311-2737-42B3-91FD-1294D4A2C103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7528F68F-BFD2-4939-8093-432EB0FE44F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FE1C8DC1-3CC4-47A8-AB28-9B99F0E39D0E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椭圆 149">
                <a:extLst>
                  <a:ext uri="{FF2B5EF4-FFF2-40B4-BE49-F238E27FC236}">
                    <a16:creationId xmlns:a16="http://schemas.microsoft.com/office/drawing/2014/main" id="{532B72F4-2482-4689-92FC-51F755C6CB41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椭圆 150">
                <a:extLst>
                  <a:ext uri="{FF2B5EF4-FFF2-40B4-BE49-F238E27FC236}">
                    <a16:creationId xmlns:a16="http://schemas.microsoft.com/office/drawing/2014/main" id="{94C9DE02-1E11-4D28-ADA4-62BA294892A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椭圆 151">
                <a:extLst>
                  <a:ext uri="{FF2B5EF4-FFF2-40B4-BE49-F238E27FC236}">
                    <a16:creationId xmlns:a16="http://schemas.microsoft.com/office/drawing/2014/main" id="{747E3245-408C-4EC1-B23E-DCB48BF26334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椭圆 152">
                <a:extLst>
                  <a:ext uri="{FF2B5EF4-FFF2-40B4-BE49-F238E27FC236}">
                    <a16:creationId xmlns:a16="http://schemas.microsoft.com/office/drawing/2014/main" id="{04A85E11-8E1D-4B75-A469-A5585CF637DE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F2EE39EF-F3E9-4A62-B8C1-BA2C85AC5420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椭圆 154">
                <a:extLst>
                  <a:ext uri="{FF2B5EF4-FFF2-40B4-BE49-F238E27FC236}">
                    <a16:creationId xmlns:a16="http://schemas.microsoft.com/office/drawing/2014/main" id="{E60B170C-B148-47A9-A2CC-B688E00F9299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椭圆 155">
                <a:extLst>
                  <a:ext uri="{FF2B5EF4-FFF2-40B4-BE49-F238E27FC236}">
                    <a16:creationId xmlns:a16="http://schemas.microsoft.com/office/drawing/2014/main" id="{80F198A3-286C-4B15-9E90-9BF019753A38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62A0C46E-18BE-4BCE-85B4-DF1CB58A4CF5}"/>
                </a:ext>
              </a:extLst>
            </p:cNvPr>
            <p:cNvGrpSpPr/>
            <p:nvPr/>
          </p:nvGrpSpPr>
          <p:grpSpPr>
            <a:xfrm>
              <a:off x="457957" y="6326869"/>
              <a:ext cx="2149180" cy="99733"/>
              <a:chOff x="457957" y="5356834"/>
              <a:chExt cx="2149180" cy="99733"/>
            </a:xfrm>
          </p:grpSpPr>
          <p:sp>
            <p:nvSpPr>
              <p:cNvPr id="158" name="椭圆 157">
                <a:extLst>
                  <a:ext uri="{FF2B5EF4-FFF2-40B4-BE49-F238E27FC236}">
                    <a16:creationId xmlns:a16="http://schemas.microsoft.com/office/drawing/2014/main" id="{1A783ACD-8071-41F4-8882-8DEAFD9073F5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椭圆 158">
                <a:extLst>
                  <a:ext uri="{FF2B5EF4-FFF2-40B4-BE49-F238E27FC236}">
                    <a16:creationId xmlns:a16="http://schemas.microsoft.com/office/drawing/2014/main" id="{5449D67B-2E11-4C6A-AD87-D15F4F3FEDDA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椭圆 159">
                <a:extLst>
                  <a:ext uri="{FF2B5EF4-FFF2-40B4-BE49-F238E27FC236}">
                    <a16:creationId xmlns:a16="http://schemas.microsoft.com/office/drawing/2014/main" id="{F3BD757A-5DA4-43FA-99FC-4FBB81508998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椭圆 160">
                <a:extLst>
                  <a:ext uri="{FF2B5EF4-FFF2-40B4-BE49-F238E27FC236}">
                    <a16:creationId xmlns:a16="http://schemas.microsoft.com/office/drawing/2014/main" id="{935BE371-BF24-406A-9B63-2BCD1A056FFE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9607139D-06F3-49B9-BF04-5F4C2F285CC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EB2324F1-C6A1-479E-B4CA-266B8409AC51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122D66EC-E204-4DB9-8929-9FC804D75448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4E0FBFD3-744D-49EC-AAB1-35B1CAA02233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5F21611E-0CE6-4037-A957-67211CB293F4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1AFA1013-A87D-4DCD-87FA-B256936607A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8" name="Picture 3342">
            <a:extLst>
              <a:ext uri="{FF2B5EF4-FFF2-40B4-BE49-F238E27FC236}">
                <a16:creationId xmlns:a16="http://schemas.microsoft.com/office/drawing/2014/main" id="{9963A64C-C65E-4F48-B05E-DD06CB32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11283103" y="440633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342">
            <a:extLst>
              <a:ext uri="{FF2B5EF4-FFF2-40B4-BE49-F238E27FC236}">
                <a16:creationId xmlns:a16="http://schemas.microsoft.com/office/drawing/2014/main" id="{1AD3CB27-AA4A-407A-ADFD-B1D11FD6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-650355" y="494723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" name="组合 77">
            <a:extLst>
              <a:ext uri="{FF2B5EF4-FFF2-40B4-BE49-F238E27FC236}">
                <a16:creationId xmlns:a16="http://schemas.microsoft.com/office/drawing/2014/main" id="{D8037783-1576-4013-8F9D-780AE2F6AEE7}"/>
              </a:ext>
            </a:extLst>
          </p:cNvPr>
          <p:cNvGrpSpPr/>
          <p:nvPr/>
        </p:nvGrpSpPr>
        <p:grpSpPr>
          <a:xfrm>
            <a:off x="1972567" y="1712836"/>
            <a:ext cx="862387" cy="826939"/>
            <a:chOff x="5336063" y="2804432"/>
            <a:chExt cx="862387" cy="826939"/>
          </a:xfrm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FBB2050F-918B-4385-8BA8-E00391E3C4B3}"/>
                </a:ext>
              </a:extLst>
            </p:cNvPr>
            <p:cNvSpPr/>
            <p:nvPr/>
          </p:nvSpPr>
          <p:spPr>
            <a:xfrm>
              <a:off x="5353787" y="2804432"/>
              <a:ext cx="826938" cy="826939"/>
            </a:xfrm>
            <a:prstGeom prst="ellipse">
              <a:avLst/>
            </a:prstGeom>
            <a:solidFill>
              <a:srgbClr val="028E73"/>
            </a:solidFill>
            <a:ln>
              <a:solidFill>
                <a:srgbClr val="028E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快乐体2016修订版" panose="02010600030101010101" pitchFamily="2" charset="-122"/>
                <a:ea typeface="站酷快乐体2016修订版" panose="02010600030101010101" pitchFamily="2" charset="-122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8E11EBCE-4D07-4718-9805-0E9AC820C6E1}"/>
                </a:ext>
              </a:extLst>
            </p:cNvPr>
            <p:cNvSpPr txBox="1"/>
            <p:nvPr/>
          </p:nvSpPr>
          <p:spPr>
            <a:xfrm>
              <a:off x="5336063" y="2925514"/>
              <a:ext cx="862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73F2CE1F-0FF3-4DBF-9A33-B17607440C27}"/>
              </a:ext>
            </a:extLst>
          </p:cNvPr>
          <p:cNvGrpSpPr/>
          <p:nvPr/>
        </p:nvGrpSpPr>
        <p:grpSpPr>
          <a:xfrm>
            <a:off x="1952798" y="2902160"/>
            <a:ext cx="4953001" cy="1504966"/>
            <a:chOff x="6911163" y="2238382"/>
            <a:chExt cx="2597977" cy="1504966"/>
          </a:xfrm>
        </p:grpSpPr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4FCD7367-88CD-435D-A191-C85CA58425CC}"/>
                </a:ext>
              </a:extLst>
            </p:cNvPr>
            <p:cNvSpPr txBox="1"/>
            <p:nvPr/>
          </p:nvSpPr>
          <p:spPr>
            <a:xfrm>
              <a:off x="6911163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rgbClr val="028E73"/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当堂达标</a:t>
              </a:r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BB70337E-B149-4EB1-966D-C38ECDE1375A}"/>
                </a:ext>
              </a:extLst>
            </p:cNvPr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REACHING THE GOAL IN COURT</a:t>
              </a:r>
            </a:p>
          </p:txBody>
        </p:sp>
      </p:grp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AED485B9-7B25-4D1F-883E-6629D5732AED}"/>
              </a:ext>
            </a:extLst>
          </p:cNvPr>
          <p:cNvCxnSpPr>
            <a:cxnSpLocks/>
          </p:cNvCxnSpPr>
          <p:nvPr/>
        </p:nvCxnSpPr>
        <p:spPr>
          <a:xfrm>
            <a:off x="2055203" y="2811725"/>
            <a:ext cx="4955197" cy="0"/>
          </a:xfrm>
          <a:prstGeom prst="line">
            <a:avLst/>
          </a:prstGeom>
          <a:ln w="22225">
            <a:solidFill>
              <a:srgbClr val="028E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949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sp>
        <p:nvSpPr>
          <p:cNvPr id="35" name="椭圆 6">
            <a:extLst>
              <a:ext uri="{FF2B5EF4-FFF2-40B4-BE49-F238E27FC236}">
                <a16:creationId xmlns:a16="http://schemas.microsoft.com/office/drawing/2014/main" id="{CC74F2CA-9A55-404D-BA59-FD90F1AD375A}"/>
              </a:ext>
            </a:extLst>
          </p:cNvPr>
          <p:cNvSpPr/>
          <p:nvPr/>
        </p:nvSpPr>
        <p:spPr>
          <a:xfrm flipH="1">
            <a:off x="-466245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noFill/>
          <a:ln w="22225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椭圆 6">
            <a:extLst>
              <a:ext uri="{FF2B5EF4-FFF2-40B4-BE49-F238E27FC236}">
                <a16:creationId xmlns:a16="http://schemas.microsoft.com/office/drawing/2014/main" id="{F7C4F319-B794-4041-9FB7-715AEDC40139}"/>
              </a:ext>
            </a:extLst>
          </p:cNvPr>
          <p:cNvSpPr/>
          <p:nvPr/>
        </p:nvSpPr>
        <p:spPr>
          <a:xfrm flipH="1">
            <a:off x="-895880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" name="矩形 4">
            <a:extLst>
              <a:ext uri="{FF2B5EF4-FFF2-40B4-BE49-F238E27FC236}">
                <a16:creationId xmlns:a16="http://schemas.microsoft.com/office/drawing/2014/main" id="{6128611E-9A6F-4C20-83FD-AA0EEE8C712A}"/>
              </a:ext>
            </a:extLst>
          </p:cNvPr>
          <p:cNvSpPr/>
          <p:nvPr/>
        </p:nvSpPr>
        <p:spPr>
          <a:xfrm flipH="1">
            <a:off x="2910609" y="2495550"/>
            <a:ext cx="9320981" cy="44219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3493178 w 8637301"/>
              <a:gd name="connsiteY2" fmla="*/ 2972848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1854878" y="2887123"/>
                  <a:pt x="3493178" y="2972848"/>
                </a:cubicBezTo>
                <a:cubicBezTo>
                  <a:pt x="7496853" y="2243391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noFill/>
          <a:ln w="31750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4">
            <a:extLst>
              <a:ext uri="{FF2B5EF4-FFF2-40B4-BE49-F238E27FC236}">
                <a16:creationId xmlns:a16="http://schemas.microsoft.com/office/drawing/2014/main" id="{906EA57F-6CA8-49F1-8675-43B3CDDC73B5}"/>
              </a:ext>
            </a:extLst>
          </p:cNvPr>
          <p:cNvSpPr/>
          <p:nvPr/>
        </p:nvSpPr>
        <p:spPr>
          <a:xfrm flipH="1">
            <a:off x="3468589" y="2857500"/>
            <a:ext cx="8763000" cy="406003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4EC939-3173-423A-905A-1CCBBE11297A}"/>
              </a:ext>
            </a:extLst>
          </p:cNvPr>
          <p:cNvSpPr/>
          <p:nvPr/>
        </p:nvSpPr>
        <p:spPr>
          <a:xfrm flipH="1">
            <a:off x="-1397326" y="-1117601"/>
            <a:ext cx="3204754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99A9F9-20C4-4A2E-AB66-F8E20468BEB8}"/>
              </a:ext>
            </a:extLst>
          </p:cNvPr>
          <p:cNvSpPr/>
          <p:nvPr/>
        </p:nvSpPr>
        <p:spPr>
          <a:xfrm flipH="1">
            <a:off x="3468589" y="3067050"/>
            <a:ext cx="8763000" cy="38123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000" h="381238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140700" y="3455987"/>
                  <a:pt x="8763000" y="381238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Picture 3342">
            <a:extLst>
              <a:ext uri="{FF2B5EF4-FFF2-40B4-BE49-F238E27FC236}">
                <a16:creationId xmlns:a16="http://schemas.microsoft.com/office/drawing/2014/main" id="{B7D1507B-8CEB-4BB0-9701-E9BEE3EF9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5860288" y="33131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49A1DD-302F-4B48-B46A-AA3F288D2850}"/>
              </a:ext>
            </a:extLst>
          </p:cNvPr>
          <p:cNvGrpSpPr/>
          <p:nvPr/>
        </p:nvGrpSpPr>
        <p:grpSpPr>
          <a:xfrm flipH="1">
            <a:off x="10275789" y="5636234"/>
            <a:ext cx="1358143" cy="676024"/>
            <a:chOff x="457957" y="5356834"/>
            <a:chExt cx="2149180" cy="106976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6596D06-ECB9-43F3-B4FA-6982610C72E0}"/>
                </a:ext>
              </a:extLst>
            </p:cNvPr>
            <p:cNvGrpSpPr/>
            <p:nvPr/>
          </p:nvGrpSpPr>
          <p:grpSpPr>
            <a:xfrm>
              <a:off x="457957" y="5356834"/>
              <a:ext cx="2149180" cy="99733"/>
              <a:chOff x="457957" y="5356834"/>
              <a:chExt cx="2149180" cy="99733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B112280-3474-48F7-8585-DB6BD79DC6FA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AC7128A7-D1C2-4DD3-BE91-9BC779557F2B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4D2DE62-6C29-4A12-8F5F-05FB28E287D2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7F9EEAE-3912-4F16-9D80-EDF1F4BAFA09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811BDDD-74AA-4118-B560-B76091F283F3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3CF60299-C0A7-4766-95CC-B9D3DB89E57F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7B3CA230-3A91-4325-B64B-3D496BED540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ACC993DC-2A49-4A3E-93F7-ADDCCE75CA44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id="{7B024568-81FF-4888-B230-CA9597362423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B0274EFF-7DA8-4A57-8B6D-DB8992CFC24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50840041-64F0-43EB-A56A-FFFE05EEAB84}"/>
                </a:ext>
              </a:extLst>
            </p:cNvPr>
            <p:cNvGrpSpPr/>
            <p:nvPr/>
          </p:nvGrpSpPr>
          <p:grpSpPr>
            <a:xfrm>
              <a:off x="457957" y="5680179"/>
              <a:ext cx="2149180" cy="99733"/>
              <a:chOff x="457957" y="5356834"/>
              <a:chExt cx="2149180" cy="99733"/>
            </a:xfrm>
          </p:grpSpPr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440D70E0-4F8A-4617-8C0A-69C48F94F5FF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87507B95-B19E-4FB4-A806-D51FE2A738A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BE8C74AB-882A-4DC8-810C-F581B0D458B0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7F9631A-AC18-49D8-AB6B-D81464D796BF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D4B97009-DAC6-468C-A3C8-AE6DBC636FBD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AA5B3EC-374E-4331-93C4-8E8FDA293DDC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4B940E89-4DDE-458E-A2BD-4CDC10F5B3F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81F99A24-740C-404D-AA25-6BDABE51531C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3729ACA3-A5BE-46E5-9D61-BB29741BD63C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CAB8B455-40B3-4BA6-9B35-023936F46ADC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6627F5BE-C103-4D38-B134-795DF1F3E0B3}"/>
                </a:ext>
              </a:extLst>
            </p:cNvPr>
            <p:cNvGrpSpPr/>
            <p:nvPr/>
          </p:nvGrpSpPr>
          <p:grpSpPr>
            <a:xfrm>
              <a:off x="457957" y="6003524"/>
              <a:ext cx="2149180" cy="99733"/>
              <a:chOff x="457957" y="5356834"/>
              <a:chExt cx="2149180" cy="99733"/>
            </a:xfrm>
          </p:grpSpPr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A8BB7311-2737-42B3-91FD-1294D4A2C103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7528F68F-BFD2-4939-8093-432EB0FE44F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FE1C8DC1-3CC4-47A8-AB28-9B99F0E39D0E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椭圆 149">
                <a:extLst>
                  <a:ext uri="{FF2B5EF4-FFF2-40B4-BE49-F238E27FC236}">
                    <a16:creationId xmlns:a16="http://schemas.microsoft.com/office/drawing/2014/main" id="{532B72F4-2482-4689-92FC-51F755C6CB41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椭圆 150">
                <a:extLst>
                  <a:ext uri="{FF2B5EF4-FFF2-40B4-BE49-F238E27FC236}">
                    <a16:creationId xmlns:a16="http://schemas.microsoft.com/office/drawing/2014/main" id="{94C9DE02-1E11-4D28-ADA4-62BA294892A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椭圆 151">
                <a:extLst>
                  <a:ext uri="{FF2B5EF4-FFF2-40B4-BE49-F238E27FC236}">
                    <a16:creationId xmlns:a16="http://schemas.microsoft.com/office/drawing/2014/main" id="{747E3245-408C-4EC1-B23E-DCB48BF26334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椭圆 152">
                <a:extLst>
                  <a:ext uri="{FF2B5EF4-FFF2-40B4-BE49-F238E27FC236}">
                    <a16:creationId xmlns:a16="http://schemas.microsoft.com/office/drawing/2014/main" id="{04A85E11-8E1D-4B75-A469-A5585CF637DE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F2EE39EF-F3E9-4A62-B8C1-BA2C85AC5420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椭圆 154">
                <a:extLst>
                  <a:ext uri="{FF2B5EF4-FFF2-40B4-BE49-F238E27FC236}">
                    <a16:creationId xmlns:a16="http://schemas.microsoft.com/office/drawing/2014/main" id="{E60B170C-B148-47A9-A2CC-B688E00F9299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椭圆 155">
                <a:extLst>
                  <a:ext uri="{FF2B5EF4-FFF2-40B4-BE49-F238E27FC236}">
                    <a16:creationId xmlns:a16="http://schemas.microsoft.com/office/drawing/2014/main" id="{80F198A3-286C-4B15-9E90-9BF019753A38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62A0C46E-18BE-4BCE-85B4-DF1CB58A4CF5}"/>
                </a:ext>
              </a:extLst>
            </p:cNvPr>
            <p:cNvGrpSpPr/>
            <p:nvPr/>
          </p:nvGrpSpPr>
          <p:grpSpPr>
            <a:xfrm>
              <a:off x="457957" y="6326869"/>
              <a:ext cx="2149180" cy="99733"/>
              <a:chOff x="457957" y="5356834"/>
              <a:chExt cx="2149180" cy="99733"/>
            </a:xfrm>
          </p:grpSpPr>
          <p:sp>
            <p:nvSpPr>
              <p:cNvPr id="158" name="椭圆 157">
                <a:extLst>
                  <a:ext uri="{FF2B5EF4-FFF2-40B4-BE49-F238E27FC236}">
                    <a16:creationId xmlns:a16="http://schemas.microsoft.com/office/drawing/2014/main" id="{1A783ACD-8071-41F4-8882-8DEAFD9073F5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椭圆 158">
                <a:extLst>
                  <a:ext uri="{FF2B5EF4-FFF2-40B4-BE49-F238E27FC236}">
                    <a16:creationId xmlns:a16="http://schemas.microsoft.com/office/drawing/2014/main" id="{5449D67B-2E11-4C6A-AD87-D15F4F3FEDDA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椭圆 159">
                <a:extLst>
                  <a:ext uri="{FF2B5EF4-FFF2-40B4-BE49-F238E27FC236}">
                    <a16:creationId xmlns:a16="http://schemas.microsoft.com/office/drawing/2014/main" id="{F3BD757A-5DA4-43FA-99FC-4FBB81508998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椭圆 160">
                <a:extLst>
                  <a:ext uri="{FF2B5EF4-FFF2-40B4-BE49-F238E27FC236}">
                    <a16:creationId xmlns:a16="http://schemas.microsoft.com/office/drawing/2014/main" id="{935BE371-BF24-406A-9B63-2BCD1A056FFE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9607139D-06F3-49B9-BF04-5F4C2F285CC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EB2324F1-C6A1-479E-B4CA-266B8409AC51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122D66EC-E204-4DB9-8929-9FC804D75448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4E0FBFD3-744D-49EC-AAB1-35B1CAA02233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5F21611E-0CE6-4037-A957-67211CB293F4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1AFA1013-A87D-4DCD-87FA-B256936607A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8" name="Picture 3342">
            <a:extLst>
              <a:ext uri="{FF2B5EF4-FFF2-40B4-BE49-F238E27FC236}">
                <a16:creationId xmlns:a16="http://schemas.microsoft.com/office/drawing/2014/main" id="{9963A64C-C65E-4F48-B05E-DD06CB32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11283103" y="440633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342">
            <a:extLst>
              <a:ext uri="{FF2B5EF4-FFF2-40B4-BE49-F238E27FC236}">
                <a16:creationId xmlns:a16="http://schemas.microsoft.com/office/drawing/2014/main" id="{1AD3CB27-AA4A-407A-ADFD-B1D11FD6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>
            <a:off x="-650355" y="494723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" name="组合 77">
            <a:extLst>
              <a:ext uri="{FF2B5EF4-FFF2-40B4-BE49-F238E27FC236}">
                <a16:creationId xmlns:a16="http://schemas.microsoft.com/office/drawing/2014/main" id="{D8037783-1576-4013-8F9D-780AE2F6AEE7}"/>
              </a:ext>
            </a:extLst>
          </p:cNvPr>
          <p:cNvGrpSpPr/>
          <p:nvPr/>
        </p:nvGrpSpPr>
        <p:grpSpPr>
          <a:xfrm>
            <a:off x="1972567" y="1712836"/>
            <a:ext cx="862387" cy="826939"/>
            <a:chOff x="5336063" y="2804432"/>
            <a:chExt cx="862387" cy="826939"/>
          </a:xfrm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FBB2050F-918B-4385-8BA8-E00391E3C4B3}"/>
                </a:ext>
              </a:extLst>
            </p:cNvPr>
            <p:cNvSpPr/>
            <p:nvPr/>
          </p:nvSpPr>
          <p:spPr>
            <a:xfrm>
              <a:off x="5353787" y="2804432"/>
              <a:ext cx="826938" cy="826939"/>
            </a:xfrm>
            <a:prstGeom prst="ellipse">
              <a:avLst/>
            </a:prstGeom>
            <a:solidFill>
              <a:srgbClr val="028E73"/>
            </a:solidFill>
            <a:ln>
              <a:solidFill>
                <a:srgbClr val="028E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快乐体2016修订版" panose="02010600030101010101" pitchFamily="2" charset="-122"/>
                <a:ea typeface="站酷快乐体2016修订版" panose="02010600030101010101" pitchFamily="2" charset="-122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8E11EBCE-4D07-4718-9805-0E9AC820C6E1}"/>
                </a:ext>
              </a:extLst>
            </p:cNvPr>
            <p:cNvSpPr txBox="1"/>
            <p:nvPr/>
          </p:nvSpPr>
          <p:spPr>
            <a:xfrm>
              <a:off x="5336063" y="2925514"/>
              <a:ext cx="862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73F2CE1F-0FF3-4DBF-9A33-B17607440C27}"/>
              </a:ext>
            </a:extLst>
          </p:cNvPr>
          <p:cNvGrpSpPr/>
          <p:nvPr/>
        </p:nvGrpSpPr>
        <p:grpSpPr>
          <a:xfrm>
            <a:off x="1952798" y="2902160"/>
            <a:ext cx="4953001" cy="1504966"/>
            <a:chOff x="6911163" y="2238382"/>
            <a:chExt cx="2597977" cy="1504966"/>
          </a:xfrm>
        </p:grpSpPr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4FCD7367-88CD-435D-A191-C85CA58425CC}"/>
                </a:ext>
              </a:extLst>
            </p:cNvPr>
            <p:cNvSpPr txBox="1"/>
            <p:nvPr/>
          </p:nvSpPr>
          <p:spPr>
            <a:xfrm>
              <a:off x="6911163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rgbClr val="028E73"/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学习目标</a:t>
              </a:r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BB70337E-B149-4EB1-966D-C38ECDE1375A}"/>
                </a:ext>
              </a:extLst>
            </p:cNvPr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LEARNING OBJECTIVES</a:t>
              </a:r>
            </a:p>
          </p:txBody>
        </p:sp>
      </p:grp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AED485B9-7B25-4D1F-883E-6629D5732AED}"/>
              </a:ext>
            </a:extLst>
          </p:cNvPr>
          <p:cNvCxnSpPr>
            <a:cxnSpLocks/>
          </p:cNvCxnSpPr>
          <p:nvPr/>
        </p:nvCxnSpPr>
        <p:spPr>
          <a:xfrm>
            <a:off x="2055203" y="2811725"/>
            <a:ext cx="4955197" cy="0"/>
          </a:xfrm>
          <a:prstGeom prst="line">
            <a:avLst/>
          </a:prstGeom>
          <a:ln w="22225">
            <a:solidFill>
              <a:srgbClr val="028E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482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54443"/>
            <a:chOff x="599551" y="488408"/>
            <a:chExt cx="2471910" cy="554443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当堂达标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9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REACHING THE GOAL IN COURT</a:t>
              </a:r>
            </a:p>
          </p:txBody>
        </p:sp>
      </p:grpSp>
      <p:graphicFrame>
        <p:nvGraphicFramePr>
          <p:cNvPr id="11" name="对象 402435">
            <a:extLst>
              <a:ext uri="{FF2B5EF4-FFF2-40B4-BE49-F238E27FC236}">
                <a16:creationId xmlns:a16="http://schemas.microsoft.com/office/drawing/2014/main" id="{3C3F9B4D-A380-4904-ACFD-9F6FEE3E69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841505"/>
              </p:ext>
            </p:extLst>
          </p:nvPr>
        </p:nvGraphicFramePr>
        <p:xfrm>
          <a:off x="803797" y="1284331"/>
          <a:ext cx="95821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3516129" imgH="3029441" progId="Word.Document.8">
                  <p:embed/>
                </p:oleObj>
              </mc:Choice>
              <mc:Fallback>
                <p:oleObj name="Document" r:id="rId2" imgW="13516129" imgH="3029441" progId="Word.Document.8">
                  <p:embed/>
                  <p:pic>
                    <p:nvPicPr>
                      <p:cNvPr id="29699" name="对象 402435">
                        <a:extLst>
                          <a:ext uri="{FF2B5EF4-FFF2-40B4-BE49-F238E27FC236}">
                            <a16:creationId xmlns:a16="http://schemas.microsoft.com/office/drawing/2014/main" id="{7B1F56B6-A836-46DD-986C-4C566E93C3D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97" y="1284331"/>
                        <a:ext cx="958215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654338">
            <a:extLst>
              <a:ext uri="{FF2B5EF4-FFF2-40B4-BE49-F238E27FC236}">
                <a16:creationId xmlns:a16="http://schemas.microsoft.com/office/drawing/2014/main" id="{F88B1926-83D1-4439-9FD1-3D4B4358BE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047535"/>
              </p:ext>
            </p:extLst>
          </p:nvPr>
        </p:nvGraphicFramePr>
        <p:xfrm>
          <a:off x="699960" y="2566100"/>
          <a:ext cx="9582151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3437820" imgH="6050608" progId="Word.Document.8">
                  <p:embed/>
                </p:oleObj>
              </mc:Choice>
              <mc:Fallback>
                <p:oleObj name="Document" r:id="rId4" imgW="13437820" imgH="6050608" progId="Word.Document.8">
                  <p:embed/>
                  <p:pic>
                    <p:nvPicPr>
                      <p:cNvPr id="30722" name="对象 654338">
                        <a:extLst>
                          <a:ext uri="{FF2B5EF4-FFF2-40B4-BE49-F238E27FC236}">
                            <a16:creationId xmlns:a16="http://schemas.microsoft.com/office/drawing/2014/main" id="{8B704030-FF92-40A0-90D9-ECF33BDFDBC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60" y="2566100"/>
                        <a:ext cx="9582151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239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54443"/>
            <a:chOff x="599551" y="488408"/>
            <a:chExt cx="2471910" cy="554443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当堂达标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9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REACHING THE GOAL IN COURT</a:t>
              </a:r>
            </a:p>
          </p:txBody>
        </p:sp>
      </p:grpSp>
      <p:graphicFrame>
        <p:nvGraphicFramePr>
          <p:cNvPr id="11" name="对象 419841">
            <a:extLst>
              <a:ext uri="{FF2B5EF4-FFF2-40B4-BE49-F238E27FC236}">
                <a16:creationId xmlns:a16="http://schemas.microsoft.com/office/drawing/2014/main" id="{F2B4C921-ABC3-4166-B951-62C36BC9F2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357954"/>
              </p:ext>
            </p:extLst>
          </p:nvPr>
        </p:nvGraphicFramePr>
        <p:xfrm>
          <a:off x="1019175" y="1362075"/>
          <a:ext cx="96107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2478997" imgH="3102470" progId="Word.Document.8">
                  <p:embed/>
                </p:oleObj>
              </mc:Choice>
              <mc:Fallback>
                <p:oleObj name="Document" r:id="rId2" imgW="12478997" imgH="3102470" progId="Word.Document.8">
                  <p:embed/>
                  <p:pic>
                    <p:nvPicPr>
                      <p:cNvPr id="31746" name="对象 419841">
                        <a:extLst>
                          <a:ext uri="{FF2B5EF4-FFF2-40B4-BE49-F238E27FC236}">
                            <a16:creationId xmlns:a16="http://schemas.microsoft.com/office/drawing/2014/main" id="{8DB2F703-FFB5-4ED7-8FDB-2E8C912669B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362075"/>
                        <a:ext cx="96107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4C27A5E0-1EE4-4C81-990D-8982D71F3F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295226"/>
              </p:ext>
            </p:extLst>
          </p:nvPr>
        </p:nvGraphicFramePr>
        <p:xfrm>
          <a:off x="1002052" y="3890963"/>
          <a:ext cx="7786687" cy="216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3162219" progId="Word.Document.8">
                  <p:embed/>
                </p:oleObj>
              </mc:Choice>
              <mc:Fallback>
                <p:oleObj name="Document" r:id="rId4" imgW="10074393" imgH="3162219" progId="Word.Document.8">
                  <p:embed/>
                  <p:pic>
                    <p:nvPicPr>
                      <p:cNvPr id="419843" name="对象 419842">
                        <a:extLst>
                          <a:ext uri="{FF2B5EF4-FFF2-40B4-BE49-F238E27FC236}">
                            <a16:creationId xmlns:a16="http://schemas.microsoft.com/office/drawing/2014/main" id="{B73E6ADE-848D-4556-A05E-2633F8688E1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52" y="3890963"/>
                        <a:ext cx="7786687" cy="216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261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54443"/>
            <a:chOff x="599551" y="488408"/>
            <a:chExt cx="2471910" cy="554443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当堂达标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9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REACHING THE GOAL IN COURT</a:t>
              </a:r>
            </a:p>
          </p:txBody>
        </p:sp>
      </p:grp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C4C6A4B0-971D-4794-B813-F7B8BE3E06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680347"/>
              </p:ext>
            </p:extLst>
          </p:nvPr>
        </p:nvGraphicFramePr>
        <p:xfrm>
          <a:off x="1117628" y="4162787"/>
          <a:ext cx="7770786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2576903" progId="Word.Document.8">
                  <p:embed/>
                </p:oleObj>
              </mc:Choice>
              <mc:Fallback>
                <p:oleObj name="Document" r:id="rId2" imgW="10074393" imgH="2576903" progId="Word.Document.8">
                  <p:embed/>
                  <p:pic>
                    <p:nvPicPr>
                      <p:cNvPr id="418819" name="对象 418818">
                        <a:extLst>
                          <a:ext uri="{FF2B5EF4-FFF2-40B4-BE49-F238E27FC236}">
                            <a16:creationId xmlns:a16="http://schemas.microsoft.com/office/drawing/2014/main" id="{4F1E8987-BC42-42B8-A3D0-F2D9BC9F8A0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28" y="4162787"/>
                        <a:ext cx="7770786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418819">
            <a:extLst>
              <a:ext uri="{FF2B5EF4-FFF2-40B4-BE49-F238E27FC236}">
                <a16:creationId xmlns:a16="http://schemas.microsoft.com/office/drawing/2014/main" id="{DD234437-D677-48D3-9D5F-52D62FAB62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648941"/>
              </p:ext>
            </p:extLst>
          </p:nvPr>
        </p:nvGraphicFramePr>
        <p:xfrm>
          <a:off x="1125565" y="1546688"/>
          <a:ext cx="7770785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2576903" progId="Word.Document.8">
                  <p:embed/>
                </p:oleObj>
              </mc:Choice>
              <mc:Fallback>
                <p:oleObj name="Document" r:id="rId4" imgW="10074393" imgH="2576903" progId="Word.Document.8">
                  <p:embed/>
                  <p:pic>
                    <p:nvPicPr>
                      <p:cNvPr id="32771" name="对象 418819">
                        <a:extLst>
                          <a:ext uri="{FF2B5EF4-FFF2-40B4-BE49-F238E27FC236}">
                            <a16:creationId xmlns:a16="http://schemas.microsoft.com/office/drawing/2014/main" id="{089EEBAA-E03B-4E67-BA7A-BED90914578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65" y="1546688"/>
                        <a:ext cx="7770785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9727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54443"/>
            <a:chOff x="599551" y="488408"/>
            <a:chExt cx="2471910" cy="554443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当堂达标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9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REACHING THE GOAL IN COURT</a:t>
              </a:r>
            </a:p>
          </p:txBody>
        </p:sp>
      </p:grpSp>
      <p:graphicFrame>
        <p:nvGraphicFramePr>
          <p:cNvPr id="11" name="对象 417793">
            <a:extLst>
              <a:ext uri="{FF2B5EF4-FFF2-40B4-BE49-F238E27FC236}">
                <a16:creationId xmlns:a16="http://schemas.microsoft.com/office/drawing/2014/main" id="{BF35D9EF-5299-464A-AEB8-1FD9B3FA64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886066"/>
              </p:ext>
            </p:extLst>
          </p:nvPr>
        </p:nvGraphicFramePr>
        <p:xfrm>
          <a:off x="714375" y="1419226"/>
          <a:ext cx="11601450" cy="748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2941934" imgH="859079" progId="Word.Document.8">
                  <p:embed/>
                </p:oleObj>
              </mc:Choice>
              <mc:Fallback>
                <p:oleObj name="Document" r:id="rId2" imgW="12941934" imgH="859079" progId="Word.Document.8">
                  <p:embed/>
                  <p:pic>
                    <p:nvPicPr>
                      <p:cNvPr id="33794" name="对象 417793">
                        <a:extLst>
                          <a:ext uri="{FF2B5EF4-FFF2-40B4-BE49-F238E27FC236}">
                            <a16:creationId xmlns:a16="http://schemas.microsoft.com/office/drawing/2014/main" id="{ECBEE3BC-5910-477B-BAC1-FCFB501A484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419226"/>
                        <a:ext cx="11601450" cy="748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310B0F18-D878-4569-A6ED-0604A026B4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029684"/>
              </p:ext>
            </p:extLst>
          </p:nvPr>
        </p:nvGraphicFramePr>
        <p:xfrm>
          <a:off x="1220788" y="1952525"/>
          <a:ext cx="7361099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64680" imgH="1444404" progId="Word.Document.8">
                  <p:embed/>
                </p:oleObj>
              </mc:Choice>
              <mc:Fallback>
                <p:oleObj name="Document" r:id="rId4" imgW="10064680" imgH="1444404" progId="Word.Document.8">
                  <p:embed/>
                  <p:pic>
                    <p:nvPicPr>
                      <p:cNvPr id="417795" name="对象 417794">
                        <a:extLst>
                          <a:ext uri="{FF2B5EF4-FFF2-40B4-BE49-F238E27FC236}">
                            <a16:creationId xmlns:a16="http://schemas.microsoft.com/office/drawing/2014/main" id="{582504AD-C6A7-4297-AE3D-9CE7A95D3A4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1952525"/>
                        <a:ext cx="7361099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416769">
            <a:extLst>
              <a:ext uri="{FF2B5EF4-FFF2-40B4-BE49-F238E27FC236}">
                <a16:creationId xmlns:a16="http://schemas.microsoft.com/office/drawing/2014/main" id="{05819DCD-5646-4B7B-99D2-88B31E4FD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445554"/>
              </p:ext>
            </p:extLst>
          </p:nvPr>
        </p:nvGraphicFramePr>
        <p:xfrm>
          <a:off x="824320" y="2812572"/>
          <a:ext cx="10544175" cy="183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3206222" imgH="2293756" progId="Word.Document.8">
                  <p:embed/>
                </p:oleObj>
              </mc:Choice>
              <mc:Fallback>
                <p:oleObj name="Document" r:id="rId6" imgW="13206222" imgH="2293756" progId="Word.Document.8">
                  <p:embed/>
                  <p:pic>
                    <p:nvPicPr>
                      <p:cNvPr id="34818" name="对象 416769">
                        <a:extLst>
                          <a:ext uri="{FF2B5EF4-FFF2-40B4-BE49-F238E27FC236}">
                            <a16:creationId xmlns:a16="http://schemas.microsoft.com/office/drawing/2014/main" id="{C9EF57E8-16F2-46DB-8B36-C29A472F975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20" y="2812572"/>
                        <a:ext cx="10544175" cy="183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AA4CA88-1B8A-4B90-BB74-8871633CE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151706"/>
              </p:ext>
            </p:extLst>
          </p:nvPr>
        </p:nvGraphicFramePr>
        <p:xfrm>
          <a:off x="1195213" y="3647519"/>
          <a:ext cx="7768258" cy="2983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10074393" imgH="4612739" progId="Word.Document.8">
                  <p:embed/>
                </p:oleObj>
              </mc:Choice>
              <mc:Fallback>
                <p:oleObj name="Document" r:id="rId8" imgW="10074393" imgH="4612739" progId="Word.Document.8">
                  <p:embed/>
                  <p:pic>
                    <p:nvPicPr>
                      <p:cNvPr id="416772" name="对象 416771">
                        <a:extLst>
                          <a:ext uri="{FF2B5EF4-FFF2-40B4-BE49-F238E27FC236}">
                            <a16:creationId xmlns:a16="http://schemas.microsoft.com/office/drawing/2014/main" id="{6450F8C5-291E-4972-BAC5-150273AD7E3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213" y="3647519"/>
                        <a:ext cx="7768258" cy="2983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965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6">
            <a:extLst>
              <a:ext uri="{FF2B5EF4-FFF2-40B4-BE49-F238E27FC236}">
                <a16:creationId xmlns:a16="http://schemas.microsoft.com/office/drawing/2014/main" id="{CC74F2CA-9A55-404D-BA59-FD90F1AD375A}"/>
              </a:ext>
            </a:extLst>
          </p:cNvPr>
          <p:cNvSpPr/>
          <p:nvPr/>
        </p:nvSpPr>
        <p:spPr>
          <a:xfrm>
            <a:off x="9746751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noFill/>
          <a:ln w="22225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椭圆 6">
            <a:extLst>
              <a:ext uri="{FF2B5EF4-FFF2-40B4-BE49-F238E27FC236}">
                <a16:creationId xmlns:a16="http://schemas.microsoft.com/office/drawing/2014/main" id="{F7C4F319-B794-4041-9FB7-715AEDC40139}"/>
              </a:ext>
            </a:extLst>
          </p:cNvPr>
          <p:cNvSpPr/>
          <p:nvPr/>
        </p:nvSpPr>
        <p:spPr>
          <a:xfrm>
            <a:off x="10176386" y="-1117601"/>
            <a:ext cx="2951083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" name="矩形 4">
            <a:extLst>
              <a:ext uri="{FF2B5EF4-FFF2-40B4-BE49-F238E27FC236}">
                <a16:creationId xmlns:a16="http://schemas.microsoft.com/office/drawing/2014/main" id="{6128611E-9A6F-4C20-83FD-AA0EEE8C712A}"/>
              </a:ext>
            </a:extLst>
          </p:cNvPr>
          <p:cNvSpPr/>
          <p:nvPr/>
        </p:nvSpPr>
        <p:spPr>
          <a:xfrm>
            <a:off x="-1" y="2495550"/>
            <a:ext cx="9320981" cy="44219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3493178 w 8637301"/>
              <a:gd name="connsiteY2" fmla="*/ 2972848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1854878" y="2887123"/>
                  <a:pt x="3493178" y="2972848"/>
                </a:cubicBezTo>
                <a:cubicBezTo>
                  <a:pt x="7496853" y="2243391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noFill/>
          <a:ln w="31750">
            <a:solidFill>
              <a:srgbClr val="FF6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4">
            <a:extLst>
              <a:ext uri="{FF2B5EF4-FFF2-40B4-BE49-F238E27FC236}">
                <a16:creationId xmlns:a16="http://schemas.microsoft.com/office/drawing/2014/main" id="{906EA57F-6CA8-49F1-8675-43B3CDDC73B5}"/>
              </a:ext>
            </a:extLst>
          </p:cNvPr>
          <p:cNvSpPr/>
          <p:nvPr/>
        </p:nvSpPr>
        <p:spPr>
          <a:xfrm>
            <a:off x="0" y="2857500"/>
            <a:ext cx="8763000" cy="406003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637301"/>
              <a:gd name="connsiteY0" fmla="*/ 476250 h 4441030"/>
              <a:gd name="connsiteX1" fmla="*/ 1514475 w 8637301"/>
              <a:gd name="connsiteY1" fmla="*/ 0 h 4441030"/>
              <a:gd name="connsiteX2" fmla="*/ 4067175 w 8637301"/>
              <a:gd name="connsiteY2" fmla="*/ 2943225 h 4441030"/>
              <a:gd name="connsiteX3" fmla="*/ 8637301 w 8637301"/>
              <a:gd name="connsiteY3" fmla="*/ 4441030 h 4441030"/>
              <a:gd name="connsiteX4" fmla="*/ 0 w 8637301"/>
              <a:gd name="connsiteY4" fmla="*/ 3812380 h 4441030"/>
              <a:gd name="connsiteX5" fmla="*/ 0 w 8637301"/>
              <a:gd name="connsiteY5" fmla="*/ 476250 h 444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301" h="444103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015001" y="4084637"/>
                  <a:pt x="8637301" y="444103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09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4EC939-3173-423A-905A-1CCBBE11297A}"/>
              </a:ext>
            </a:extLst>
          </p:cNvPr>
          <p:cNvSpPr/>
          <p:nvPr/>
        </p:nvSpPr>
        <p:spPr>
          <a:xfrm>
            <a:off x="10424161" y="-1117601"/>
            <a:ext cx="3204754" cy="2342982"/>
          </a:xfrm>
          <a:custGeom>
            <a:avLst/>
            <a:gdLst>
              <a:gd name="connsiteX0" fmla="*/ 0 w 3204754"/>
              <a:gd name="connsiteY0" fmla="*/ 1052286 h 2104572"/>
              <a:gd name="connsiteX1" fmla="*/ 1602377 w 3204754"/>
              <a:gd name="connsiteY1" fmla="*/ 0 h 2104572"/>
              <a:gd name="connsiteX2" fmla="*/ 3204754 w 3204754"/>
              <a:gd name="connsiteY2" fmla="*/ 1052286 h 2104572"/>
              <a:gd name="connsiteX3" fmla="*/ 1602377 w 3204754"/>
              <a:gd name="connsiteY3" fmla="*/ 2104572 h 2104572"/>
              <a:gd name="connsiteX4" fmla="*/ 0 w 3204754"/>
              <a:gd name="connsiteY4" fmla="*/ 1052286 h 2104572"/>
              <a:gd name="connsiteX0" fmla="*/ 0 w 3204754"/>
              <a:gd name="connsiteY0" fmla="*/ 1052286 h 2342982"/>
              <a:gd name="connsiteX1" fmla="*/ 1602377 w 3204754"/>
              <a:gd name="connsiteY1" fmla="*/ 0 h 2342982"/>
              <a:gd name="connsiteX2" fmla="*/ 3204754 w 3204754"/>
              <a:gd name="connsiteY2" fmla="*/ 1052286 h 2342982"/>
              <a:gd name="connsiteX3" fmla="*/ 1602377 w 3204754"/>
              <a:gd name="connsiteY3" fmla="*/ 2104572 h 2342982"/>
              <a:gd name="connsiteX4" fmla="*/ 0 w 3204754"/>
              <a:gd name="connsiteY4" fmla="*/ 1052286 h 23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754" h="2342982">
                <a:moveTo>
                  <a:pt x="0" y="1052286"/>
                </a:moveTo>
                <a:cubicBezTo>
                  <a:pt x="0" y="471124"/>
                  <a:pt x="717409" y="0"/>
                  <a:pt x="1602377" y="0"/>
                </a:cubicBezTo>
                <a:cubicBezTo>
                  <a:pt x="2487345" y="0"/>
                  <a:pt x="3204754" y="471124"/>
                  <a:pt x="3204754" y="1052286"/>
                </a:cubicBezTo>
                <a:cubicBezTo>
                  <a:pt x="3204754" y="1633448"/>
                  <a:pt x="2174925" y="2858952"/>
                  <a:pt x="1602377" y="2104572"/>
                </a:cubicBezTo>
                <a:cubicBezTo>
                  <a:pt x="1029829" y="1350192"/>
                  <a:pt x="0" y="1633448"/>
                  <a:pt x="0" y="1052286"/>
                </a:cubicBez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99A9F9-20C4-4A2E-AB66-F8E20468BEB8}"/>
              </a:ext>
            </a:extLst>
          </p:cNvPr>
          <p:cNvSpPr/>
          <p:nvPr/>
        </p:nvSpPr>
        <p:spPr>
          <a:xfrm>
            <a:off x="0" y="3067050"/>
            <a:ext cx="8763000" cy="3812380"/>
          </a:xfrm>
          <a:custGeom>
            <a:avLst/>
            <a:gdLst>
              <a:gd name="connsiteX0" fmla="*/ 0 w 8763000"/>
              <a:gd name="connsiteY0" fmla="*/ 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0 h 4040980"/>
              <a:gd name="connsiteX0" fmla="*/ 0 w 8763000"/>
              <a:gd name="connsiteY0" fmla="*/ 704850 h 4040980"/>
              <a:gd name="connsiteX1" fmla="*/ 8763000 w 8763000"/>
              <a:gd name="connsiteY1" fmla="*/ 0 h 4040980"/>
              <a:gd name="connsiteX2" fmla="*/ 8763000 w 8763000"/>
              <a:gd name="connsiteY2" fmla="*/ 4040980 h 4040980"/>
              <a:gd name="connsiteX3" fmla="*/ 0 w 8763000"/>
              <a:gd name="connsiteY3" fmla="*/ 4040980 h 4040980"/>
              <a:gd name="connsiteX4" fmla="*/ 0 w 8763000"/>
              <a:gd name="connsiteY4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8763000 w 8763000"/>
              <a:gd name="connsiteY2" fmla="*/ 0 h 4040980"/>
              <a:gd name="connsiteX3" fmla="*/ 8763000 w 8763000"/>
              <a:gd name="connsiteY3" fmla="*/ 4040980 h 4040980"/>
              <a:gd name="connsiteX4" fmla="*/ 0 w 8763000"/>
              <a:gd name="connsiteY4" fmla="*/ 4040980 h 4040980"/>
              <a:gd name="connsiteX5" fmla="*/ 0 w 8763000"/>
              <a:gd name="connsiteY5" fmla="*/ 704850 h 4040980"/>
              <a:gd name="connsiteX0" fmla="*/ 0 w 8763000"/>
              <a:gd name="connsiteY0" fmla="*/ 704850 h 4040980"/>
              <a:gd name="connsiteX1" fmla="*/ 1514475 w 8763000"/>
              <a:gd name="connsiteY1" fmla="*/ 228600 h 4040980"/>
              <a:gd name="connsiteX2" fmla="*/ 4067175 w 8763000"/>
              <a:gd name="connsiteY2" fmla="*/ 3171825 h 4040980"/>
              <a:gd name="connsiteX3" fmla="*/ 8763000 w 8763000"/>
              <a:gd name="connsiteY3" fmla="*/ 0 h 4040980"/>
              <a:gd name="connsiteX4" fmla="*/ 8763000 w 8763000"/>
              <a:gd name="connsiteY4" fmla="*/ 4040980 h 4040980"/>
              <a:gd name="connsiteX5" fmla="*/ 0 w 8763000"/>
              <a:gd name="connsiteY5" fmla="*/ 4040980 h 4040980"/>
              <a:gd name="connsiteX6" fmla="*/ 0 w 8763000"/>
              <a:gd name="connsiteY6" fmla="*/ 704850 h 4040980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1 h 3812471"/>
              <a:gd name="connsiteX1" fmla="*/ 1514475 w 8763000"/>
              <a:gd name="connsiteY1" fmla="*/ 91 h 3812471"/>
              <a:gd name="connsiteX2" fmla="*/ 4067175 w 8763000"/>
              <a:gd name="connsiteY2" fmla="*/ 2943316 h 3812471"/>
              <a:gd name="connsiteX3" fmla="*/ 8763000 w 8763000"/>
              <a:gd name="connsiteY3" fmla="*/ 3812471 h 3812471"/>
              <a:gd name="connsiteX4" fmla="*/ 0 w 8763000"/>
              <a:gd name="connsiteY4" fmla="*/ 3812471 h 3812471"/>
              <a:gd name="connsiteX5" fmla="*/ 0 w 8763000"/>
              <a:gd name="connsiteY5" fmla="*/ 476341 h 3812471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344 h 3812474"/>
              <a:gd name="connsiteX1" fmla="*/ 1514475 w 8763000"/>
              <a:gd name="connsiteY1" fmla="*/ 94 h 3812474"/>
              <a:gd name="connsiteX2" fmla="*/ 4067175 w 8763000"/>
              <a:gd name="connsiteY2" fmla="*/ 2943319 h 3812474"/>
              <a:gd name="connsiteX3" fmla="*/ 8763000 w 8763000"/>
              <a:gd name="connsiteY3" fmla="*/ 3812474 h 3812474"/>
              <a:gd name="connsiteX4" fmla="*/ 0 w 8763000"/>
              <a:gd name="connsiteY4" fmla="*/ 3812474 h 3812474"/>
              <a:gd name="connsiteX5" fmla="*/ 0 w 8763000"/>
              <a:gd name="connsiteY5" fmla="*/ 476344 h 3812474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  <a:gd name="connsiteX0" fmla="*/ 0 w 8763000"/>
              <a:gd name="connsiteY0" fmla="*/ 476250 h 3812380"/>
              <a:gd name="connsiteX1" fmla="*/ 1514475 w 8763000"/>
              <a:gd name="connsiteY1" fmla="*/ 0 h 3812380"/>
              <a:gd name="connsiteX2" fmla="*/ 4067175 w 8763000"/>
              <a:gd name="connsiteY2" fmla="*/ 2943225 h 3812380"/>
              <a:gd name="connsiteX3" fmla="*/ 8763000 w 8763000"/>
              <a:gd name="connsiteY3" fmla="*/ 3812380 h 3812380"/>
              <a:gd name="connsiteX4" fmla="*/ 0 w 8763000"/>
              <a:gd name="connsiteY4" fmla="*/ 3812380 h 3812380"/>
              <a:gd name="connsiteX5" fmla="*/ 0 w 8763000"/>
              <a:gd name="connsiteY5" fmla="*/ 476250 h 38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000" h="3812380">
                <a:moveTo>
                  <a:pt x="0" y="476250"/>
                </a:moveTo>
                <a:cubicBezTo>
                  <a:pt x="625475" y="104775"/>
                  <a:pt x="898525" y="0"/>
                  <a:pt x="1514475" y="0"/>
                </a:cubicBezTo>
                <a:cubicBezTo>
                  <a:pt x="3267075" y="133350"/>
                  <a:pt x="2428875" y="2857500"/>
                  <a:pt x="4067175" y="2943225"/>
                </a:cubicBezTo>
                <a:cubicBezTo>
                  <a:pt x="8070850" y="2213768"/>
                  <a:pt x="8140700" y="3455987"/>
                  <a:pt x="8763000" y="3812380"/>
                </a:cubicBezTo>
                <a:lnTo>
                  <a:pt x="0" y="3812380"/>
                </a:lnTo>
                <a:lnTo>
                  <a:pt x="0" y="476250"/>
                </a:lnTo>
                <a:close/>
              </a:path>
            </a:pathLst>
          </a:custGeom>
          <a:solidFill>
            <a:srgbClr val="028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pic>
        <p:nvPicPr>
          <p:cNvPr id="16" name="Picture 3342">
            <a:extLst>
              <a:ext uri="{FF2B5EF4-FFF2-40B4-BE49-F238E27FC236}">
                <a16:creationId xmlns:a16="http://schemas.microsoft.com/office/drawing/2014/main" id="{B7D1507B-8CEB-4BB0-9701-E9BEE3EF9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 flipH="1">
            <a:off x="4660489" y="33131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49A1DD-302F-4B48-B46A-AA3F288D2850}"/>
              </a:ext>
            </a:extLst>
          </p:cNvPr>
          <p:cNvGrpSpPr/>
          <p:nvPr/>
        </p:nvGrpSpPr>
        <p:grpSpPr>
          <a:xfrm>
            <a:off x="597657" y="5636234"/>
            <a:ext cx="1358143" cy="676024"/>
            <a:chOff x="457957" y="5356834"/>
            <a:chExt cx="2149180" cy="106976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6596D06-ECB9-43F3-B4FA-6982610C72E0}"/>
                </a:ext>
              </a:extLst>
            </p:cNvPr>
            <p:cNvGrpSpPr/>
            <p:nvPr/>
          </p:nvGrpSpPr>
          <p:grpSpPr>
            <a:xfrm>
              <a:off x="457957" y="5356834"/>
              <a:ext cx="2149180" cy="99733"/>
              <a:chOff x="457957" y="5356834"/>
              <a:chExt cx="2149180" cy="99733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B112280-3474-48F7-8585-DB6BD79DC6FA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AC7128A7-D1C2-4DD3-BE91-9BC779557F2B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4D2DE62-6C29-4A12-8F5F-05FB28E287D2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7F9EEAE-3912-4F16-9D80-EDF1F4BAFA09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811BDDD-74AA-4118-B560-B76091F283F3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3CF60299-C0A7-4766-95CC-B9D3DB89E57F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7B3CA230-3A91-4325-B64B-3D496BED540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ACC993DC-2A49-4A3E-93F7-ADDCCE75CA44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id="{7B024568-81FF-4888-B230-CA9597362423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B0274EFF-7DA8-4A57-8B6D-DB8992CFC24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50840041-64F0-43EB-A56A-FFFE05EEAB84}"/>
                </a:ext>
              </a:extLst>
            </p:cNvPr>
            <p:cNvGrpSpPr/>
            <p:nvPr/>
          </p:nvGrpSpPr>
          <p:grpSpPr>
            <a:xfrm>
              <a:off x="457957" y="5680179"/>
              <a:ext cx="2149180" cy="99733"/>
              <a:chOff x="457957" y="5356834"/>
              <a:chExt cx="2149180" cy="99733"/>
            </a:xfrm>
          </p:grpSpPr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440D70E0-4F8A-4617-8C0A-69C48F94F5FF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87507B95-B19E-4FB4-A806-D51FE2A738A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BE8C74AB-882A-4DC8-810C-F581B0D458B0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7F9631A-AC18-49D8-AB6B-D81464D796BF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D4B97009-DAC6-468C-A3C8-AE6DBC636FBD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AA5B3EC-374E-4331-93C4-8E8FDA293DDC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4B940E89-4DDE-458E-A2BD-4CDC10F5B3F6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81F99A24-740C-404D-AA25-6BDABE51531C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3729ACA3-A5BE-46E5-9D61-BB29741BD63C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CAB8B455-40B3-4BA6-9B35-023936F46ADC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6627F5BE-C103-4D38-B134-795DF1F3E0B3}"/>
                </a:ext>
              </a:extLst>
            </p:cNvPr>
            <p:cNvGrpSpPr/>
            <p:nvPr/>
          </p:nvGrpSpPr>
          <p:grpSpPr>
            <a:xfrm>
              <a:off x="457957" y="6003524"/>
              <a:ext cx="2149180" cy="99733"/>
              <a:chOff x="457957" y="5356834"/>
              <a:chExt cx="2149180" cy="99733"/>
            </a:xfrm>
          </p:grpSpPr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A8BB7311-2737-42B3-91FD-1294D4A2C103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7528F68F-BFD2-4939-8093-432EB0FE44F8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FE1C8DC1-3CC4-47A8-AB28-9B99F0E39D0E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椭圆 149">
                <a:extLst>
                  <a:ext uri="{FF2B5EF4-FFF2-40B4-BE49-F238E27FC236}">
                    <a16:creationId xmlns:a16="http://schemas.microsoft.com/office/drawing/2014/main" id="{532B72F4-2482-4689-92FC-51F755C6CB41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椭圆 150">
                <a:extLst>
                  <a:ext uri="{FF2B5EF4-FFF2-40B4-BE49-F238E27FC236}">
                    <a16:creationId xmlns:a16="http://schemas.microsoft.com/office/drawing/2014/main" id="{94C9DE02-1E11-4D28-ADA4-62BA294892A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椭圆 151">
                <a:extLst>
                  <a:ext uri="{FF2B5EF4-FFF2-40B4-BE49-F238E27FC236}">
                    <a16:creationId xmlns:a16="http://schemas.microsoft.com/office/drawing/2014/main" id="{747E3245-408C-4EC1-B23E-DCB48BF26334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椭圆 152">
                <a:extLst>
                  <a:ext uri="{FF2B5EF4-FFF2-40B4-BE49-F238E27FC236}">
                    <a16:creationId xmlns:a16="http://schemas.microsoft.com/office/drawing/2014/main" id="{04A85E11-8E1D-4B75-A469-A5585CF637DE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F2EE39EF-F3E9-4A62-B8C1-BA2C85AC5420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椭圆 154">
                <a:extLst>
                  <a:ext uri="{FF2B5EF4-FFF2-40B4-BE49-F238E27FC236}">
                    <a16:creationId xmlns:a16="http://schemas.microsoft.com/office/drawing/2014/main" id="{E60B170C-B148-47A9-A2CC-B688E00F9299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椭圆 155">
                <a:extLst>
                  <a:ext uri="{FF2B5EF4-FFF2-40B4-BE49-F238E27FC236}">
                    <a16:creationId xmlns:a16="http://schemas.microsoft.com/office/drawing/2014/main" id="{80F198A3-286C-4B15-9E90-9BF019753A38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62A0C46E-18BE-4BCE-85B4-DF1CB58A4CF5}"/>
                </a:ext>
              </a:extLst>
            </p:cNvPr>
            <p:cNvGrpSpPr/>
            <p:nvPr/>
          </p:nvGrpSpPr>
          <p:grpSpPr>
            <a:xfrm>
              <a:off x="457957" y="6326869"/>
              <a:ext cx="2149180" cy="99733"/>
              <a:chOff x="457957" y="5356834"/>
              <a:chExt cx="2149180" cy="99733"/>
            </a:xfrm>
          </p:grpSpPr>
          <p:sp>
            <p:nvSpPr>
              <p:cNvPr id="158" name="椭圆 157">
                <a:extLst>
                  <a:ext uri="{FF2B5EF4-FFF2-40B4-BE49-F238E27FC236}">
                    <a16:creationId xmlns:a16="http://schemas.microsoft.com/office/drawing/2014/main" id="{1A783ACD-8071-41F4-8882-8DEAFD9073F5}"/>
                  </a:ext>
                </a:extLst>
              </p:cNvPr>
              <p:cNvSpPr/>
              <p:nvPr/>
            </p:nvSpPr>
            <p:spPr>
              <a:xfrm>
                <a:off x="45795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椭圆 158">
                <a:extLst>
                  <a:ext uri="{FF2B5EF4-FFF2-40B4-BE49-F238E27FC236}">
                    <a16:creationId xmlns:a16="http://schemas.microsoft.com/office/drawing/2014/main" id="{5449D67B-2E11-4C6A-AD87-D15F4F3FEDDA}"/>
                  </a:ext>
                </a:extLst>
              </p:cNvPr>
              <p:cNvSpPr/>
              <p:nvPr/>
            </p:nvSpPr>
            <p:spPr>
              <a:xfrm>
                <a:off x="91338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椭圆 159">
                <a:extLst>
                  <a:ext uri="{FF2B5EF4-FFF2-40B4-BE49-F238E27FC236}">
                    <a16:creationId xmlns:a16="http://schemas.microsoft.com/office/drawing/2014/main" id="{F3BD757A-5DA4-43FA-99FC-4FBB81508998}"/>
                  </a:ext>
                </a:extLst>
              </p:cNvPr>
              <p:cNvSpPr/>
              <p:nvPr/>
            </p:nvSpPr>
            <p:spPr>
              <a:xfrm>
                <a:off x="68567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椭圆 160">
                <a:extLst>
                  <a:ext uri="{FF2B5EF4-FFF2-40B4-BE49-F238E27FC236}">
                    <a16:creationId xmlns:a16="http://schemas.microsoft.com/office/drawing/2014/main" id="{935BE371-BF24-406A-9B63-2BCD1A056FFE}"/>
                  </a:ext>
                </a:extLst>
              </p:cNvPr>
              <p:cNvSpPr/>
              <p:nvPr/>
            </p:nvSpPr>
            <p:spPr>
              <a:xfrm>
                <a:off x="114110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9607139D-06F3-49B9-BF04-5F4C2F285CC8}"/>
                  </a:ext>
                </a:extLst>
              </p:cNvPr>
              <p:cNvSpPr/>
              <p:nvPr/>
            </p:nvSpPr>
            <p:spPr>
              <a:xfrm>
                <a:off x="1368821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EB2324F1-C6A1-479E-B4CA-266B8409AC51}"/>
                  </a:ext>
                </a:extLst>
              </p:cNvPr>
              <p:cNvSpPr/>
              <p:nvPr/>
            </p:nvSpPr>
            <p:spPr>
              <a:xfrm>
                <a:off x="1596537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122D66EC-E204-4DB9-8929-9FC804D75448}"/>
                  </a:ext>
                </a:extLst>
              </p:cNvPr>
              <p:cNvSpPr/>
              <p:nvPr/>
            </p:nvSpPr>
            <p:spPr>
              <a:xfrm>
                <a:off x="2051969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4E0FBFD3-744D-49EC-AAB1-35B1CAA02233}"/>
                  </a:ext>
                </a:extLst>
              </p:cNvPr>
              <p:cNvSpPr/>
              <p:nvPr/>
            </p:nvSpPr>
            <p:spPr>
              <a:xfrm>
                <a:off x="1824253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5F21611E-0CE6-4037-A957-67211CB293F4}"/>
                  </a:ext>
                </a:extLst>
              </p:cNvPr>
              <p:cNvSpPr/>
              <p:nvPr/>
            </p:nvSpPr>
            <p:spPr>
              <a:xfrm>
                <a:off x="2279685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1AFA1013-A87D-4DCD-87FA-B256936607A3}"/>
                  </a:ext>
                </a:extLst>
              </p:cNvPr>
              <p:cNvSpPr/>
              <p:nvPr/>
            </p:nvSpPr>
            <p:spPr>
              <a:xfrm>
                <a:off x="2507404" y="5356834"/>
                <a:ext cx="99733" cy="997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8" name="Picture 3342">
            <a:extLst>
              <a:ext uri="{FF2B5EF4-FFF2-40B4-BE49-F238E27FC236}">
                <a16:creationId xmlns:a16="http://schemas.microsoft.com/office/drawing/2014/main" id="{9963A64C-C65E-4F48-B05E-DD06CB32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 flipH="1">
            <a:off x="-762326" y="440633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342">
            <a:extLst>
              <a:ext uri="{FF2B5EF4-FFF2-40B4-BE49-F238E27FC236}">
                <a16:creationId xmlns:a16="http://schemas.microsoft.com/office/drawing/2014/main" id="{1AD3CB27-AA4A-407A-ADFD-B1D11FD6D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9" t="10633" r="54165" b="67271"/>
          <a:stretch/>
        </p:blipFill>
        <p:spPr bwMode="auto">
          <a:xfrm flipH="1">
            <a:off x="11171132" y="4947231"/>
            <a:ext cx="1710812" cy="1849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0" name="组合 169">
            <a:extLst>
              <a:ext uri="{FF2B5EF4-FFF2-40B4-BE49-F238E27FC236}">
                <a16:creationId xmlns:a16="http://schemas.microsoft.com/office/drawing/2014/main" id="{57F5B4EF-1124-46D5-8D97-A8B24EC81BAA}"/>
              </a:ext>
            </a:extLst>
          </p:cNvPr>
          <p:cNvGrpSpPr/>
          <p:nvPr/>
        </p:nvGrpSpPr>
        <p:grpSpPr>
          <a:xfrm>
            <a:off x="8113607" y="1225381"/>
            <a:ext cx="3099486" cy="523220"/>
            <a:chOff x="8580120" y="993213"/>
            <a:chExt cx="3099486" cy="523220"/>
          </a:xfrm>
        </p:grpSpPr>
        <p:sp>
          <p:nvSpPr>
            <p:cNvPr id="171" name="矩形: 圆角 170">
              <a:extLst>
                <a:ext uri="{FF2B5EF4-FFF2-40B4-BE49-F238E27FC236}">
                  <a16:creationId xmlns:a16="http://schemas.microsoft.com/office/drawing/2014/main" id="{4E72E916-F3FC-47DA-976C-28BAD0C94560}"/>
                </a:ext>
              </a:extLst>
            </p:cNvPr>
            <p:cNvSpPr/>
            <p:nvPr/>
          </p:nvSpPr>
          <p:spPr bwMode="auto">
            <a:xfrm flipH="1">
              <a:off x="8580120" y="993213"/>
              <a:ext cx="3099486" cy="523220"/>
            </a:xfrm>
            <a:prstGeom prst="roundRect">
              <a:avLst/>
            </a:prstGeom>
            <a:solidFill>
              <a:srgbClr val="028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028E7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2" name="矩形 171">
              <a:extLst>
                <a:ext uri="{FF2B5EF4-FFF2-40B4-BE49-F238E27FC236}">
                  <a16:creationId xmlns:a16="http://schemas.microsoft.com/office/drawing/2014/main" id="{01C57D17-B047-4C9F-9639-99CB785B50FA}"/>
                </a:ext>
              </a:extLst>
            </p:cNvPr>
            <p:cNvSpPr/>
            <p:nvPr/>
          </p:nvSpPr>
          <p:spPr>
            <a:xfrm>
              <a:off x="9414809" y="1023991"/>
              <a:ext cx="21983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 sz="1800">
                  <a:solidFill>
                    <a:srgbClr val="000000"/>
                  </a:solidFill>
                </a:defRPr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第二章 数列</a:t>
              </a:r>
            </a:p>
          </p:txBody>
        </p:sp>
      </p:grpSp>
      <p:sp>
        <p:nvSpPr>
          <p:cNvPr id="173" name="Shape 40">
            <a:extLst>
              <a:ext uri="{FF2B5EF4-FFF2-40B4-BE49-F238E27FC236}">
                <a16:creationId xmlns:a16="http://schemas.microsoft.com/office/drawing/2014/main" id="{5CC3E672-8A83-4CCD-A5E1-DE4A7D3A3459}"/>
              </a:ext>
            </a:extLst>
          </p:cNvPr>
          <p:cNvSpPr/>
          <p:nvPr/>
        </p:nvSpPr>
        <p:spPr>
          <a:xfrm>
            <a:off x="7171292" y="4938374"/>
            <a:ext cx="3999840" cy="307777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algn="r"/>
            <a:r>
              <a:rPr lang="zh-CN" altLang="en-US" sz="1400">
                <a:solidFill>
                  <a:srgbClr val="028E73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主讲人：</a:t>
            </a:r>
            <a:r>
              <a:rPr lang="en-US" altLang="zh-CN" sz="1400">
                <a:solidFill>
                  <a:srgbClr val="028E73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xippt</a:t>
            </a:r>
            <a:endParaRPr lang="zh-CN" altLang="en-US" sz="1400" dirty="0">
              <a:solidFill>
                <a:srgbClr val="028E73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" name="矩形 173">
            <a:extLst>
              <a:ext uri="{FF2B5EF4-FFF2-40B4-BE49-F238E27FC236}">
                <a16:creationId xmlns:a16="http://schemas.microsoft.com/office/drawing/2014/main" id="{3A67DA31-DB19-4A62-9CC6-80C34F0CD3BA}"/>
              </a:ext>
            </a:extLst>
          </p:cNvPr>
          <p:cNvSpPr/>
          <p:nvPr/>
        </p:nvSpPr>
        <p:spPr>
          <a:xfrm>
            <a:off x="7028615" y="2083746"/>
            <a:ext cx="4196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rgbClr val="FF6E4B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2.3.1  </a:t>
            </a:r>
            <a:r>
              <a:rPr lang="zh-CN" altLang="en-US" sz="3200" dirty="0">
                <a:solidFill>
                  <a:srgbClr val="FF6E4B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等差数列</a:t>
            </a:r>
          </a:p>
        </p:txBody>
      </p:sp>
      <p:cxnSp>
        <p:nvCxnSpPr>
          <p:cNvPr id="175" name="直接连接符 174">
            <a:extLst>
              <a:ext uri="{FF2B5EF4-FFF2-40B4-BE49-F238E27FC236}">
                <a16:creationId xmlns:a16="http://schemas.microsoft.com/office/drawing/2014/main" id="{610C0EC3-C27F-4DA4-95F9-941CD9B1A248}"/>
              </a:ext>
            </a:extLst>
          </p:cNvPr>
          <p:cNvCxnSpPr>
            <a:cxnSpLocks/>
          </p:cNvCxnSpPr>
          <p:nvPr/>
        </p:nvCxnSpPr>
        <p:spPr>
          <a:xfrm>
            <a:off x="5256107" y="4591537"/>
            <a:ext cx="5915025" cy="0"/>
          </a:xfrm>
          <a:prstGeom prst="line">
            <a:avLst/>
          </a:prstGeom>
          <a:ln w="22225">
            <a:solidFill>
              <a:srgbClr val="028E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矩形 175">
            <a:extLst>
              <a:ext uri="{FF2B5EF4-FFF2-40B4-BE49-F238E27FC236}">
                <a16:creationId xmlns:a16="http://schemas.microsoft.com/office/drawing/2014/main" id="{7D90EA29-4EA2-493E-ADCE-DB090A155F87}"/>
              </a:ext>
            </a:extLst>
          </p:cNvPr>
          <p:cNvSpPr/>
          <p:nvPr/>
        </p:nvSpPr>
        <p:spPr>
          <a:xfrm>
            <a:off x="5391362" y="2809555"/>
            <a:ext cx="5915025" cy="1493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zh-CN" altLang="en-US" sz="4800" dirty="0">
                <a:solidFill>
                  <a:srgbClr val="028E7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谢谢各位同学倾听</a:t>
            </a:r>
          </a:p>
          <a:p>
            <a:pPr lvl="0" algn="r">
              <a:lnSpc>
                <a:spcPct val="150000"/>
              </a:lnSpc>
            </a:pPr>
            <a:r>
              <a:rPr lang="en-US" altLang="zh-CN" sz="3200" dirty="0">
                <a:solidFill>
                  <a:srgbClr val="028E73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34226386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4" grpId="0"/>
      <p:bldP spid="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LEARNING OBJECTIVES</a:t>
              </a:r>
            </a:p>
          </p:txBody>
        </p:sp>
      </p:grpSp>
      <p:graphicFrame>
        <p:nvGraphicFramePr>
          <p:cNvPr id="13" name="对象 49187">
            <a:extLst>
              <a:ext uri="{FF2B5EF4-FFF2-40B4-BE49-F238E27FC236}">
                <a16:creationId xmlns:a16="http://schemas.microsoft.com/office/drawing/2014/main" id="{D966EB2A-DB16-4653-B4AA-7111A9FC1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635180"/>
              </p:ext>
            </p:extLst>
          </p:nvPr>
        </p:nvGraphicFramePr>
        <p:xfrm>
          <a:off x="916514" y="1301930"/>
          <a:ext cx="10050463" cy="4027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36260" imgH="3435631" progId="Word.Document.8">
                  <p:embed/>
                </p:oleObj>
              </mc:Choice>
              <mc:Fallback>
                <p:oleObj name="Document" r:id="rId2" imgW="10036260" imgH="3435631" progId="Word.Document.8">
                  <p:embed/>
                  <p:pic>
                    <p:nvPicPr>
                      <p:cNvPr id="4099" name="对象 49187">
                        <a:extLst>
                          <a:ext uri="{FF2B5EF4-FFF2-40B4-BE49-F238E27FC236}">
                            <a16:creationId xmlns:a16="http://schemas.microsoft.com/office/drawing/2014/main" id="{B2DBF57E-9D5F-4F82-8916-6608304FF34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514" y="1301930"/>
                        <a:ext cx="10050463" cy="4027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9E682667-B122-44C9-BB3E-85D0F93DE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349369"/>
              </p:ext>
            </p:extLst>
          </p:nvPr>
        </p:nvGraphicFramePr>
        <p:xfrm>
          <a:off x="938739" y="5184304"/>
          <a:ext cx="10075863" cy="1027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1236108" progId="Word.Document.8">
                  <p:embed/>
                </p:oleObj>
              </mc:Choice>
              <mc:Fallback>
                <p:oleObj name="Document" r:id="rId4" imgW="10074393" imgH="1236108" progId="Word.Document.8">
                  <p:embed/>
                  <p:pic>
                    <p:nvPicPr>
                      <p:cNvPr id="49189" name="对象 49188">
                        <a:extLst>
                          <a:ext uri="{FF2B5EF4-FFF2-40B4-BE49-F238E27FC236}">
                            <a16:creationId xmlns:a16="http://schemas.microsoft.com/office/drawing/2014/main" id="{D57A0C57-B29C-4A15-854B-34E90F8D915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739" y="5184304"/>
                        <a:ext cx="10075863" cy="1027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14D59E4D-4877-4F09-986A-9C97D1593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64" y="3358393"/>
            <a:ext cx="231345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0" i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0" baseline="-250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＋</a:t>
            </a:r>
            <a:r>
              <a:rPr lang="en-US" altLang="zh-CN" b="0" i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0" baseline="-250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＋</a:t>
            </a:r>
            <a:r>
              <a:rPr lang="en-US" altLang="zh-CN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…</a:t>
            </a:r>
            <a:r>
              <a:rPr lang="zh-CN" altLang="en-US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＋</a:t>
            </a:r>
            <a:r>
              <a:rPr lang="en-US" altLang="zh-CN" b="0" i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0" i="1" baseline="-250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  <a:r>
              <a:rPr lang="en-US" altLang="zh-CN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E742C85-13D9-41A6-85D7-BB87C872B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889" y="2412619"/>
            <a:ext cx="231345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0" i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0" baseline="-250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＋</a:t>
            </a:r>
            <a:r>
              <a:rPr lang="en-US" altLang="zh-CN" b="0" i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0" baseline="-250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＋</a:t>
            </a:r>
            <a:r>
              <a:rPr lang="en-US" altLang="zh-CN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…</a:t>
            </a:r>
            <a:r>
              <a:rPr lang="zh-CN" altLang="en-US" b="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＋</a:t>
            </a:r>
            <a:r>
              <a:rPr lang="en-US" altLang="zh-CN" b="0" i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0" i="1" baseline="-250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  <a:r>
              <a:rPr lang="en-US" altLang="zh-CN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5606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LEARNING OBJECTIVES</a:t>
              </a:r>
            </a:p>
          </p:txBody>
        </p:sp>
      </p:grpSp>
      <p:graphicFrame>
        <p:nvGraphicFramePr>
          <p:cNvPr id="11" name="对象 437249">
            <a:extLst>
              <a:ext uri="{FF2B5EF4-FFF2-40B4-BE49-F238E27FC236}">
                <a16:creationId xmlns:a16="http://schemas.microsoft.com/office/drawing/2014/main" id="{B8B4F4D9-0A09-452D-82B1-FDCCE5701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885550"/>
              </p:ext>
            </p:extLst>
          </p:nvPr>
        </p:nvGraphicFramePr>
        <p:xfrm>
          <a:off x="944590" y="1602000"/>
          <a:ext cx="10142538" cy="3479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217573" imgH="3866973" progId="Word.Document.8">
                  <p:embed/>
                </p:oleObj>
              </mc:Choice>
              <mc:Fallback>
                <p:oleObj name="Document" r:id="rId2" imgW="10217573" imgH="3866973" progId="Word.Document.8">
                  <p:embed/>
                  <p:pic>
                    <p:nvPicPr>
                      <p:cNvPr id="5122" name="对象 437249">
                        <a:extLst>
                          <a:ext uri="{FF2B5EF4-FFF2-40B4-BE49-F238E27FC236}">
                            <a16:creationId xmlns:a16="http://schemas.microsoft.com/office/drawing/2014/main" id="{B28873C9-1A3B-484A-B113-F0718A51F00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90" y="1602000"/>
                        <a:ext cx="10142538" cy="3479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7835E598-9616-4628-806D-24D1DF774C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670005"/>
              </p:ext>
            </p:extLst>
          </p:nvPr>
        </p:nvGraphicFramePr>
        <p:xfrm>
          <a:off x="1011266" y="4979864"/>
          <a:ext cx="10075862" cy="1435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1444404" progId="Word.Document.8">
                  <p:embed/>
                </p:oleObj>
              </mc:Choice>
              <mc:Fallback>
                <p:oleObj name="Document" r:id="rId4" imgW="10074393" imgH="1444404" progId="Word.Document.8">
                  <p:embed/>
                  <p:pic>
                    <p:nvPicPr>
                      <p:cNvPr id="437251" name="对象 437250">
                        <a:extLst>
                          <a:ext uri="{FF2B5EF4-FFF2-40B4-BE49-F238E27FC236}">
                            <a16:creationId xmlns:a16="http://schemas.microsoft.com/office/drawing/2014/main" id="{F35F3D8A-E749-4753-926C-8B2CCB47913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66" y="4979864"/>
                        <a:ext cx="10075862" cy="1435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BF2DB79D-F843-4BF8-B18C-3B321EB31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960840"/>
              </p:ext>
            </p:extLst>
          </p:nvPr>
        </p:nvGraphicFramePr>
        <p:xfrm>
          <a:off x="4533900" y="3058222"/>
          <a:ext cx="14668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470789" imgH="791814" progId="Word.Document.8">
                  <p:embed/>
                </p:oleObj>
              </mc:Choice>
              <mc:Fallback>
                <p:oleObj name="Document" r:id="rId6" imgW="1470789" imgH="791814" progId="Word.Document.8">
                  <p:embed/>
                  <p:pic>
                    <p:nvPicPr>
                      <p:cNvPr id="437252" name="对象 437251">
                        <a:extLst>
                          <a:ext uri="{FF2B5EF4-FFF2-40B4-BE49-F238E27FC236}">
                            <a16:creationId xmlns:a16="http://schemas.microsoft.com/office/drawing/2014/main" id="{E2BC71C7-8B32-4192-9038-918F8CE2A15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3058222"/>
                        <a:ext cx="14668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2A3CF0F4-35D7-469F-9546-FDDDF9B05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321030"/>
              </p:ext>
            </p:extLst>
          </p:nvPr>
        </p:nvGraphicFramePr>
        <p:xfrm>
          <a:off x="8132790" y="3073750"/>
          <a:ext cx="21796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182680" imgH="792000" progId="Word.Document.8">
                  <p:embed/>
                </p:oleObj>
              </mc:Choice>
              <mc:Fallback>
                <p:oleObj r:id="rId8" imgW="2182680" imgH="792000" progId="Word.Document.8">
                  <p:embed/>
                  <p:pic>
                    <p:nvPicPr>
                      <p:cNvPr id="437253" name="对象 437252">
                        <a:extLst>
                          <a:ext uri="{FF2B5EF4-FFF2-40B4-BE49-F238E27FC236}">
                            <a16:creationId xmlns:a16="http://schemas.microsoft.com/office/drawing/2014/main" id="{259E61F7-69A3-4438-8CB5-A5AF79E50F6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2790" y="3073750"/>
                        <a:ext cx="217963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6898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LEARNING OBJECTIVES</a:t>
              </a:r>
            </a:p>
          </p:txBody>
        </p:sp>
      </p:grpSp>
      <p:graphicFrame>
        <p:nvGraphicFramePr>
          <p:cNvPr id="11" name="对象 436225">
            <a:extLst>
              <a:ext uri="{FF2B5EF4-FFF2-40B4-BE49-F238E27FC236}">
                <a16:creationId xmlns:a16="http://schemas.microsoft.com/office/drawing/2014/main" id="{E196E0F2-E4BB-40C8-9382-A8B7C94D3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845043"/>
              </p:ext>
            </p:extLst>
          </p:nvPr>
        </p:nvGraphicFramePr>
        <p:xfrm>
          <a:off x="455332" y="1301930"/>
          <a:ext cx="1076325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2287501" imgH="4715222" progId="Word.Document.8">
                  <p:embed/>
                </p:oleObj>
              </mc:Choice>
              <mc:Fallback>
                <p:oleObj name="Document" r:id="rId2" imgW="12287501" imgH="4715222" progId="Word.Document.8">
                  <p:embed/>
                  <p:pic>
                    <p:nvPicPr>
                      <p:cNvPr id="6146" name="对象 436225">
                        <a:extLst>
                          <a:ext uri="{FF2B5EF4-FFF2-40B4-BE49-F238E27FC236}">
                            <a16:creationId xmlns:a16="http://schemas.microsoft.com/office/drawing/2014/main" id="{6AC069A5-0896-428E-BF49-88E9DAFBEC4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32" y="1301930"/>
                        <a:ext cx="10763250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7F721C67-0DA1-41D7-BC68-104D217207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306757"/>
              </p:ext>
            </p:extLst>
          </p:nvPr>
        </p:nvGraphicFramePr>
        <p:xfrm>
          <a:off x="455332" y="5362574"/>
          <a:ext cx="9008046" cy="7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859088" progId="Word.Document.8">
                  <p:embed/>
                </p:oleObj>
              </mc:Choice>
              <mc:Fallback>
                <p:oleObj name="Document" r:id="rId4" imgW="10074393" imgH="859088" progId="Word.Document.8">
                  <p:embed/>
                  <p:pic>
                    <p:nvPicPr>
                      <p:cNvPr id="436227" name="对象 436226">
                        <a:extLst>
                          <a:ext uri="{FF2B5EF4-FFF2-40B4-BE49-F238E27FC236}">
                            <a16:creationId xmlns:a16="http://schemas.microsoft.com/office/drawing/2014/main" id="{315992D7-F269-48F8-BE85-0C9B907371E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32" y="5362574"/>
                        <a:ext cx="9008046" cy="76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3683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LEARNING OBJECTIVES</a:t>
              </a:r>
            </a:p>
          </p:txBody>
        </p:sp>
      </p:grpSp>
      <p:graphicFrame>
        <p:nvGraphicFramePr>
          <p:cNvPr id="11" name="对象 435201">
            <a:extLst>
              <a:ext uri="{FF2B5EF4-FFF2-40B4-BE49-F238E27FC236}">
                <a16:creationId xmlns:a16="http://schemas.microsoft.com/office/drawing/2014/main" id="{F245A771-EF48-4EE5-879C-7EDC5F9E57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714142"/>
              </p:ext>
            </p:extLst>
          </p:nvPr>
        </p:nvGraphicFramePr>
        <p:xfrm>
          <a:off x="803797" y="1622787"/>
          <a:ext cx="8909844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64680" imgH="5153806" progId="Word.Document.8">
                  <p:embed/>
                </p:oleObj>
              </mc:Choice>
              <mc:Fallback>
                <p:oleObj name="Document" r:id="rId2" imgW="10064680" imgH="5153806" progId="Word.Document.8">
                  <p:embed/>
                  <p:pic>
                    <p:nvPicPr>
                      <p:cNvPr id="7170" name="对象 435201">
                        <a:extLst>
                          <a:ext uri="{FF2B5EF4-FFF2-40B4-BE49-F238E27FC236}">
                            <a16:creationId xmlns:a16="http://schemas.microsoft.com/office/drawing/2014/main" id="{2BF7E241-45BD-4D94-B0AC-8C22E2FBD0F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97" y="1622787"/>
                        <a:ext cx="8909844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99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LEARNING OBJECTIVES</a:t>
              </a:r>
            </a:p>
          </p:txBody>
        </p:sp>
      </p:grpSp>
      <p:graphicFrame>
        <p:nvGraphicFramePr>
          <p:cNvPr id="11" name="对象 434177">
            <a:extLst>
              <a:ext uri="{FF2B5EF4-FFF2-40B4-BE49-F238E27FC236}">
                <a16:creationId xmlns:a16="http://schemas.microsoft.com/office/drawing/2014/main" id="{868F8FF2-8F07-49CB-B2DA-45CC8EAFDD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608952"/>
              </p:ext>
            </p:extLst>
          </p:nvPr>
        </p:nvGraphicFramePr>
        <p:xfrm>
          <a:off x="1158876" y="1646238"/>
          <a:ext cx="83756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74393" imgH="859088" progId="Word.Document.8">
                  <p:embed/>
                </p:oleObj>
              </mc:Choice>
              <mc:Fallback>
                <p:oleObj name="Document" r:id="rId2" imgW="10074393" imgH="859088" progId="Word.Document.8">
                  <p:embed/>
                  <p:pic>
                    <p:nvPicPr>
                      <p:cNvPr id="8194" name="对象 434177">
                        <a:extLst>
                          <a:ext uri="{FF2B5EF4-FFF2-40B4-BE49-F238E27FC236}">
                            <a16:creationId xmlns:a16="http://schemas.microsoft.com/office/drawing/2014/main" id="{9E357230-5A81-4305-98D3-845C002F93A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6" y="1646238"/>
                        <a:ext cx="83756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94D69227-720E-4A10-8D51-37EF6A0B9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280721"/>
              </p:ext>
            </p:extLst>
          </p:nvPr>
        </p:nvGraphicFramePr>
        <p:xfrm>
          <a:off x="1158876" y="2141956"/>
          <a:ext cx="83756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074393" imgH="2888448" progId="Word.Document.8">
                  <p:embed/>
                </p:oleObj>
              </mc:Choice>
              <mc:Fallback>
                <p:oleObj name="Document" r:id="rId4" imgW="10074393" imgH="2888448" progId="Word.Document.8">
                  <p:embed/>
                  <p:pic>
                    <p:nvPicPr>
                      <p:cNvPr id="434180" name="对象 434179">
                        <a:extLst>
                          <a:ext uri="{FF2B5EF4-FFF2-40B4-BE49-F238E27FC236}">
                            <a16:creationId xmlns:a16="http://schemas.microsoft.com/office/drawing/2014/main" id="{ACC57566-6398-4889-B12B-440A5C9418C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6" y="2141956"/>
                        <a:ext cx="8375650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EB204D8E-31F9-470B-8D88-0B4E709DF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505122"/>
              </p:ext>
            </p:extLst>
          </p:nvPr>
        </p:nvGraphicFramePr>
        <p:xfrm>
          <a:off x="1158876" y="4618038"/>
          <a:ext cx="8396764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0074393" imgH="1717815" progId="Word.Document.8">
                  <p:embed/>
                </p:oleObj>
              </mc:Choice>
              <mc:Fallback>
                <p:oleObj name="Document" r:id="rId6" imgW="10074393" imgH="1717815" progId="Word.Document.8">
                  <p:embed/>
                  <p:pic>
                    <p:nvPicPr>
                      <p:cNvPr id="434181" name="对象 434180">
                        <a:extLst>
                          <a:ext uri="{FF2B5EF4-FFF2-40B4-BE49-F238E27FC236}">
                            <a16:creationId xmlns:a16="http://schemas.microsoft.com/office/drawing/2014/main" id="{A6EE8974-2FE5-40B3-BE78-A41EB8FC1EC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6" y="4618038"/>
                        <a:ext cx="8396764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3CCC0F73-E29F-473D-B456-A11FBA017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848493"/>
              </p:ext>
            </p:extLst>
          </p:nvPr>
        </p:nvGraphicFramePr>
        <p:xfrm>
          <a:off x="1158876" y="5313738"/>
          <a:ext cx="83756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10074393" imgH="1444404" progId="Word.Document.8">
                  <p:embed/>
                </p:oleObj>
              </mc:Choice>
              <mc:Fallback>
                <p:oleObj name="Document" r:id="rId8" imgW="10074393" imgH="1444404" progId="Word.Document.8">
                  <p:embed/>
                  <p:pic>
                    <p:nvPicPr>
                      <p:cNvPr id="434182" name="对象 434181">
                        <a:extLst>
                          <a:ext uri="{FF2B5EF4-FFF2-40B4-BE49-F238E27FC236}">
                            <a16:creationId xmlns:a16="http://schemas.microsoft.com/office/drawing/2014/main" id="{3539B72D-380D-43EA-8E2F-8C8BF49AF18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6" y="5313738"/>
                        <a:ext cx="83756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1387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3648121B-C104-4DDF-912C-57F634B95982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Arial" panose="020B0604020202020204" pitchFamily="34" charset="0"/>
              </a:rPr>
              <a:t>BY YUSHEN</a:t>
            </a:r>
            <a:endParaRPr lang="zh-CN" altLang="en-US" dirty="0">
              <a:noFill/>
              <a:latin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716FCF9-D2D9-4AC3-9821-9D1CD0CF4791}"/>
              </a:ext>
            </a:extLst>
          </p:cNvPr>
          <p:cNvGrpSpPr/>
          <p:nvPr/>
        </p:nvGrpSpPr>
        <p:grpSpPr>
          <a:xfrm>
            <a:off x="528965" y="406277"/>
            <a:ext cx="2471910" cy="572042"/>
            <a:chOff x="599551" y="488408"/>
            <a:chExt cx="2471910" cy="572042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0308263-0B59-4BDC-9FD6-768B91FF50B2}"/>
                </a:ext>
              </a:extLst>
            </p:cNvPr>
            <p:cNvGrpSpPr/>
            <p:nvPr/>
          </p:nvGrpSpPr>
          <p:grpSpPr>
            <a:xfrm rot="17936621">
              <a:off x="603550" y="551676"/>
              <a:ext cx="412935" cy="420934"/>
              <a:chOff x="676121" y="493620"/>
              <a:chExt cx="412935" cy="42093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0BBFC8B-F7C4-4311-ABC5-F0EE0E5263DA}"/>
                  </a:ext>
                </a:extLst>
              </p:cNvPr>
              <p:cNvSpPr/>
              <p:nvPr/>
            </p:nvSpPr>
            <p:spPr>
              <a:xfrm>
                <a:off x="676121" y="493620"/>
                <a:ext cx="360000" cy="360000"/>
              </a:xfrm>
              <a:prstGeom prst="ellipse">
                <a:avLst/>
              </a:prstGeom>
              <a:noFill/>
              <a:ln w="28575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F1CF0A4-BED4-47E6-9617-81DD21D90725}"/>
                  </a:ext>
                </a:extLst>
              </p:cNvPr>
              <p:cNvSpPr/>
              <p:nvPr/>
            </p:nvSpPr>
            <p:spPr>
              <a:xfrm>
                <a:off x="779717" y="597216"/>
                <a:ext cx="152807" cy="152807"/>
              </a:xfrm>
              <a:prstGeom prst="ellipse">
                <a:avLst/>
              </a:prstGeom>
              <a:solidFill>
                <a:srgbClr val="028E73"/>
              </a:solidFill>
              <a:ln w="57150">
                <a:solidFill>
                  <a:srgbClr val="028E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流程图: 库存数据 14">
                <a:extLst>
                  <a:ext uri="{FF2B5EF4-FFF2-40B4-BE49-F238E27FC236}">
                    <a16:creationId xmlns:a16="http://schemas.microsoft.com/office/drawing/2014/main" id="{D4B3F56E-5877-4B57-958F-5F78C879C3C5}"/>
                  </a:ext>
                </a:extLst>
              </p:cNvPr>
              <p:cNvSpPr/>
              <p:nvPr/>
            </p:nvSpPr>
            <p:spPr>
              <a:xfrm rot="15721230">
                <a:off x="882653" y="708343"/>
                <a:ext cx="329775" cy="82647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流程图: 库存数据 15">
                <a:extLst>
                  <a:ext uri="{FF2B5EF4-FFF2-40B4-BE49-F238E27FC236}">
                    <a16:creationId xmlns:a16="http://schemas.microsoft.com/office/drawing/2014/main" id="{64CCF698-85F2-492B-B854-005F46B50D29}"/>
                  </a:ext>
                </a:extLst>
              </p:cNvPr>
              <p:cNvSpPr/>
              <p:nvPr/>
            </p:nvSpPr>
            <p:spPr>
              <a:xfrm rot="9096914">
                <a:off x="863982" y="756822"/>
                <a:ext cx="225074" cy="90001"/>
              </a:xfrm>
              <a:prstGeom prst="flowChartOnlineStorag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C744D77-0ADF-4378-9400-91D07BA500F5}"/>
                </a:ext>
              </a:extLst>
            </p:cNvPr>
            <p:cNvSpPr txBox="1"/>
            <p:nvPr/>
          </p:nvSpPr>
          <p:spPr>
            <a:xfrm>
              <a:off x="1098491" y="488408"/>
              <a:ext cx="1289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胡晓波男神体" panose="02010600030101010101" pitchFamily="2" charset="-122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A5600B5-3EF3-4CBD-93A9-E21922907ACB}"/>
                </a:ext>
              </a:extLst>
            </p:cNvPr>
            <p:cNvSpPr txBox="1"/>
            <p:nvPr/>
          </p:nvSpPr>
          <p:spPr>
            <a:xfrm>
              <a:off x="1088513" y="812019"/>
              <a:ext cx="1982948" cy="24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00" b="1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文泉驿等宽微米黑" panose="020B0606030804020204" pitchFamily="34" charset="-122"/>
                </a:rPr>
                <a:t>LEARNING OBJECTIVES</a:t>
              </a:r>
            </a:p>
          </p:txBody>
        </p:sp>
      </p:grpSp>
      <p:graphicFrame>
        <p:nvGraphicFramePr>
          <p:cNvPr id="11" name="对象 433153">
            <a:extLst>
              <a:ext uri="{FF2B5EF4-FFF2-40B4-BE49-F238E27FC236}">
                <a16:creationId xmlns:a16="http://schemas.microsoft.com/office/drawing/2014/main" id="{00C035DD-8B3E-409B-85EF-8870E3BFF4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574498"/>
              </p:ext>
            </p:extLst>
          </p:nvPr>
        </p:nvGraphicFramePr>
        <p:xfrm>
          <a:off x="596124" y="1574374"/>
          <a:ext cx="11869399" cy="147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6691098" imgH="1522815" progId="Word.Document.8">
                  <p:embed/>
                </p:oleObj>
              </mc:Choice>
              <mc:Fallback>
                <p:oleObj name="Document" r:id="rId2" imgW="16691098" imgH="1522815" progId="Word.Document.8">
                  <p:embed/>
                  <p:pic>
                    <p:nvPicPr>
                      <p:cNvPr id="9218" name="对象 433153">
                        <a:extLst>
                          <a:ext uri="{FF2B5EF4-FFF2-40B4-BE49-F238E27FC236}">
                            <a16:creationId xmlns:a16="http://schemas.microsoft.com/office/drawing/2014/main" id="{D2390427-5844-46F2-A466-F473D82AE94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24" y="1574374"/>
                        <a:ext cx="11869399" cy="147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1925A5FD-FCCE-4E69-85B6-D0FEECAAC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261001"/>
              </p:ext>
            </p:extLst>
          </p:nvPr>
        </p:nvGraphicFramePr>
        <p:xfrm>
          <a:off x="606103" y="3051537"/>
          <a:ext cx="1108382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7166528" imgH="4790409" progId="Word.Document.8">
                  <p:embed/>
                </p:oleObj>
              </mc:Choice>
              <mc:Fallback>
                <p:oleObj name="Document" r:id="rId4" imgW="17166528" imgH="4790409" progId="Word.Document.8">
                  <p:embed/>
                  <p:pic>
                    <p:nvPicPr>
                      <p:cNvPr id="433155" name="对象 433154">
                        <a:extLst>
                          <a:ext uri="{FF2B5EF4-FFF2-40B4-BE49-F238E27FC236}">
                            <a16:creationId xmlns:a16="http://schemas.microsoft.com/office/drawing/2014/main" id="{B59EC171-3FA7-4988-9440-05824972373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3" y="3051537"/>
                        <a:ext cx="11083820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968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457</Words>
  <Application>Microsoft Office PowerPoint</Application>
  <PresentationFormat>宽屏</PresentationFormat>
  <Paragraphs>124</Paragraphs>
  <Slides>35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阿里巴巴普惠体 R</vt:lpstr>
      <vt:lpstr>思源黑体 CN Bold</vt:lpstr>
      <vt:lpstr>思源黑体 CN Heavy</vt:lpstr>
      <vt:lpstr>思源黑体 CN Light</vt:lpstr>
      <vt:lpstr>思源黑体 CN Regular</vt:lpstr>
      <vt:lpstr>站酷快乐体2016修订版</vt:lpstr>
      <vt:lpstr>Arial</vt:lpstr>
      <vt:lpstr>办公资源网：www.bangongziyuan.com</vt:lpstr>
      <vt:lpstr>Document</vt:lpstr>
      <vt:lpstr>Microsoft Word 97 - 2003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5</cp:revision>
  <dcterms:created xsi:type="dcterms:W3CDTF">2020-03-25T03:40:22Z</dcterms:created>
  <dcterms:modified xsi:type="dcterms:W3CDTF">2021-01-09T09:56:35Z</dcterms:modified>
</cp:coreProperties>
</file>