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av" ContentType="audio/x-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60" r:id="rId3"/>
    <p:sldId id="261"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57" r:id="rId28"/>
  </p:sldIdLst>
  <p:sldSz cx="12192000" cy="6858000"/>
  <p:notesSz cx="6858000" cy="9144000"/>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416" userDrawn="1">
          <p15:clr>
            <a:srgbClr val="A4A3A4"/>
          </p15:clr>
        </p15:guide>
        <p15:guide id="2" pos="7256" userDrawn="1">
          <p15:clr>
            <a:srgbClr val="A4A3A4"/>
          </p15:clr>
        </p15:guide>
        <p15:guide id="3" orient="horz" pos="648" userDrawn="1">
          <p15:clr>
            <a:srgbClr val="A4A3A4"/>
          </p15:clr>
        </p15:guide>
        <p15:guide id="4" orient="horz" pos="712" userDrawn="1">
          <p15:clr>
            <a:srgbClr val="A4A3A4"/>
          </p15:clr>
        </p15:guide>
        <p15:guide id="5" orient="horz" pos="3928" userDrawn="1">
          <p15:clr>
            <a:srgbClr val="A4A3A4"/>
          </p15:clr>
        </p15:guide>
        <p15:guide id="6" orient="horz" pos="386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0C0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746" autoAdjust="0"/>
    <p:restoredTop sz="94660"/>
  </p:normalViewPr>
  <p:slideViewPr>
    <p:cSldViewPr snapToGrid="0">
      <p:cViewPr varScale="1">
        <p:scale>
          <a:sx n="100" d="100"/>
          <a:sy n="100" d="100"/>
        </p:scale>
        <p:origin x="1098" y="90"/>
      </p:cViewPr>
      <p:guideLst>
        <p:guide pos="416"/>
        <p:guide pos="7256"/>
        <p:guide orient="horz" pos="648"/>
        <p:guide orient="horz" pos="712"/>
        <p:guide orient="horz" pos="3928"/>
        <p:guide orient="horz" pos="386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7" name="矩形: 圆角 6"/>
          <p:cNvSpPr/>
          <p:nvPr userDrawn="1"/>
        </p:nvSpPr>
        <p:spPr>
          <a:xfrm rot="2700000">
            <a:off x="-2411373" y="-903292"/>
            <a:ext cx="3587814" cy="520854"/>
          </a:xfrm>
          <a:prstGeom prst="roundRect">
            <a:avLst>
              <a:gd name="adj" fmla="val 50000"/>
            </a:avLst>
          </a:prstGeom>
          <a:solidFill>
            <a:srgbClr val="C00C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2021/1/9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2021/1/9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2021/1/9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2021/1/9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2021/1/9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2021/1/9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2021/1/9</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16" userDrawn="1">
          <p15:clr>
            <a:srgbClr val="F26B43"/>
          </p15:clr>
        </p15:guide>
        <p15:guide id="2" pos="7256" userDrawn="1">
          <p15:clr>
            <a:srgbClr val="F26B43"/>
          </p15:clr>
        </p15:guide>
        <p15:guide id="3" orient="horz" pos="648" userDrawn="1">
          <p15:clr>
            <a:srgbClr val="F26B43"/>
          </p15:clr>
        </p15:guide>
        <p15:guide id="4" orient="horz" pos="712" userDrawn="1">
          <p15:clr>
            <a:srgbClr val="F26B43"/>
          </p15:clr>
        </p15:guide>
        <p15:guide id="5" orient="horz" pos="3928" userDrawn="1">
          <p15:clr>
            <a:srgbClr val="F26B43"/>
          </p15:clr>
        </p15:guide>
        <p15:guide id="6" orient="horz" pos="386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16.bin"/><Relationship Id="rId3" Type="http://schemas.openxmlformats.org/officeDocument/2006/relationships/image" Target="../media/image7.wmf"/><Relationship Id="rId7" Type="http://schemas.openxmlformats.org/officeDocument/2006/relationships/image" Target="../media/image10.wmf"/><Relationship Id="rId2" Type="http://schemas.openxmlformats.org/officeDocument/2006/relationships/oleObject" Target="../embeddings/oleObject13.bin"/><Relationship Id="rId1" Type="http://schemas.openxmlformats.org/officeDocument/2006/relationships/slideLayout" Target="../slideLayouts/slideLayout3.xml"/><Relationship Id="rId6" Type="http://schemas.openxmlformats.org/officeDocument/2006/relationships/oleObject" Target="../embeddings/oleObject15.bin"/><Relationship Id="rId5" Type="http://schemas.openxmlformats.org/officeDocument/2006/relationships/image" Target="../media/image9.wmf"/><Relationship Id="rId4" Type="http://schemas.openxmlformats.org/officeDocument/2006/relationships/oleObject" Target="../embeddings/oleObject14.bin"/><Relationship Id="rId9" Type="http://schemas.openxmlformats.org/officeDocument/2006/relationships/image" Target="../media/image8.wmf"/></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oleObject" Target="../embeddings/oleObject17.bin"/><Relationship Id="rId1" Type="http://schemas.openxmlformats.org/officeDocument/2006/relationships/slideLayout" Target="../slideLayouts/slideLayout3.xml"/><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hyperlink" Target="../&#31532;&#20108;&#31456;&#27491;&#24335;&#35838;&#20214;/&#29275;&#39039;&#31649;&#23454;&#39564;.swf" TargetMode="External"/><Relationship Id="rId1" Type="http://schemas.openxmlformats.org/officeDocument/2006/relationships/slideLayout" Target="../slideLayouts/slideLayout3.xml"/><Relationship Id="rId6" Type="http://schemas.openxmlformats.org/officeDocument/2006/relationships/hyperlink" Target="&#29275;&#39039;&#31649;&#23454;&#39564;.swf" TargetMode="External"/><Relationship Id="rId5" Type="http://schemas.openxmlformats.org/officeDocument/2006/relationships/hyperlink" Target="file:///I:\&#31532;&#20108;&#31456;\&#29275;&#39039;&#31649;&#23454;&#39564;.swf" TargetMode="Externa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5.bin"/><Relationship Id="rId13" Type="http://schemas.openxmlformats.org/officeDocument/2006/relationships/image" Target="../media/image8.wmf"/><Relationship Id="rId18" Type="http://schemas.openxmlformats.org/officeDocument/2006/relationships/oleObject" Target="../embeddings/oleObject10.bin"/><Relationship Id="rId3" Type="http://schemas.openxmlformats.org/officeDocument/2006/relationships/image" Target="../media/image3.wmf"/><Relationship Id="rId21" Type="http://schemas.openxmlformats.org/officeDocument/2006/relationships/image" Target="../media/image12.wmf"/><Relationship Id="rId7" Type="http://schemas.openxmlformats.org/officeDocument/2006/relationships/image" Target="../media/image5.wmf"/><Relationship Id="rId12" Type="http://schemas.openxmlformats.org/officeDocument/2006/relationships/oleObject" Target="../embeddings/oleObject7.bin"/><Relationship Id="rId17" Type="http://schemas.openxmlformats.org/officeDocument/2006/relationships/image" Target="../media/image10.wmf"/><Relationship Id="rId2" Type="http://schemas.openxmlformats.org/officeDocument/2006/relationships/oleObject" Target="../embeddings/oleObject2.bin"/><Relationship Id="rId16" Type="http://schemas.openxmlformats.org/officeDocument/2006/relationships/oleObject" Target="../embeddings/oleObject9.bin"/><Relationship Id="rId20" Type="http://schemas.openxmlformats.org/officeDocument/2006/relationships/oleObject" Target="../embeddings/oleObject11.bin"/><Relationship Id="rId1" Type="http://schemas.openxmlformats.org/officeDocument/2006/relationships/slideLayout" Target="../slideLayouts/slideLayout3.xml"/><Relationship Id="rId6" Type="http://schemas.openxmlformats.org/officeDocument/2006/relationships/oleObject" Target="../embeddings/oleObject4.bin"/><Relationship Id="rId11" Type="http://schemas.openxmlformats.org/officeDocument/2006/relationships/image" Target="../media/image7.wmf"/><Relationship Id="rId5" Type="http://schemas.openxmlformats.org/officeDocument/2006/relationships/image" Target="../media/image4.wmf"/><Relationship Id="rId15" Type="http://schemas.openxmlformats.org/officeDocument/2006/relationships/image" Target="../media/image9.wmf"/><Relationship Id="rId10" Type="http://schemas.openxmlformats.org/officeDocument/2006/relationships/oleObject" Target="../embeddings/oleObject6.bin"/><Relationship Id="rId19" Type="http://schemas.openxmlformats.org/officeDocument/2006/relationships/image" Target="../media/image11.wmf"/><Relationship Id="rId4" Type="http://schemas.openxmlformats.org/officeDocument/2006/relationships/oleObject" Target="../embeddings/oleObject3.bin"/><Relationship Id="rId9" Type="http://schemas.openxmlformats.org/officeDocument/2006/relationships/image" Target="../media/image6.wmf"/><Relationship Id="rId14" Type="http://schemas.openxmlformats.org/officeDocument/2006/relationships/oleObject" Target="../embeddings/oleObject8.bin"/></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hyperlink" Target="../&#31532;&#20108;&#31456;&#27491;&#24335;&#35838;&#20214;/&#27979;&#21453;&#24212;&#26102;&#38388;.exe" TargetMode="Externa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图片 51"/>
          <p:cNvPicPr>
            <a:picLocks noChangeAspect="1"/>
          </p:cNvPicPr>
          <p:nvPr/>
        </p:nvPicPr>
        <p:blipFill>
          <a:blip r:embed="rId2">
            <a:extLst>
              <a:ext uri="{28A0092B-C50C-407E-A947-70E740481C1C}">
                <a14:useLocalDpi xmlns:a14="http://schemas.microsoft.com/office/drawing/2010/main" val="0"/>
              </a:ext>
            </a:extLst>
          </a:blip>
          <a:srcRect l="100000" t="64784" r="-37384" b="-28303"/>
          <a:stretch>
            <a:fillRect/>
          </a:stretch>
        </p:blipFill>
        <p:spPr>
          <a:xfrm>
            <a:off x="-14912977" y="4178751"/>
            <a:ext cx="6881038" cy="7770083"/>
          </a:xfrm>
          <a:custGeom>
            <a:avLst/>
            <a:gdLst>
              <a:gd name="connsiteX0" fmla="*/ 0 w 6881038"/>
              <a:gd name="connsiteY0" fmla="*/ 0 h 7770083"/>
              <a:gd name="connsiteX1" fmla="*/ 6696911 w 6881038"/>
              <a:gd name="connsiteY1" fmla="*/ 6696911 h 7770083"/>
              <a:gd name="connsiteX2" fmla="*/ 6696911 w 6881038"/>
              <a:gd name="connsiteY2" fmla="*/ 7585956 h 7770083"/>
              <a:gd name="connsiteX3" fmla="*/ 5807866 w 6881038"/>
              <a:gd name="connsiteY3" fmla="*/ 7585956 h 7770083"/>
              <a:gd name="connsiteX4" fmla="*/ 0 w 6881038"/>
              <a:gd name="connsiteY4" fmla="*/ 1778090 h 7770083"/>
              <a:gd name="connsiteX5" fmla="*/ 0 w 6881038"/>
              <a:gd name="connsiteY5" fmla="*/ 0 h 7770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81038" h="7770083">
                <a:moveTo>
                  <a:pt x="0" y="0"/>
                </a:moveTo>
                <a:lnTo>
                  <a:pt x="6696911" y="6696911"/>
                </a:lnTo>
                <a:cubicBezTo>
                  <a:pt x="6942414" y="6942414"/>
                  <a:pt x="6942414" y="7340453"/>
                  <a:pt x="6696911" y="7585956"/>
                </a:cubicBezTo>
                <a:cubicBezTo>
                  <a:pt x="6451408" y="7831459"/>
                  <a:pt x="6053369" y="7831459"/>
                  <a:pt x="5807866" y="7585956"/>
                </a:cubicBezTo>
                <a:lnTo>
                  <a:pt x="0" y="1778090"/>
                </a:lnTo>
                <a:lnTo>
                  <a:pt x="0" y="0"/>
                </a:lnTo>
                <a:close/>
              </a:path>
            </a:pathLst>
          </a:custGeom>
        </p:spPr>
      </p:pic>
      <p:grpSp>
        <p:nvGrpSpPr>
          <p:cNvPr id="68" name="组合 67"/>
          <p:cNvGrpSpPr/>
          <p:nvPr/>
        </p:nvGrpSpPr>
        <p:grpSpPr>
          <a:xfrm>
            <a:off x="5042006" y="2481944"/>
            <a:ext cx="7149994" cy="4376056"/>
            <a:chOff x="-14912977" y="5411846"/>
            <a:chExt cx="18864374" cy="11545682"/>
          </a:xfrm>
        </p:grpSpPr>
        <p:pic>
          <p:nvPicPr>
            <p:cNvPr id="51" name="图片 50"/>
            <p:cNvPicPr>
              <a:picLocks noChangeAspect="1"/>
            </p:cNvPicPr>
            <p:nvPr/>
          </p:nvPicPr>
          <p:blipFill>
            <a:blip r:embed="rId2">
              <a:extLst>
                <a:ext uri="{28A0092B-C50C-407E-A947-70E740481C1C}">
                  <a14:useLocalDpi xmlns:a14="http://schemas.microsoft.com/office/drawing/2010/main" val="0"/>
                </a:ext>
              </a:extLst>
            </a:blip>
            <a:srcRect l="100000" t="84517" r="-23215" b="-26717"/>
            <a:stretch>
              <a:fillRect/>
            </a:stretch>
          </p:blipFill>
          <p:spPr>
            <a:xfrm>
              <a:off x="-14912977" y="6592643"/>
              <a:ext cx="4273172" cy="5162217"/>
            </a:xfrm>
            <a:custGeom>
              <a:avLst/>
              <a:gdLst>
                <a:gd name="connsiteX0" fmla="*/ 0 w 4273172"/>
                <a:gd name="connsiteY0" fmla="*/ 0 h 5162217"/>
                <a:gd name="connsiteX1" fmla="*/ 4089045 w 4273172"/>
                <a:gd name="connsiteY1" fmla="*/ 4089045 h 5162217"/>
                <a:gd name="connsiteX2" fmla="*/ 4089045 w 4273172"/>
                <a:gd name="connsiteY2" fmla="*/ 4978090 h 5162217"/>
                <a:gd name="connsiteX3" fmla="*/ 3200000 w 4273172"/>
                <a:gd name="connsiteY3" fmla="*/ 4978090 h 5162217"/>
                <a:gd name="connsiteX4" fmla="*/ 0 w 4273172"/>
                <a:gd name="connsiteY4" fmla="*/ 1778090 h 5162217"/>
                <a:gd name="connsiteX5" fmla="*/ 0 w 4273172"/>
                <a:gd name="connsiteY5" fmla="*/ 0 h 5162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73172" h="5162217">
                  <a:moveTo>
                    <a:pt x="0" y="0"/>
                  </a:moveTo>
                  <a:lnTo>
                    <a:pt x="4089045" y="4089045"/>
                  </a:lnTo>
                  <a:cubicBezTo>
                    <a:pt x="4334548" y="4334548"/>
                    <a:pt x="4334548" y="4732587"/>
                    <a:pt x="4089045" y="4978090"/>
                  </a:cubicBezTo>
                  <a:cubicBezTo>
                    <a:pt x="3843542" y="5223593"/>
                    <a:pt x="3445503" y="5223593"/>
                    <a:pt x="3200000" y="4978090"/>
                  </a:cubicBezTo>
                  <a:lnTo>
                    <a:pt x="0" y="1778090"/>
                  </a:lnTo>
                  <a:lnTo>
                    <a:pt x="0" y="0"/>
                  </a:lnTo>
                  <a:close/>
                </a:path>
              </a:pathLst>
            </a:custGeom>
          </p:spPr>
        </p:pic>
        <p:pic>
          <p:nvPicPr>
            <p:cNvPr id="61" name="图片 60"/>
            <p:cNvPicPr>
              <a:picLocks noChangeAspect="1"/>
            </p:cNvPicPr>
            <p:nvPr/>
          </p:nvPicPr>
          <p:blipFill>
            <a:blip r:embed="rId2">
              <a:extLst>
                <a:ext uri="{28A0092B-C50C-407E-A947-70E740481C1C}">
                  <a14:useLocalDpi xmlns:a14="http://schemas.microsoft.com/office/drawing/2010/main" val="0"/>
                </a:ext>
              </a:extLst>
            </a:blip>
            <a:srcRect l="29620" t="5616" r="2824"/>
            <a:stretch>
              <a:fillRect/>
            </a:stretch>
          </p:blipFill>
          <p:spPr>
            <a:xfrm>
              <a:off x="-9003218" y="5411846"/>
              <a:ext cx="12434727" cy="11545682"/>
            </a:xfrm>
            <a:custGeom>
              <a:avLst/>
              <a:gdLst>
                <a:gd name="connsiteX0" fmla="*/ 628650 w 12434727"/>
                <a:gd name="connsiteY0" fmla="*/ 0 h 11545682"/>
                <a:gd name="connsiteX1" fmla="*/ 1073174 w 12434727"/>
                <a:gd name="connsiteY1" fmla="*/ 184128 h 11545682"/>
                <a:gd name="connsiteX2" fmla="*/ 12434727 w 12434727"/>
                <a:gd name="connsiteY2" fmla="*/ 11545682 h 11545682"/>
                <a:gd name="connsiteX3" fmla="*/ 10656636 w 12434727"/>
                <a:gd name="connsiteY3" fmla="*/ 11545682 h 11545682"/>
                <a:gd name="connsiteX4" fmla="*/ 184128 w 12434727"/>
                <a:gd name="connsiteY4" fmla="*/ 1073173 h 11545682"/>
                <a:gd name="connsiteX5" fmla="*/ 184128 w 12434727"/>
                <a:gd name="connsiteY5" fmla="*/ 184128 h 11545682"/>
                <a:gd name="connsiteX6" fmla="*/ 628650 w 12434727"/>
                <a:gd name="connsiteY6" fmla="*/ 0 h 11545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727" h="11545682">
                  <a:moveTo>
                    <a:pt x="628650" y="0"/>
                  </a:moveTo>
                  <a:cubicBezTo>
                    <a:pt x="789536" y="0"/>
                    <a:pt x="950422" y="61376"/>
                    <a:pt x="1073174" y="184128"/>
                  </a:cubicBezTo>
                  <a:lnTo>
                    <a:pt x="12434727" y="11545682"/>
                  </a:lnTo>
                  <a:lnTo>
                    <a:pt x="10656636" y="11545682"/>
                  </a:lnTo>
                  <a:lnTo>
                    <a:pt x="184128" y="1073173"/>
                  </a:lnTo>
                  <a:cubicBezTo>
                    <a:pt x="-61376" y="827670"/>
                    <a:pt x="-61376" y="429631"/>
                    <a:pt x="184128" y="184128"/>
                  </a:cubicBezTo>
                  <a:cubicBezTo>
                    <a:pt x="306880" y="61376"/>
                    <a:pt x="467764" y="0"/>
                    <a:pt x="628650" y="0"/>
                  </a:cubicBezTo>
                  <a:close/>
                </a:path>
              </a:pathLst>
            </a:custGeom>
          </p:spPr>
        </p:pic>
        <p:pic>
          <p:nvPicPr>
            <p:cNvPr id="62" name="图片 61"/>
            <p:cNvPicPr>
              <a:picLocks noChangeAspect="1"/>
            </p:cNvPicPr>
            <p:nvPr/>
          </p:nvPicPr>
          <p:blipFill>
            <a:blip r:embed="rId2">
              <a:extLst>
                <a:ext uri="{28A0092B-C50C-407E-A947-70E740481C1C}">
                  <a14:useLocalDpi xmlns:a14="http://schemas.microsoft.com/office/drawing/2010/main" val="0"/>
                </a:ext>
              </a:extLst>
            </a:blip>
            <a:srcRect l="43788" t="7202" b="948"/>
            <a:stretch>
              <a:fillRect/>
            </a:stretch>
          </p:blipFill>
          <p:spPr>
            <a:xfrm>
              <a:off x="-6395352" y="5605819"/>
              <a:ext cx="10346749" cy="11235794"/>
            </a:xfrm>
            <a:custGeom>
              <a:avLst/>
              <a:gdLst>
                <a:gd name="connsiteX0" fmla="*/ 628650 w 10346749"/>
                <a:gd name="connsiteY0" fmla="*/ 0 h 11235794"/>
                <a:gd name="connsiteX1" fmla="*/ 1073174 w 10346749"/>
                <a:gd name="connsiteY1" fmla="*/ 184128 h 11235794"/>
                <a:gd name="connsiteX2" fmla="*/ 10346749 w 10346749"/>
                <a:gd name="connsiteY2" fmla="*/ 9457704 h 11235794"/>
                <a:gd name="connsiteX3" fmla="*/ 10346749 w 10346749"/>
                <a:gd name="connsiteY3" fmla="*/ 11235794 h 11235794"/>
                <a:gd name="connsiteX4" fmla="*/ 184128 w 10346749"/>
                <a:gd name="connsiteY4" fmla="*/ 1073173 h 11235794"/>
                <a:gd name="connsiteX5" fmla="*/ 184128 w 10346749"/>
                <a:gd name="connsiteY5" fmla="*/ 184128 h 11235794"/>
                <a:gd name="connsiteX6" fmla="*/ 628650 w 10346749"/>
                <a:gd name="connsiteY6" fmla="*/ 0 h 11235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46749" h="11235794">
                  <a:moveTo>
                    <a:pt x="628650" y="0"/>
                  </a:moveTo>
                  <a:cubicBezTo>
                    <a:pt x="789536" y="0"/>
                    <a:pt x="950422" y="61376"/>
                    <a:pt x="1073174" y="184128"/>
                  </a:cubicBezTo>
                  <a:lnTo>
                    <a:pt x="10346749" y="9457704"/>
                  </a:lnTo>
                  <a:lnTo>
                    <a:pt x="10346749" y="11235794"/>
                  </a:lnTo>
                  <a:lnTo>
                    <a:pt x="184128" y="1073173"/>
                  </a:lnTo>
                  <a:cubicBezTo>
                    <a:pt x="-61376" y="827670"/>
                    <a:pt x="-61376" y="429631"/>
                    <a:pt x="184128" y="184128"/>
                  </a:cubicBezTo>
                  <a:cubicBezTo>
                    <a:pt x="306878" y="61376"/>
                    <a:pt x="467764" y="0"/>
                    <a:pt x="628650" y="0"/>
                  </a:cubicBezTo>
                  <a:close/>
                </a:path>
              </a:pathLst>
            </a:custGeom>
          </p:spPr>
        </p:pic>
        <p:pic>
          <p:nvPicPr>
            <p:cNvPr id="63" name="图片 62"/>
            <p:cNvPicPr>
              <a:picLocks noChangeAspect="1"/>
            </p:cNvPicPr>
            <p:nvPr/>
          </p:nvPicPr>
          <p:blipFill>
            <a:blip r:embed="rId2">
              <a:extLst>
                <a:ext uri="{28A0092B-C50C-407E-A947-70E740481C1C}">
                  <a14:useLocalDpi xmlns:a14="http://schemas.microsoft.com/office/drawing/2010/main" val="0"/>
                </a:ext>
              </a:extLst>
            </a:blip>
            <a:srcRect l="18086" t="7995" r="15939"/>
            <a:stretch>
              <a:fillRect/>
            </a:stretch>
          </p:blipFill>
          <p:spPr>
            <a:xfrm>
              <a:off x="-11126151" y="5702806"/>
              <a:ext cx="12143767" cy="11254722"/>
            </a:xfrm>
            <a:custGeom>
              <a:avLst/>
              <a:gdLst>
                <a:gd name="connsiteX0" fmla="*/ 628649 w 12143767"/>
                <a:gd name="connsiteY0" fmla="*/ 0 h 11254722"/>
                <a:gd name="connsiteX1" fmla="*/ 1073173 w 12143767"/>
                <a:gd name="connsiteY1" fmla="*/ 184128 h 11254722"/>
                <a:gd name="connsiteX2" fmla="*/ 12143767 w 12143767"/>
                <a:gd name="connsiteY2" fmla="*/ 11254722 h 11254722"/>
                <a:gd name="connsiteX3" fmla="*/ 10365677 w 12143767"/>
                <a:gd name="connsiteY3" fmla="*/ 11254722 h 11254722"/>
                <a:gd name="connsiteX4" fmla="*/ 184127 w 12143767"/>
                <a:gd name="connsiteY4" fmla="*/ 1073173 h 11254722"/>
                <a:gd name="connsiteX5" fmla="*/ 184127 w 12143767"/>
                <a:gd name="connsiteY5" fmla="*/ 184128 h 11254722"/>
                <a:gd name="connsiteX6" fmla="*/ 628649 w 12143767"/>
                <a:gd name="connsiteY6" fmla="*/ 0 h 11254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43767" h="11254722">
                  <a:moveTo>
                    <a:pt x="628649" y="0"/>
                  </a:moveTo>
                  <a:cubicBezTo>
                    <a:pt x="789535" y="0"/>
                    <a:pt x="950421" y="61376"/>
                    <a:pt x="1073173" y="184128"/>
                  </a:cubicBezTo>
                  <a:lnTo>
                    <a:pt x="12143767" y="11254722"/>
                  </a:lnTo>
                  <a:lnTo>
                    <a:pt x="10365677" y="11254722"/>
                  </a:lnTo>
                  <a:lnTo>
                    <a:pt x="184127" y="1073173"/>
                  </a:lnTo>
                  <a:cubicBezTo>
                    <a:pt x="-61375" y="827670"/>
                    <a:pt x="-61375" y="429631"/>
                    <a:pt x="184127" y="184128"/>
                  </a:cubicBezTo>
                  <a:cubicBezTo>
                    <a:pt x="306879" y="61376"/>
                    <a:pt x="467765" y="0"/>
                    <a:pt x="628649" y="0"/>
                  </a:cubicBezTo>
                  <a:close/>
                </a:path>
              </a:pathLst>
            </a:custGeom>
          </p:spPr>
        </p:pic>
        <p:pic>
          <p:nvPicPr>
            <p:cNvPr id="64" name="图片 63"/>
            <p:cNvPicPr>
              <a:picLocks noChangeAspect="1"/>
            </p:cNvPicPr>
            <p:nvPr/>
          </p:nvPicPr>
          <p:blipFill>
            <a:blip r:embed="rId2">
              <a:extLst>
                <a:ext uri="{28A0092B-C50C-407E-A947-70E740481C1C}">
                  <a14:useLocalDpi xmlns:a14="http://schemas.microsoft.com/office/drawing/2010/main" val="0"/>
                </a:ext>
              </a:extLst>
            </a:blip>
            <a:srcRect l="57956" t="8788" b="20681"/>
            <a:stretch>
              <a:fillRect/>
            </a:stretch>
          </p:blipFill>
          <p:spPr>
            <a:xfrm>
              <a:off x="-3787486" y="5799793"/>
              <a:ext cx="7738883" cy="8627928"/>
            </a:xfrm>
            <a:custGeom>
              <a:avLst/>
              <a:gdLst>
                <a:gd name="connsiteX0" fmla="*/ 628650 w 7738883"/>
                <a:gd name="connsiteY0" fmla="*/ 0 h 8627928"/>
                <a:gd name="connsiteX1" fmla="*/ 1073174 w 7738883"/>
                <a:gd name="connsiteY1" fmla="*/ 184128 h 8627928"/>
                <a:gd name="connsiteX2" fmla="*/ 7738883 w 7738883"/>
                <a:gd name="connsiteY2" fmla="*/ 6849838 h 8627928"/>
                <a:gd name="connsiteX3" fmla="*/ 7738883 w 7738883"/>
                <a:gd name="connsiteY3" fmla="*/ 8627928 h 8627928"/>
                <a:gd name="connsiteX4" fmla="*/ 184128 w 7738883"/>
                <a:gd name="connsiteY4" fmla="*/ 1073173 h 8627928"/>
                <a:gd name="connsiteX5" fmla="*/ 184128 w 7738883"/>
                <a:gd name="connsiteY5" fmla="*/ 184128 h 8627928"/>
                <a:gd name="connsiteX6" fmla="*/ 628650 w 7738883"/>
                <a:gd name="connsiteY6" fmla="*/ 0 h 8627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38883" h="8627928">
                  <a:moveTo>
                    <a:pt x="628650" y="0"/>
                  </a:moveTo>
                  <a:cubicBezTo>
                    <a:pt x="789536" y="0"/>
                    <a:pt x="950422" y="61376"/>
                    <a:pt x="1073174" y="184128"/>
                  </a:cubicBezTo>
                  <a:lnTo>
                    <a:pt x="7738883" y="6849838"/>
                  </a:lnTo>
                  <a:lnTo>
                    <a:pt x="7738883" y="8627928"/>
                  </a:lnTo>
                  <a:lnTo>
                    <a:pt x="184128" y="1073173"/>
                  </a:lnTo>
                  <a:cubicBezTo>
                    <a:pt x="-61376" y="827670"/>
                    <a:pt x="-61376" y="429631"/>
                    <a:pt x="184128" y="184128"/>
                  </a:cubicBezTo>
                  <a:cubicBezTo>
                    <a:pt x="306880" y="61376"/>
                    <a:pt x="467764" y="0"/>
                    <a:pt x="628650" y="0"/>
                  </a:cubicBezTo>
                  <a:close/>
                </a:path>
              </a:pathLst>
            </a:custGeom>
          </p:spPr>
        </p:pic>
        <p:pic>
          <p:nvPicPr>
            <p:cNvPr id="65" name="图片 64"/>
            <p:cNvPicPr>
              <a:picLocks noChangeAspect="1"/>
            </p:cNvPicPr>
            <p:nvPr/>
          </p:nvPicPr>
          <p:blipFill>
            <a:blip r:embed="rId2">
              <a:extLst>
                <a:ext uri="{28A0092B-C50C-407E-A947-70E740481C1C}">
                  <a14:useLocalDpi xmlns:a14="http://schemas.microsoft.com/office/drawing/2010/main" val="0"/>
                </a:ext>
              </a:extLst>
            </a:blip>
            <a:srcRect l="16505" t="25349" r="29053"/>
            <a:stretch>
              <a:fillRect/>
            </a:stretch>
          </p:blipFill>
          <p:spPr>
            <a:xfrm>
              <a:off x="-11417111" y="7825740"/>
              <a:ext cx="10020833" cy="9131788"/>
            </a:xfrm>
            <a:custGeom>
              <a:avLst/>
              <a:gdLst>
                <a:gd name="connsiteX0" fmla="*/ 628649 w 10020833"/>
                <a:gd name="connsiteY0" fmla="*/ 0 h 9131788"/>
                <a:gd name="connsiteX1" fmla="*/ 1073173 w 10020833"/>
                <a:gd name="connsiteY1" fmla="*/ 184127 h 9131788"/>
                <a:gd name="connsiteX2" fmla="*/ 10020833 w 10020833"/>
                <a:gd name="connsiteY2" fmla="*/ 9131788 h 9131788"/>
                <a:gd name="connsiteX3" fmla="*/ 8242743 w 10020833"/>
                <a:gd name="connsiteY3" fmla="*/ 9131788 h 9131788"/>
                <a:gd name="connsiteX4" fmla="*/ 184127 w 10020833"/>
                <a:gd name="connsiteY4" fmla="*/ 1073172 h 9131788"/>
                <a:gd name="connsiteX5" fmla="*/ 184127 w 10020833"/>
                <a:gd name="connsiteY5" fmla="*/ 184127 h 9131788"/>
                <a:gd name="connsiteX6" fmla="*/ 628649 w 10020833"/>
                <a:gd name="connsiteY6" fmla="*/ 0 h 9131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20833" h="9131788">
                  <a:moveTo>
                    <a:pt x="628649" y="0"/>
                  </a:moveTo>
                  <a:cubicBezTo>
                    <a:pt x="789535" y="0"/>
                    <a:pt x="950421" y="61376"/>
                    <a:pt x="1073173" y="184127"/>
                  </a:cubicBezTo>
                  <a:lnTo>
                    <a:pt x="10020833" y="9131788"/>
                  </a:lnTo>
                  <a:lnTo>
                    <a:pt x="8242743" y="9131788"/>
                  </a:lnTo>
                  <a:lnTo>
                    <a:pt x="184127" y="1073172"/>
                  </a:lnTo>
                  <a:cubicBezTo>
                    <a:pt x="-61375" y="827669"/>
                    <a:pt x="-61375" y="429630"/>
                    <a:pt x="184127" y="184127"/>
                  </a:cubicBezTo>
                  <a:cubicBezTo>
                    <a:pt x="306879" y="61376"/>
                    <a:pt x="467765" y="0"/>
                    <a:pt x="628649" y="0"/>
                  </a:cubicBezTo>
                  <a:close/>
                </a:path>
              </a:pathLst>
            </a:custGeom>
          </p:spPr>
        </p:pic>
        <p:pic>
          <p:nvPicPr>
            <p:cNvPr id="66" name="图片 65"/>
            <p:cNvPicPr>
              <a:picLocks noChangeAspect="1"/>
            </p:cNvPicPr>
            <p:nvPr/>
          </p:nvPicPr>
          <p:blipFill>
            <a:blip r:embed="rId2">
              <a:extLst>
                <a:ext uri="{28A0092B-C50C-407E-A947-70E740481C1C}">
                  <a14:useLocalDpi xmlns:a14="http://schemas.microsoft.com/office/drawing/2010/main" val="0"/>
                </a:ext>
              </a:extLst>
            </a:blip>
            <a:srcRect l="17559" t="46668" r="42167"/>
            <a:stretch>
              <a:fillRect/>
            </a:stretch>
          </p:blipFill>
          <p:spPr>
            <a:xfrm>
              <a:off x="-11223139" y="10433606"/>
              <a:ext cx="7412968" cy="6523922"/>
            </a:xfrm>
            <a:custGeom>
              <a:avLst/>
              <a:gdLst>
                <a:gd name="connsiteX0" fmla="*/ 628650 w 7412968"/>
                <a:gd name="connsiteY0" fmla="*/ 0 h 6523922"/>
                <a:gd name="connsiteX1" fmla="*/ 1073174 w 7412968"/>
                <a:gd name="connsiteY1" fmla="*/ 184127 h 6523922"/>
                <a:gd name="connsiteX2" fmla="*/ 7412968 w 7412968"/>
                <a:gd name="connsiteY2" fmla="*/ 6523922 h 6523922"/>
                <a:gd name="connsiteX3" fmla="*/ 5634878 w 7412968"/>
                <a:gd name="connsiteY3" fmla="*/ 6523922 h 6523922"/>
                <a:gd name="connsiteX4" fmla="*/ 184128 w 7412968"/>
                <a:gd name="connsiteY4" fmla="*/ 1073172 h 6523922"/>
                <a:gd name="connsiteX5" fmla="*/ 184128 w 7412968"/>
                <a:gd name="connsiteY5" fmla="*/ 184127 h 6523922"/>
                <a:gd name="connsiteX6" fmla="*/ 628650 w 7412968"/>
                <a:gd name="connsiteY6" fmla="*/ 0 h 6523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12968" h="6523922">
                  <a:moveTo>
                    <a:pt x="628650" y="0"/>
                  </a:moveTo>
                  <a:cubicBezTo>
                    <a:pt x="789536" y="0"/>
                    <a:pt x="950422" y="61376"/>
                    <a:pt x="1073174" y="184127"/>
                  </a:cubicBezTo>
                  <a:lnTo>
                    <a:pt x="7412968" y="6523922"/>
                  </a:lnTo>
                  <a:lnTo>
                    <a:pt x="5634878" y="6523922"/>
                  </a:lnTo>
                  <a:lnTo>
                    <a:pt x="184128" y="1073172"/>
                  </a:lnTo>
                  <a:cubicBezTo>
                    <a:pt x="-61376" y="827669"/>
                    <a:pt x="-61376" y="429630"/>
                    <a:pt x="184128" y="184127"/>
                  </a:cubicBezTo>
                  <a:cubicBezTo>
                    <a:pt x="306880" y="61376"/>
                    <a:pt x="467764" y="0"/>
                    <a:pt x="628650" y="0"/>
                  </a:cubicBezTo>
                  <a:close/>
                </a:path>
              </a:pathLst>
            </a:custGeom>
          </p:spPr>
        </p:pic>
        <p:pic>
          <p:nvPicPr>
            <p:cNvPr id="67" name="图片 66"/>
            <p:cNvPicPr>
              <a:picLocks noChangeAspect="1"/>
            </p:cNvPicPr>
            <p:nvPr/>
          </p:nvPicPr>
          <p:blipFill>
            <a:blip r:embed="rId2">
              <a:extLst>
                <a:ext uri="{28A0092B-C50C-407E-A947-70E740481C1C}">
                  <a14:useLocalDpi xmlns:a14="http://schemas.microsoft.com/office/drawing/2010/main" val="0"/>
                </a:ext>
              </a:extLst>
            </a:blip>
            <a:srcRect l="18613" t="67987" r="55282"/>
            <a:stretch>
              <a:fillRect/>
            </a:stretch>
          </p:blipFill>
          <p:spPr>
            <a:xfrm>
              <a:off x="-11029165" y="13041472"/>
              <a:ext cx="4805102" cy="3916056"/>
            </a:xfrm>
            <a:custGeom>
              <a:avLst/>
              <a:gdLst>
                <a:gd name="connsiteX0" fmla="*/ 628650 w 4805102"/>
                <a:gd name="connsiteY0" fmla="*/ 0 h 3916056"/>
                <a:gd name="connsiteX1" fmla="*/ 1073174 w 4805102"/>
                <a:gd name="connsiteY1" fmla="*/ 184127 h 3916056"/>
                <a:gd name="connsiteX2" fmla="*/ 4805102 w 4805102"/>
                <a:gd name="connsiteY2" fmla="*/ 3916056 h 3916056"/>
                <a:gd name="connsiteX3" fmla="*/ 3027012 w 4805102"/>
                <a:gd name="connsiteY3" fmla="*/ 3916056 h 3916056"/>
                <a:gd name="connsiteX4" fmla="*/ 184128 w 4805102"/>
                <a:gd name="connsiteY4" fmla="*/ 1073172 h 3916056"/>
                <a:gd name="connsiteX5" fmla="*/ 184128 w 4805102"/>
                <a:gd name="connsiteY5" fmla="*/ 184127 h 3916056"/>
                <a:gd name="connsiteX6" fmla="*/ 628650 w 4805102"/>
                <a:gd name="connsiteY6" fmla="*/ 0 h 3916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05102" h="3916056">
                  <a:moveTo>
                    <a:pt x="628650" y="0"/>
                  </a:moveTo>
                  <a:cubicBezTo>
                    <a:pt x="789536" y="0"/>
                    <a:pt x="950422" y="61376"/>
                    <a:pt x="1073174" y="184127"/>
                  </a:cubicBezTo>
                  <a:lnTo>
                    <a:pt x="4805102" y="3916056"/>
                  </a:lnTo>
                  <a:lnTo>
                    <a:pt x="3027012" y="3916056"/>
                  </a:lnTo>
                  <a:lnTo>
                    <a:pt x="184128" y="1073172"/>
                  </a:lnTo>
                  <a:cubicBezTo>
                    <a:pt x="-61376" y="827669"/>
                    <a:pt x="-61376" y="429630"/>
                    <a:pt x="184128" y="184127"/>
                  </a:cubicBezTo>
                  <a:cubicBezTo>
                    <a:pt x="306878" y="61376"/>
                    <a:pt x="467764" y="0"/>
                    <a:pt x="628650" y="0"/>
                  </a:cubicBezTo>
                  <a:close/>
                </a:path>
              </a:pathLst>
            </a:custGeom>
          </p:spPr>
        </p:pic>
      </p:grpSp>
      <p:sp>
        <p:nvSpPr>
          <p:cNvPr id="70" name="矩形: 圆角 69"/>
          <p:cNvSpPr/>
          <p:nvPr/>
        </p:nvSpPr>
        <p:spPr>
          <a:xfrm rot="2700000">
            <a:off x="5466993" y="6712476"/>
            <a:ext cx="7093889" cy="471319"/>
          </a:xfrm>
          <a:prstGeom prst="roundRect">
            <a:avLst>
              <a:gd name="adj" fmla="val 50000"/>
            </a:avLst>
          </a:prstGeom>
          <a:solidFill>
            <a:srgbClr val="C00C03">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Medium" panose="020B0600000000000000" pitchFamily="34" charset="-122"/>
              <a:sym typeface="Arial" panose="020B0604020202020204" pitchFamily="34" charset="0"/>
            </a:endParaRPr>
          </a:p>
        </p:txBody>
      </p:sp>
      <p:sp>
        <p:nvSpPr>
          <p:cNvPr id="71" name="矩形: 圆角 70"/>
          <p:cNvSpPr/>
          <p:nvPr/>
        </p:nvSpPr>
        <p:spPr>
          <a:xfrm rot="2700000">
            <a:off x="6305708" y="4815299"/>
            <a:ext cx="7093889" cy="471319"/>
          </a:xfrm>
          <a:prstGeom prst="roundRect">
            <a:avLst>
              <a:gd name="adj" fmla="val 50000"/>
            </a:avLst>
          </a:prstGeom>
          <a:solidFill>
            <a:srgbClr val="C00C03">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Medium" panose="020B0600000000000000" pitchFamily="34" charset="-122"/>
              <a:sym typeface="Arial" panose="020B0604020202020204" pitchFamily="34" charset="0"/>
            </a:endParaRPr>
          </a:p>
        </p:txBody>
      </p:sp>
      <p:grpSp>
        <p:nvGrpSpPr>
          <p:cNvPr id="72" name="组合 71"/>
          <p:cNvGrpSpPr/>
          <p:nvPr/>
        </p:nvGrpSpPr>
        <p:grpSpPr>
          <a:xfrm>
            <a:off x="576500" y="2438401"/>
            <a:ext cx="5811600" cy="2361980"/>
            <a:chOff x="572395" y="2778937"/>
            <a:chExt cx="5136753" cy="2021443"/>
          </a:xfrm>
        </p:grpSpPr>
        <p:grpSp>
          <p:nvGrpSpPr>
            <p:cNvPr id="73" name="组合 72"/>
            <p:cNvGrpSpPr/>
            <p:nvPr/>
          </p:nvGrpSpPr>
          <p:grpSpPr>
            <a:xfrm>
              <a:off x="572395" y="3294344"/>
              <a:ext cx="5136753" cy="1506036"/>
              <a:chOff x="-4741769" y="2193753"/>
              <a:chExt cx="5136753" cy="1506036"/>
            </a:xfrm>
          </p:grpSpPr>
          <p:sp>
            <p:nvSpPr>
              <p:cNvPr id="75" name="矩形: 圆角 74"/>
              <p:cNvSpPr/>
              <p:nvPr/>
            </p:nvSpPr>
            <p:spPr>
              <a:xfrm>
                <a:off x="-4654326" y="3387310"/>
                <a:ext cx="3138148" cy="312479"/>
              </a:xfrm>
              <a:prstGeom prst="roundRect">
                <a:avLst>
                  <a:gd name="adj" fmla="val 50000"/>
                </a:avLst>
              </a:prstGeom>
              <a:solidFill>
                <a:srgbClr val="C00C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defRPr/>
                </a:pPr>
                <a:r>
                  <a:rPr lang="zh-CN" altLang="en-US" sz="1600">
                    <a:solidFill>
                      <a:prstClr val="white"/>
                    </a:solidFill>
                    <a:latin typeface="Arial" panose="020B0604020202020204" pitchFamily="34" charset="0"/>
                    <a:ea typeface="思源黑体 CN Medium" panose="020B0600000000000000" pitchFamily="34" charset="-122"/>
                    <a:cs typeface="+mn-ea"/>
                    <a:sym typeface="Arial" panose="020B0604020202020204" pitchFamily="34" charset="0"/>
                  </a:rPr>
                  <a:t>讲解人：</a:t>
                </a:r>
                <a:r>
                  <a:rPr lang="en-US" altLang="zh-CN" sz="1600">
                    <a:solidFill>
                      <a:prstClr val="white"/>
                    </a:solidFill>
                    <a:latin typeface="Arial" panose="020B0604020202020204" pitchFamily="34" charset="0"/>
                    <a:ea typeface="思源黑体 CN Medium" panose="020B0600000000000000" pitchFamily="34" charset="-122"/>
                    <a:cs typeface="+mn-ea"/>
                    <a:sym typeface="Arial" panose="020B0604020202020204" pitchFamily="34" charset="0"/>
                  </a:rPr>
                  <a:t>xippt  </a:t>
                </a:r>
                <a:r>
                  <a:rPr lang="zh-CN" altLang="en-US" sz="1600">
                    <a:solidFill>
                      <a:prstClr val="white"/>
                    </a:solidFill>
                    <a:latin typeface="Arial" panose="020B0604020202020204" pitchFamily="34" charset="0"/>
                    <a:ea typeface="思源黑体 CN Medium" panose="020B0600000000000000" pitchFamily="34" charset="-122"/>
                    <a:cs typeface="+mn-ea"/>
                    <a:sym typeface="Arial" panose="020B0604020202020204" pitchFamily="34" charset="0"/>
                  </a:rPr>
                  <a:t>时间：</a:t>
                </a:r>
                <a:r>
                  <a:rPr lang="en-US" altLang="zh-CN" sz="1600">
                    <a:solidFill>
                      <a:prstClr val="white"/>
                    </a:solidFill>
                    <a:latin typeface="Arial" panose="020B0604020202020204" pitchFamily="34" charset="0"/>
                    <a:ea typeface="思源黑体 CN Medium" panose="020B0600000000000000" pitchFamily="34" charset="-122"/>
                    <a:cs typeface="+mn-ea"/>
                    <a:sym typeface="Arial" panose="020B0604020202020204" pitchFamily="34" charset="0"/>
                  </a:rPr>
                  <a:t>2020.5.20</a:t>
                </a:r>
                <a:endParaRPr lang="en-US" altLang="zh-CN" sz="1600" dirty="0">
                  <a:solidFill>
                    <a:prstClr val="white"/>
                  </a:solidFill>
                  <a:latin typeface="Arial" panose="020B0604020202020204" pitchFamily="34" charset="0"/>
                  <a:ea typeface="思源黑体 CN Medium" panose="020B0600000000000000" pitchFamily="34" charset="-122"/>
                  <a:cs typeface="+mn-ea"/>
                  <a:sym typeface="Arial" panose="020B0604020202020204" pitchFamily="34" charset="0"/>
                </a:endParaRPr>
              </a:p>
            </p:txBody>
          </p:sp>
          <p:grpSp>
            <p:nvGrpSpPr>
              <p:cNvPr id="76" name="组合 75"/>
              <p:cNvGrpSpPr/>
              <p:nvPr/>
            </p:nvGrpSpPr>
            <p:grpSpPr>
              <a:xfrm>
                <a:off x="-4741769" y="2193753"/>
                <a:ext cx="5136753" cy="906471"/>
                <a:chOff x="-4741769" y="2193753"/>
                <a:chExt cx="5136753" cy="906471"/>
              </a:xfrm>
            </p:grpSpPr>
            <p:sp>
              <p:nvSpPr>
                <p:cNvPr id="77" name="文本框 76"/>
                <p:cNvSpPr txBox="1"/>
                <p:nvPr/>
              </p:nvSpPr>
              <p:spPr>
                <a:xfrm>
                  <a:off x="-4714868" y="2808615"/>
                  <a:ext cx="4981567" cy="291609"/>
                </a:xfrm>
                <a:prstGeom prst="rect">
                  <a:avLst/>
                </a:prstGeom>
                <a:noFill/>
              </p:spPr>
              <p:txBody>
                <a:bodyPr wrap="square" rtlCol="0">
                  <a:spAutoFit/>
                </a:bodyPr>
                <a:lstStyle/>
                <a:p>
                  <a:pPr algn="dist">
                    <a:lnSpc>
                      <a:spcPct val="150000"/>
                    </a:lnSpc>
                  </a:pPr>
                  <a:r>
                    <a:rPr lang="en-US" altLang="zh-CN" sz="1200" dirty="0">
                      <a:solidFill>
                        <a:schemeClr val="tx1">
                          <a:lumMod val="65000"/>
                          <a:lumOff val="35000"/>
                        </a:schemeClr>
                      </a:solidFill>
                      <a:latin typeface="Arial" panose="020B0604020202020204" pitchFamily="34" charset="0"/>
                      <a:ea typeface="思源黑体 CN Medium" panose="020B0600000000000000" pitchFamily="34" charset="-122"/>
                      <a:cs typeface="+mn-ea"/>
                      <a:sym typeface="Arial" panose="020B0604020202020204" pitchFamily="34" charset="0"/>
                    </a:rPr>
                    <a:t>MENTAL HEALTH COUNSELING PPT</a:t>
                  </a:r>
                </a:p>
              </p:txBody>
            </p:sp>
            <p:cxnSp>
              <p:nvCxnSpPr>
                <p:cNvPr id="78" name="直接连接符 77"/>
                <p:cNvCxnSpPr/>
                <p:nvPr/>
              </p:nvCxnSpPr>
              <p:spPr>
                <a:xfrm>
                  <a:off x="-4634728" y="2827846"/>
                  <a:ext cx="4901428"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79" name="文本占位符 19"/>
                <p:cNvSpPr txBox="1"/>
                <p:nvPr/>
              </p:nvSpPr>
              <p:spPr>
                <a:xfrm>
                  <a:off x="-4741769" y="2193753"/>
                  <a:ext cx="5136753" cy="75660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dist">
                    <a:buNone/>
                    <a:defRPr/>
                  </a:pPr>
                  <a:r>
                    <a:rPr lang="zh-CN" altLang="en-US" sz="4800" b="1" dirty="0">
                      <a:solidFill>
                        <a:srgbClr val="C00C03"/>
                      </a:solidFill>
                      <a:latin typeface="Arial" panose="020B0604020202020204" pitchFamily="34" charset="0"/>
                      <a:ea typeface="思源黑体 CN Medium" panose="020B0600000000000000" pitchFamily="34" charset="-122"/>
                      <a:cs typeface="+mn-ea"/>
                      <a:sym typeface="Arial" panose="020B0604020202020204" pitchFamily="34" charset="0"/>
                    </a:rPr>
                    <a:t>第</a:t>
                  </a:r>
                  <a:r>
                    <a:rPr lang="en-US" altLang="zh-CN" sz="4800" b="1" dirty="0">
                      <a:solidFill>
                        <a:srgbClr val="C00C03"/>
                      </a:solidFill>
                      <a:latin typeface="Arial" panose="020B0604020202020204" pitchFamily="34" charset="0"/>
                      <a:ea typeface="思源黑体 CN Medium" panose="020B0600000000000000" pitchFamily="34" charset="-122"/>
                      <a:cs typeface="+mn-ea"/>
                      <a:sym typeface="Arial" panose="020B0604020202020204" pitchFamily="34" charset="0"/>
                    </a:rPr>
                    <a:t>5</a:t>
                  </a:r>
                  <a:r>
                    <a:rPr lang="zh-CN" altLang="en-US" sz="4800" b="1" dirty="0">
                      <a:solidFill>
                        <a:srgbClr val="C00C03"/>
                      </a:solidFill>
                      <a:latin typeface="Arial" panose="020B0604020202020204" pitchFamily="34" charset="0"/>
                      <a:ea typeface="思源黑体 CN Medium" panose="020B0600000000000000" pitchFamily="34" charset="-122"/>
                      <a:cs typeface="+mn-ea"/>
                      <a:sym typeface="Arial" panose="020B0604020202020204" pitchFamily="34" charset="0"/>
                    </a:rPr>
                    <a:t>节 自由落体运动</a:t>
                  </a:r>
                </a:p>
              </p:txBody>
            </p:sp>
          </p:grpSp>
        </p:grpSp>
        <p:sp>
          <p:nvSpPr>
            <p:cNvPr id="74" name="文本占位符 20"/>
            <p:cNvSpPr txBox="1"/>
            <p:nvPr/>
          </p:nvSpPr>
          <p:spPr>
            <a:xfrm>
              <a:off x="572395" y="2778937"/>
              <a:ext cx="5112385" cy="4235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defRPr/>
              </a:pPr>
              <a:r>
                <a:rPr lang="zh-CN" altLang="en-US" sz="3200" dirty="0">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rPr>
                <a:t>第二章  匀变速直线运动的研究</a:t>
              </a:r>
            </a:p>
          </p:txBody>
        </p:sp>
      </p:grpSp>
      <p:sp>
        <p:nvSpPr>
          <p:cNvPr id="80" name="矩形 79"/>
          <p:cNvSpPr/>
          <p:nvPr/>
        </p:nvSpPr>
        <p:spPr>
          <a:xfrm>
            <a:off x="9963781" y="325914"/>
            <a:ext cx="4062342" cy="298450"/>
          </a:xfrm>
          <a:prstGeom prst="rect">
            <a:avLst/>
          </a:prstGeom>
          <a:solidFill>
            <a:srgbClr val="C00C03"/>
          </a:solidFill>
          <a:ln w="12700" cap="flat">
            <a:noFill/>
            <a:prstDash val="solid"/>
            <a:miter lim="800000"/>
          </a:ln>
          <a:effectLst>
            <a:outerShdw blurRad="76200" dir="18900000" sy="23000" kx="-1200000" algn="bl" rotWithShape="0">
              <a:prstClr val="black">
                <a:alpha val="20000"/>
              </a:prstClr>
            </a:outerShdw>
            <a:softEdge rad="19050"/>
          </a:effectLst>
        </p:spPr>
        <p:txBody>
          <a:bodyPr spcFirstLastPara="1" wrap="square" lIns="57592" tIns="57592" rIns="57592" bIns="57592" spcCol="38100" anchor="ctr">
            <a:spAutoFit/>
          </a:bodyPr>
          <a:lstStyle/>
          <a:p>
            <a:pPr lvl="0" defTabSz="1151890" latinLnBrk="1">
              <a:defRPr/>
            </a:pPr>
            <a:r>
              <a:rPr kumimoji="0" lang="zh-CN" altLang="en-US" sz="1200" b="0" i="0" u="none" strike="noStrike" kern="0" cap="none" spc="300" normalizeH="0" baseline="0" noProof="0" dirty="0">
                <a:ln>
                  <a:noFill/>
                </a:ln>
                <a:solidFill>
                  <a:prstClr val="white"/>
                </a:solidFill>
                <a:effectLst/>
                <a:uLnTx/>
                <a:uFillTx/>
                <a:latin typeface="Arial" panose="020B0604020202020204" pitchFamily="34" charset="0"/>
                <a:ea typeface="思源黑体 CN Medium" panose="020B0600000000000000" pitchFamily="34" charset="-122"/>
                <a:cs typeface="+mn-ea"/>
                <a:sym typeface="Arial" panose="020B0604020202020204" pitchFamily="34" charset="0"/>
              </a:rPr>
              <a:t>人教</a:t>
            </a:r>
            <a:r>
              <a:rPr lang="zh-CN" altLang="en-US" sz="1200" kern="0" spc="300" dirty="0">
                <a:solidFill>
                  <a:prstClr val="white"/>
                </a:solidFill>
                <a:latin typeface="Arial" panose="020B0604020202020204" pitchFamily="34" charset="0"/>
                <a:ea typeface="思源黑体 CN Medium" panose="020B0600000000000000" pitchFamily="34" charset="-122"/>
                <a:cs typeface="+mn-ea"/>
                <a:sym typeface="Arial" panose="020B0604020202020204" pitchFamily="34" charset="0"/>
              </a:rPr>
              <a:t>版高中物理必修</a:t>
            </a:r>
            <a:r>
              <a:rPr lang="en-US" altLang="zh-CN" sz="1200" kern="0" spc="300" dirty="0">
                <a:solidFill>
                  <a:prstClr val="white"/>
                </a:solidFill>
                <a:latin typeface="Arial" panose="020B0604020202020204" pitchFamily="34" charset="0"/>
                <a:ea typeface="思源黑体 CN Medium" panose="020B0600000000000000" pitchFamily="34" charset="-122"/>
                <a:cs typeface="+mn-ea"/>
                <a:sym typeface="Arial" panose="020B0604020202020204" pitchFamily="34" charset="0"/>
              </a:rPr>
              <a:t>1</a:t>
            </a:r>
            <a:endParaRPr kumimoji="0" lang="zh-CN" altLang="en-US" sz="1200" b="0" i="0" u="none" strike="noStrike" kern="0" cap="none" spc="300" normalizeH="0" baseline="0" noProof="0" dirty="0">
              <a:ln>
                <a:noFill/>
              </a:ln>
              <a:solidFill>
                <a:prstClr val="white"/>
              </a:solidFill>
              <a:effectLst/>
              <a:uLnTx/>
              <a:uFillTx/>
              <a:latin typeface="Arial" panose="020B0604020202020204" pitchFamily="34" charset="0"/>
              <a:ea typeface="思源黑体 CN Medium" panose="020B0600000000000000" pitchFamily="34" charset="-122"/>
              <a:cs typeface="+mn-ea"/>
              <a:sym typeface="Arial" panose="020B0604020202020204" pitchFamily="34" charset="0"/>
            </a:endParaRPr>
          </a:p>
        </p:txBody>
      </p:sp>
      <p:sp>
        <p:nvSpPr>
          <p:cNvPr id="81" name="矩形: 圆角 80"/>
          <p:cNvSpPr/>
          <p:nvPr/>
        </p:nvSpPr>
        <p:spPr>
          <a:xfrm rot="2700000">
            <a:off x="-17238918" y="-3736244"/>
            <a:ext cx="25823018" cy="1715685"/>
          </a:xfrm>
          <a:prstGeom prst="roundRect">
            <a:avLst>
              <a:gd name="adj" fmla="val 50000"/>
            </a:avLst>
          </a:prstGeom>
          <a:solidFill>
            <a:srgbClr val="C00C03">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Medium" panose="020B0600000000000000" pitchFamily="34" charset="-122"/>
              <a:sym typeface="Arial" panose="020B0604020202020204" pitchFamily="34" charset="0"/>
            </a:endParaRPr>
          </a:p>
        </p:txBody>
      </p:sp>
      <p:sp>
        <p:nvSpPr>
          <p:cNvPr id="82" name="矩形: 圆角 81"/>
          <p:cNvSpPr/>
          <p:nvPr/>
        </p:nvSpPr>
        <p:spPr>
          <a:xfrm rot="2700000">
            <a:off x="-4317081" y="-1971245"/>
            <a:ext cx="7093889" cy="471319"/>
          </a:xfrm>
          <a:prstGeom prst="roundRect">
            <a:avLst>
              <a:gd name="adj" fmla="val 50000"/>
            </a:avLst>
          </a:prstGeom>
          <a:solidFill>
            <a:srgbClr val="C00C0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Medium" panose="020B0600000000000000" pitchFamily="34" charset="-122"/>
              <a:sym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down)">
                                      <p:cBhvr>
                                        <p:cTn id="7"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p:nvPr/>
        </p:nvSpPr>
        <p:spPr>
          <a:xfrm>
            <a:off x="1535007" y="8467"/>
            <a:ext cx="8526780" cy="607907"/>
          </a:xfrm>
          <a:prstGeom prst="rect">
            <a:avLst/>
          </a:prstGeom>
          <a:solidFill>
            <a:schemeClr val="bg1"/>
          </a:solidFill>
          <a:ln w="9525">
            <a:noFill/>
          </a:ln>
        </p:spPr>
        <p:txBody>
          <a:bodyPr wrap="none" anchor="ctr"/>
          <a:lstStyle/>
          <a:p>
            <a:pPr defTabSz="1219170"/>
            <a:endParaRPr lang="zh-CN" altLang="en-US" sz="133"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pic>
        <p:nvPicPr>
          <p:cNvPr id="19461" name="Picture 5" descr="water1"/>
          <p:cNvPicPr/>
          <p:nvPr/>
        </p:nvPicPr>
        <p:blipFill>
          <a:blip r:embed="rId4"/>
          <a:stretch>
            <a:fillRect/>
          </a:stretch>
        </p:blipFill>
        <p:spPr>
          <a:xfrm>
            <a:off x="1277257" y="1669143"/>
            <a:ext cx="6011181" cy="4069200"/>
          </a:xfrm>
          <a:prstGeom prst="rect">
            <a:avLst/>
          </a:prstGeom>
          <a:noFill/>
          <a:ln w="9525">
            <a:noFill/>
          </a:ln>
        </p:spPr>
      </p:pic>
      <p:sp>
        <p:nvSpPr>
          <p:cNvPr id="14342" name="Line 6"/>
          <p:cNvSpPr/>
          <p:nvPr/>
        </p:nvSpPr>
        <p:spPr>
          <a:xfrm>
            <a:off x="8285346" y="1769491"/>
            <a:ext cx="1827" cy="2686396"/>
          </a:xfrm>
          <a:prstGeom prst="line">
            <a:avLst/>
          </a:prstGeom>
          <a:ln w="22225" cap="flat" cmpd="sng">
            <a:solidFill>
              <a:srgbClr val="FF0000"/>
            </a:solidFill>
            <a:prstDash val="solid"/>
            <a:headEnd type="triangle" w="lg" len="lg"/>
            <a:tailEnd type="triangle" w="lg" len="lg"/>
          </a:ln>
        </p:spPr>
        <p:txBody>
          <a:bodyPr/>
          <a:lstStyle/>
          <a:p>
            <a:endParaRPr lang="zh-CN" altLang="en-US">
              <a:latin typeface="Arial" panose="020B0604020202020204" pitchFamily="34" charset="0"/>
              <a:ea typeface="思源黑体 CN Medium" panose="020B0600000000000000" pitchFamily="34" charset="-122"/>
              <a:sym typeface="Arial" panose="020B0604020202020204" pitchFamily="34" charset="0"/>
            </a:endParaRPr>
          </a:p>
        </p:txBody>
      </p:sp>
      <p:sp>
        <p:nvSpPr>
          <p:cNvPr id="14343" name="WordArt 7"/>
          <p:cNvSpPr>
            <a:spLocks noTextEdit="1"/>
          </p:cNvSpPr>
          <p:nvPr/>
        </p:nvSpPr>
        <p:spPr>
          <a:xfrm>
            <a:off x="7820520" y="2744894"/>
            <a:ext cx="1011907" cy="1596249"/>
          </a:xfrm>
          <a:prstGeom prst="rect">
            <a:avLst/>
          </a:prstGeom>
        </p:spPr>
        <p:txBody>
          <a:bodyPr wrap="none" fromWordArt="1">
            <a:prstTxWarp prst="textSlantUp">
              <a:avLst>
                <a:gd name="adj" fmla="val 41847"/>
              </a:avLst>
            </a:prstTxWarp>
            <a:normAutofit/>
          </a:bodyPr>
          <a:lstStyle/>
          <a:p>
            <a:pPr algn="ctr" defTabSz="1219170" eaLnBrk="0" hangingPunct="0"/>
            <a:r>
              <a:rPr lang="zh-CN" altLang="en-US" sz="3593" b="1" kern="0">
                <a:ln w="9525" cap="flat" cmpd="sng">
                  <a:solidFill>
                    <a:srgbClr val="CC99FF"/>
                  </a:solidFill>
                  <a:prstDash val="solid"/>
                  <a:headEnd type="none" w="med" len="med"/>
                  <a:tailEnd type="none" w="med" len="med"/>
                </a:ln>
                <a:gradFill rotWithShape="1">
                  <a:gsLst>
                    <a:gs pos="0">
                      <a:srgbClr val="6600CC"/>
                    </a:gs>
                    <a:gs pos="100000">
                      <a:srgbClr val="CC00CC"/>
                    </a:gs>
                  </a:gsLst>
                  <a:lin ang="5400000" scaled="1"/>
                  <a:tileRect/>
                </a:gradFill>
                <a:effectLst>
                  <a:outerShdw dist="53882" dir="2699999" algn="ctr" rotWithShape="0">
                    <a:srgbClr val="9999FF"/>
                  </a:outerShdw>
                </a:effectLst>
                <a:latin typeface="Arial" panose="020B0604020202020204" pitchFamily="34" charset="0"/>
                <a:ea typeface="思源黑体 CN Medium" panose="020B0600000000000000" pitchFamily="34" charset="-122"/>
                <a:sym typeface="Arial" panose="020B0604020202020204" pitchFamily="34" charset="0"/>
              </a:rPr>
              <a:t>H=?</a:t>
            </a:r>
          </a:p>
        </p:txBody>
      </p:sp>
      <p:sp>
        <p:nvSpPr>
          <p:cNvPr id="14344" name="Line 8"/>
          <p:cNvSpPr/>
          <p:nvPr/>
        </p:nvSpPr>
        <p:spPr>
          <a:xfrm flipH="1">
            <a:off x="4790629" y="1769490"/>
            <a:ext cx="3496545" cy="0"/>
          </a:xfrm>
          <a:prstGeom prst="line">
            <a:avLst/>
          </a:prstGeom>
          <a:ln w="28575" cap="flat" cmpd="sng">
            <a:solidFill>
              <a:srgbClr val="FF0000"/>
            </a:solidFill>
            <a:prstDash val="solid"/>
            <a:headEnd type="none" w="med" len="med"/>
            <a:tailEnd type="none" w="med" len="med"/>
          </a:ln>
        </p:spPr>
        <p:txBody>
          <a:bodyPr/>
          <a:lstStyle/>
          <a:p>
            <a:endParaRPr lang="zh-CN" altLang="en-US">
              <a:latin typeface="Arial" panose="020B0604020202020204" pitchFamily="34" charset="0"/>
              <a:ea typeface="思源黑体 CN Medium" panose="020B0600000000000000" pitchFamily="34" charset="-122"/>
              <a:sym typeface="Arial" panose="020B0604020202020204" pitchFamily="34" charset="0"/>
            </a:endParaRPr>
          </a:p>
        </p:txBody>
      </p:sp>
      <p:sp>
        <p:nvSpPr>
          <p:cNvPr id="19468" name="Oval 12"/>
          <p:cNvSpPr/>
          <p:nvPr/>
        </p:nvSpPr>
        <p:spPr>
          <a:xfrm>
            <a:off x="5023417" y="1493949"/>
            <a:ext cx="357889" cy="357889"/>
          </a:xfrm>
          <a:prstGeom prst="ellipse">
            <a:avLst/>
          </a:prstGeom>
          <a:solidFill>
            <a:srgbClr val="996600"/>
          </a:solidFill>
          <a:ln w="9525" cap="flat" cmpd="sng">
            <a:solidFill>
              <a:schemeClr val="tx1"/>
            </a:solidFill>
            <a:prstDash val="solid"/>
            <a:headEnd type="none" w="med" len="med"/>
            <a:tailEnd type="none" w="med" len="med"/>
          </a:ln>
        </p:spPr>
        <p:txBody>
          <a:bodyPr wrap="none" anchor="ctr"/>
          <a:lstStyle/>
          <a:p>
            <a:pPr defTabSz="1219170"/>
            <a:endParaRPr lang="zh-CN" altLang="en-US" sz="133"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14349" name="文本框 14348"/>
          <p:cNvSpPr txBox="1"/>
          <p:nvPr/>
        </p:nvSpPr>
        <p:spPr>
          <a:xfrm>
            <a:off x="9284081" y="2714051"/>
            <a:ext cx="1939887" cy="1404423"/>
          </a:xfrm>
          <a:prstGeom prst="rect">
            <a:avLst/>
          </a:prstGeom>
          <a:noFill/>
          <a:ln w="9525">
            <a:noFill/>
          </a:ln>
        </p:spPr>
        <p:txBody>
          <a:bodyPr>
            <a:spAutoFit/>
          </a:bodyPr>
          <a:lstStyle/>
          <a:p>
            <a:pPr defTabSz="1219170">
              <a:spcBef>
                <a:spcPct val="50000"/>
              </a:spcBef>
            </a:pPr>
            <a:r>
              <a:rPr lang="en-US" altLang="zh-CN" sz="2133" b="1" i="1" kern="0" dirty="0">
                <a:solidFill>
                  <a:srgbClr val="0070C0"/>
                </a:solidFill>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H</a:t>
            </a:r>
            <a:r>
              <a:rPr lang="en-US" altLang="zh-CN" sz="2133" b="1" kern="0" dirty="0">
                <a:solidFill>
                  <a:srgbClr val="0070C0"/>
                </a:solidFill>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a:t>
            </a:r>
          </a:p>
          <a:p>
            <a:pPr defTabSz="1219170">
              <a:spcBef>
                <a:spcPct val="50000"/>
              </a:spcBef>
            </a:pPr>
            <a:r>
              <a:rPr lang="en-US" altLang="zh-CN" sz="2133" b="1" i="1" kern="0" dirty="0">
                <a:solidFill>
                  <a:srgbClr val="0070C0"/>
                </a:solidFill>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g</a:t>
            </a:r>
            <a:r>
              <a:rPr lang="en-US" altLang="zh-CN" sz="2400" b="1" kern="0" dirty="0">
                <a:solidFill>
                  <a:srgbClr val="0070C0"/>
                </a:solidFill>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=9.8</a:t>
            </a:r>
            <a:r>
              <a:rPr lang="en-US" altLang="zh-CN" sz="2400" b="1" i="1" kern="0" dirty="0">
                <a:solidFill>
                  <a:srgbClr val="0070C0"/>
                </a:solidFill>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m/s</a:t>
            </a:r>
            <a:r>
              <a:rPr lang="en-US" altLang="zh-CN" sz="2400" b="1" kern="0" baseline="30000" dirty="0">
                <a:solidFill>
                  <a:srgbClr val="0070C0"/>
                </a:solidFill>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2</a:t>
            </a:r>
            <a:endParaRPr lang="en-US" altLang="zh-CN" sz="133" b="1" kern="0" baseline="30000" dirty="0">
              <a:solidFill>
                <a:srgbClr val="0070C0"/>
              </a:solidFill>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endParaRPr>
          </a:p>
          <a:p>
            <a:pPr defTabSz="1219170">
              <a:spcBef>
                <a:spcPct val="50000"/>
              </a:spcBef>
            </a:pPr>
            <a:r>
              <a:rPr lang="zh-CN" altLang="en-US" sz="2793" b="1" kern="0" baseline="30000" dirty="0">
                <a:solidFill>
                  <a:srgbClr val="0070C0"/>
                </a:solidFill>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求</a:t>
            </a:r>
            <a:r>
              <a:rPr lang="en-US" altLang="zh-CN" sz="2793" b="1" i="1" kern="0" baseline="30000" dirty="0">
                <a:solidFill>
                  <a:srgbClr val="0070C0"/>
                </a:solidFill>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t</a:t>
            </a:r>
            <a:r>
              <a:rPr lang="en-US" altLang="zh-CN" sz="2793" b="1" kern="0" baseline="30000" dirty="0">
                <a:solidFill>
                  <a:srgbClr val="0070C0"/>
                </a:solidFill>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a:t>
            </a:r>
          </a:p>
        </p:txBody>
      </p:sp>
      <p:sp>
        <p:nvSpPr>
          <p:cNvPr id="10" name="文本框 9"/>
          <p:cNvSpPr txBox="1"/>
          <p:nvPr/>
        </p:nvSpPr>
        <p:spPr>
          <a:xfrm>
            <a:off x="898071" y="280201"/>
            <a:ext cx="4812536" cy="584775"/>
          </a:xfrm>
          <a:prstGeom prst="rect">
            <a:avLst/>
          </a:prstGeom>
          <a:noFill/>
        </p:spPr>
        <p:txBody>
          <a:bodyPr wrap="none" rtlCol="0">
            <a:spAutoFit/>
          </a:bodyPr>
          <a:lstStyle/>
          <a:p>
            <a:pPr lvl="0">
              <a:defRPr/>
            </a:pPr>
            <a:r>
              <a:rPr lang="zh-CN" altLang="en-US" sz="3200" dirty="0">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rPr>
              <a:t>三、</a:t>
            </a:r>
            <a:r>
              <a:rPr lang="en-US" altLang="zh-CN" sz="3200" dirty="0">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rPr>
              <a:t> </a:t>
            </a:r>
            <a:r>
              <a:rPr lang="zh-CN" altLang="en-US" sz="3200" dirty="0">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rPr>
              <a:t>自由落体的运动规律</a:t>
            </a:r>
          </a:p>
        </p:txBody>
      </p:sp>
    </p:spTree>
    <p:extLst>
      <p:ext uri="{BB962C8B-B14F-4D97-AF65-F5344CB8AC3E}">
        <p14:creationId xmlns:p14="http://schemas.microsoft.com/office/powerpoint/2010/main" val="2890700061"/>
      </p:ext>
    </p:extLst>
  </p:cSld>
  <p:clrMapOvr>
    <a:masterClrMapping/>
  </p:clrMapOvr>
  <p:transition spd="med">
    <p:random/>
    <p:sndAc>
      <p:stSnd>
        <p:snd r:embed="rId2" name="typ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4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342"/>
                                        </p:tgtEl>
                                        <p:attrNameLst>
                                          <p:attrName>style.visibility</p:attrName>
                                        </p:attrNameLst>
                                      </p:cBhvr>
                                      <p:to>
                                        <p:strVal val="visible"/>
                                      </p:to>
                                    </p:set>
                                  </p:childTnLst>
                                </p:cTn>
                              </p:par>
                            </p:childTnLst>
                          </p:cTn>
                        </p:par>
                        <p:par>
                          <p:cTn id="9" fill="hold">
                            <p:stCondLst>
                              <p:cond delay="0"/>
                            </p:stCondLst>
                            <p:childTnLst>
                              <p:par>
                                <p:cTn id="10" presetID="15" presetClass="entr" presetSubtype="0" fill="hold" nodeType="afterEffect">
                                  <p:stCondLst>
                                    <p:cond delay="0"/>
                                  </p:stCondLst>
                                  <p:childTnLst>
                                    <p:set>
                                      <p:cBhvr>
                                        <p:cTn id="11" dur="1" fill="hold">
                                          <p:stCondLst>
                                            <p:cond delay="0"/>
                                          </p:stCondLst>
                                        </p:cTn>
                                        <p:tgtEl>
                                          <p:spTgt spid="14343"/>
                                        </p:tgtEl>
                                        <p:attrNameLst>
                                          <p:attrName>style.visibility</p:attrName>
                                        </p:attrNameLst>
                                      </p:cBhvr>
                                      <p:to>
                                        <p:strVal val="visible"/>
                                      </p:to>
                                    </p:set>
                                    <p:anim calcmode="lin" valueType="num">
                                      <p:cBhvr>
                                        <p:cTn id="12" dur="1000" fill="hold"/>
                                        <p:tgtEl>
                                          <p:spTgt spid="14343"/>
                                        </p:tgtEl>
                                        <p:attrNameLst>
                                          <p:attrName>ppt_w</p:attrName>
                                        </p:attrNameLst>
                                      </p:cBhvr>
                                      <p:tavLst>
                                        <p:tav tm="0">
                                          <p:val>
                                            <p:fltVal val="0"/>
                                          </p:val>
                                        </p:tav>
                                        <p:tav tm="100000">
                                          <p:val>
                                            <p:strVal val="#ppt_w"/>
                                          </p:val>
                                        </p:tav>
                                      </p:tavLst>
                                    </p:anim>
                                    <p:anim calcmode="lin" valueType="num">
                                      <p:cBhvr>
                                        <p:cTn id="13" dur="1000" fill="hold"/>
                                        <p:tgtEl>
                                          <p:spTgt spid="14343"/>
                                        </p:tgtEl>
                                        <p:attrNameLst>
                                          <p:attrName>ppt_h</p:attrName>
                                        </p:attrNameLst>
                                      </p:cBhvr>
                                      <p:tavLst>
                                        <p:tav tm="0">
                                          <p:val>
                                            <p:fltVal val="0"/>
                                          </p:val>
                                        </p:tav>
                                        <p:tav tm="100000">
                                          <p:val>
                                            <p:strVal val="#ppt_h"/>
                                          </p:val>
                                        </p:tav>
                                      </p:tavLst>
                                    </p:anim>
                                    <p:anim calcmode="lin" valueType="num">
                                      <p:cBhvr>
                                        <p:cTn id="14" dur="1000" fill="hold"/>
                                        <p:tgtEl>
                                          <p:spTgt spid="14343"/>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14343"/>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10"/>
                                            </p:cond>
                                          </p:stCondLst>
                                          <p:endCondLst>
                                            <p:cond evt="onStopAudio" delay="0">
                                              <p:tgtEl>
                                                <p:sldTgt/>
                                              </p:tgtEl>
                                            </p:cond>
                                          </p:endCondLst>
                                        </p:cTn>
                                        <p:tgtEl>
                                          <p:sndTgt r:embed="rId3" name="projctor.wav"/>
                                        </p:tgtEl>
                                      </p:cMediaNode>
                                    </p:audio>
                                  </p:sub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14349"/>
                                        </p:tgtEl>
                                        <p:attrNameLst>
                                          <p:attrName>style.visibility</p:attrName>
                                        </p:attrNameLst>
                                      </p:cBhvr>
                                      <p:to>
                                        <p:strVal val="visible"/>
                                      </p:to>
                                    </p:set>
                                    <p:animEffect transition="in" filter="blinds(horizontal)">
                                      <p:cBhvr>
                                        <p:cTn id="20" dur="500"/>
                                        <p:tgtEl>
                                          <p:spTgt spid="14349"/>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2" nodeType="clickEffect">
                                  <p:stCondLst>
                                    <p:cond delay="0"/>
                                  </p:stCondLst>
                                  <p:childTnLst>
                                    <p:set>
                                      <p:cBhvr>
                                        <p:cTn id="24" dur="1" fill="hold">
                                          <p:stCondLst>
                                            <p:cond delay="0"/>
                                          </p:stCondLst>
                                        </p:cTn>
                                        <p:tgtEl>
                                          <p:spTgt spid="19468"/>
                                        </p:tgtEl>
                                        <p:attrNameLst>
                                          <p:attrName>style.visibility</p:attrName>
                                        </p:attrNameLst>
                                      </p:cBhvr>
                                      <p:to>
                                        <p:strVal val="visible"/>
                                      </p:to>
                                    </p:set>
                                    <p:animEffect transition="in" filter="blinds(horizontal)">
                                      <p:cBhvr>
                                        <p:cTn id="25" dur="500"/>
                                        <p:tgtEl>
                                          <p:spTgt spid="19468"/>
                                        </p:tgtEl>
                                      </p:cBhvr>
                                    </p:animEffect>
                                  </p:childTnLst>
                                </p:cTn>
                              </p:par>
                            </p:childTnLst>
                          </p:cTn>
                        </p:par>
                      </p:childTnLst>
                    </p:cTn>
                  </p:par>
                  <p:par>
                    <p:cTn id="26" fill="hold">
                      <p:stCondLst>
                        <p:cond delay="indefinite"/>
                      </p:stCondLst>
                      <p:childTnLst>
                        <p:par>
                          <p:cTn id="27" fill="hold">
                            <p:stCondLst>
                              <p:cond delay="0"/>
                            </p:stCondLst>
                            <p:childTnLst>
                              <p:par>
                                <p:cTn id="28" presetID="0" presetClass="path" presetSubtype="0" accel="50000" decel="50000" fill="hold" grpId="0" nodeType="clickEffect">
                                  <p:stCondLst>
                                    <p:cond delay="0"/>
                                  </p:stCondLst>
                                  <p:childTnLst>
                                    <p:animMotion origin="layout" path="M -2.5E-6 -2.03515E-7 L 0.004 0.78145 " pathEditMode="relative" rAng="0" ptsTypes="AA">
                                      <p:cBhvr>
                                        <p:cTn id="29" dur="2000" fill="hold"/>
                                        <p:tgtEl>
                                          <p:spTgt spid="19468"/>
                                        </p:tgtEl>
                                        <p:attrNameLst>
                                          <p:attrName>ppt_x</p:attrName>
                                          <p:attrName>ppt_y</p:attrName>
                                        </p:attrNameLst>
                                      </p:cBhvr>
                                      <p:rCtr x="200" y="39100"/>
                                    </p:animMotion>
                                  </p:childTnLst>
                                </p:cTn>
                              </p:par>
                              <p:par>
                                <p:cTn id="30" presetID="6" presetClass="exit" presetSubtype="16" fill="hold" grpId="1" nodeType="withEffect">
                                  <p:stCondLst>
                                    <p:cond delay="0"/>
                                  </p:stCondLst>
                                  <p:childTnLst>
                                    <p:animEffect transition="out" filter="circle(in)">
                                      <p:cBhvr>
                                        <p:cTn id="31" dur="2000"/>
                                        <p:tgtEl>
                                          <p:spTgt spid="19468"/>
                                        </p:tgtEl>
                                      </p:cBhvr>
                                    </p:animEffect>
                                    <p:set>
                                      <p:cBhvr>
                                        <p:cTn id="32" dur="1" fill="hold">
                                          <p:stCondLst>
                                            <p:cond delay="1999"/>
                                          </p:stCondLst>
                                        </p:cTn>
                                        <p:tgtEl>
                                          <p:spTgt spid="19468"/>
                                        </p:tgtEl>
                                        <p:attrNameLst>
                                          <p:attrName>style.visibility</p:attrName>
                                        </p:attrNameLst>
                                      </p:cBhvr>
                                      <p:to>
                                        <p:strVal val="hidden"/>
                                      </p:to>
                                    </p:set>
                                  </p:childTnLst>
                                </p:cTn>
                              </p:par>
                            </p:childTnLst>
                          </p:cTn>
                        </p:par>
                        <p:par>
                          <p:cTn id="33" fill="hold">
                            <p:stCondLst>
                              <p:cond delay="2000"/>
                            </p:stCondLst>
                            <p:childTnLst>
                              <p:par>
                                <p:cTn id="34" presetID="3" presetClass="exit" presetSubtype="10" fill="hold" nodeType="afterEffect">
                                  <p:stCondLst>
                                    <p:cond delay="0"/>
                                  </p:stCondLst>
                                  <p:childTnLst>
                                    <p:animEffect transition="out" filter="blinds(horizontal)">
                                      <p:cBhvr>
                                        <p:cTn id="35" dur="500"/>
                                        <p:tgtEl>
                                          <p:spTgt spid="19461"/>
                                        </p:tgtEl>
                                      </p:cBhvr>
                                    </p:animEffect>
                                    <p:set>
                                      <p:cBhvr>
                                        <p:cTn id="36" dur="1" fill="hold">
                                          <p:stCondLst>
                                            <p:cond delay="499"/>
                                          </p:stCondLst>
                                        </p:cTn>
                                        <p:tgtEl>
                                          <p:spTgt spid="1946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8" grpId="0" bldLvl="0" animBg="1"/>
      <p:bldP spid="19468" grpId="1" bldLvl="0" animBg="1"/>
      <p:bldP spid="19468" grpId="2" bldLvl="0" animBg="1"/>
      <p:bldP spid="1434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p:nvPr/>
        </p:nvSpPr>
        <p:spPr>
          <a:xfrm>
            <a:off x="898071" y="1329631"/>
            <a:ext cx="8429413" cy="4524315"/>
          </a:xfrm>
          <a:prstGeom prst="rect">
            <a:avLst/>
          </a:prstGeom>
          <a:noFill/>
          <a:ln w="12700">
            <a:noFill/>
          </a:ln>
        </p:spPr>
        <p:txBody>
          <a:bodyPr wrap="square">
            <a:spAutoFit/>
          </a:bodyPr>
          <a:lstStyle/>
          <a:p>
            <a:pPr marL="457189" indent="-457189" defTabSz="1219170">
              <a:lnSpc>
                <a:spcPct val="200000"/>
              </a:lnSpc>
              <a:spcBef>
                <a:spcPct val="50000"/>
              </a:spcBef>
            </a:pPr>
            <a:r>
              <a:rPr lang="zh-CN" altLang="en-US" sz="2400" kern="0" dirty="0">
                <a:latin typeface="Arial" panose="020B0604020202020204" pitchFamily="34" charset="0"/>
                <a:ea typeface="思源黑体 CN Medium" panose="020B0600000000000000" pitchFamily="34" charset="-122"/>
                <a:sym typeface="Arial" panose="020B0604020202020204" pitchFamily="34" charset="0"/>
              </a:rPr>
              <a:t>例</a:t>
            </a:r>
            <a:r>
              <a:rPr lang="en-US" altLang="zh-CN" sz="2400" kern="0" dirty="0">
                <a:latin typeface="Arial" panose="020B0604020202020204" pitchFamily="34" charset="0"/>
                <a:ea typeface="思源黑体 CN Medium" panose="020B0600000000000000" pitchFamily="34" charset="-122"/>
                <a:sym typeface="Arial" panose="020B0604020202020204" pitchFamily="34" charset="0"/>
              </a:rPr>
              <a:t>1.</a:t>
            </a:r>
            <a:r>
              <a:rPr lang="zh-CN" altLang="en-US" sz="2400" kern="0" dirty="0">
                <a:latin typeface="Arial" panose="020B0604020202020204" pitchFamily="34" charset="0"/>
                <a:ea typeface="思源黑体 CN Medium" panose="020B0600000000000000" pitchFamily="34" charset="-122"/>
                <a:sym typeface="Arial" panose="020B0604020202020204" pitchFamily="34" charset="0"/>
              </a:rPr>
              <a:t>以下对自由落体运动的说法中正确的是</a:t>
            </a:r>
            <a:r>
              <a:rPr lang="en-US" altLang="zh-CN" sz="2400" kern="0" dirty="0">
                <a:latin typeface="Arial" panose="020B0604020202020204" pitchFamily="34" charset="0"/>
                <a:ea typeface="思源黑体 CN Medium" panose="020B0600000000000000" pitchFamily="34" charset="-122"/>
                <a:sym typeface="Arial" panose="020B0604020202020204" pitchFamily="34" charset="0"/>
              </a:rPr>
              <a:t>(             )</a:t>
            </a:r>
          </a:p>
          <a:p>
            <a:pPr marL="457189" indent="-457189" defTabSz="1219170">
              <a:lnSpc>
                <a:spcPct val="200000"/>
              </a:lnSpc>
              <a:spcBef>
                <a:spcPct val="50000"/>
              </a:spcBef>
              <a:buFontTx/>
              <a:buAutoNum type="alphaUcPeriod"/>
            </a:pPr>
            <a:r>
              <a:rPr lang="zh-CN" altLang="en-US" sz="2400" kern="0" dirty="0">
                <a:latin typeface="Arial" panose="020B0604020202020204" pitchFamily="34" charset="0"/>
                <a:ea typeface="思源黑体 CN Medium" panose="020B0600000000000000" pitchFamily="34" charset="-122"/>
                <a:sym typeface="Arial" panose="020B0604020202020204" pitchFamily="34" charset="0"/>
              </a:rPr>
              <a:t>物体开始下落时</a:t>
            </a:r>
            <a:r>
              <a:rPr lang="en-US" altLang="zh-CN" sz="2400" kern="0" dirty="0">
                <a:latin typeface="Arial" panose="020B0604020202020204" pitchFamily="34" charset="0"/>
                <a:ea typeface="思源黑体 CN Medium" panose="020B0600000000000000" pitchFamily="34" charset="-122"/>
                <a:sym typeface="Arial" panose="020B0604020202020204" pitchFamily="34" charset="0"/>
              </a:rPr>
              <a:t>,</a:t>
            </a:r>
            <a:r>
              <a:rPr lang="zh-CN" altLang="en-US" sz="2400" kern="0" dirty="0">
                <a:latin typeface="Arial" panose="020B0604020202020204" pitchFamily="34" charset="0"/>
                <a:ea typeface="思源黑体 CN Medium" panose="020B0600000000000000" pitchFamily="34" charset="-122"/>
                <a:sym typeface="Arial" panose="020B0604020202020204" pitchFamily="34" charset="0"/>
              </a:rPr>
              <a:t>速度为零</a:t>
            </a:r>
            <a:r>
              <a:rPr lang="en-US" altLang="zh-CN" sz="2400" kern="0" dirty="0">
                <a:latin typeface="Arial" panose="020B0604020202020204" pitchFamily="34" charset="0"/>
                <a:ea typeface="思源黑体 CN Medium" panose="020B0600000000000000" pitchFamily="34" charset="-122"/>
                <a:sym typeface="Arial" panose="020B0604020202020204" pitchFamily="34" charset="0"/>
              </a:rPr>
              <a:t>,</a:t>
            </a:r>
            <a:r>
              <a:rPr lang="zh-CN" altLang="en-US" sz="2400" kern="0" dirty="0">
                <a:latin typeface="Arial" panose="020B0604020202020204" pitchFamily="34" charset="0"/>
                <a:ea typeface="思源黑体 CN Medium" panose="020B0600000000000000" pitchFamily="34" charset="-122"/>
                <a:sym typeface="Arial" panose="020B0604020202020204" pitchFamily="34" charset="0"/>
              </a:rPr>
              <a:t>加速度也为零</a:t>
            </a:r>
            <a:r>
              <a:rPr lang="en-US" altLang="zh-CN" sz="2400" kern="0" dirty="0">
                <a:latin typeface="Arial" panose="020B0604020202020204" pitchFamily="34" charset="0"/>
                <a:ea typeface="思源黑体 CN Medium" panose="020B0600000000000000" pitchFamily="34" charset="-122"/>
                <a:sym typeface="Arial" panose="020B0604020202020204" pitchFamily="34" charset="0"/>
              </a:rPr>
              <a:t>;</a:t>
            </a:r>
          </a:p>
          <a:p>
            <a:pPr marL="457189" indent="-457189" defTabSz="1219170">
              <a:lnSpc>
                <a:spcPct val="200000"/>
              </a:lnSpc>
              <a:spcBef>
                <a:spcPct val="50000"/>
              </a:spcBef>
              <a:buFontTx/>
              <a:buAutoNum type="alphaUcPeriod"/>
            </a:pPr>
            <a:r>
              <a:rPr lang="zh-CN" altLang="en-US" sz="2400" kern="0" dirty="0">
                <a:latin typeface="Arial" panose="020B0604020202020204" pitchFamily="34" charset="0"/>
                <a:ea typeface="思源黑体 CN Medium" panose="020B0600000000000000" pitchFamily="34" charset="-122"/>
                <a:sym typeface="Arial" panose="020B0604020202020204" pitchFamily="34" charset="0"/>
              </a:rPr>
              <a:t>物体下落过程中速度增加</a:t>
            </a:r>
            <a:r>
              <a:rPr lang="en-US" altLang="zh-CN" sz="2400" kern="0" dirty="0">
                <a:latin typeface="Arial" panose="020B0604020202020204" pitchFamily="34" charset="0"/>
                <a:ea typeface="思源黑体 CN Medium" panose="020B0600000000000000" pitchFamily="34" charset="-122"/>
                <a:sym typeface="Arial" panose="020B0604020202020204" pitchFamily="34" charset="0"/>
              </a:rPr>
              <a:t>,</a:t>
            </a:r>
            <a:r>
              <a:rPr lang="zh-CN" altLang="en-US" sz="2400" kern="0" dirty="0">
                <a:latin typeface="Arial" panose="020B0604020202020204" pitchFamily="34" charset="0"/>
                <a:ea typeface="思源黑体 CN Medium" panose="020B0600000000000000" pitchFamily="34" charset="-122"/>
                <a:sym typeface="Arial" panose="020B0604020202020204" pitchFamily="34" charset="0"/>
              </a:rPr>
              <a:t>加速度保持不变</a:t>
            </a:r>
            <a:r>
              <a:rPr lang="en-US" altLang="zh-CN" sz="2400" kern="0" dirty="0">
                <a:latin typeface="Arial" panose="020B0604020202020204" pitchFamily="34" charset="0"/>
                <a:ea typeface="思源黑体 CN Medium" panose="020B0600000000000000" pitchFamily="34" charset="-122"/>
                <a:sym typeface="Arial" panose="020B0604020202020204" pitchFamily="34" charset="0"/>
              </a:rPr>
              <a:t>;</a:t>
            </a:r>
          </a:p>
          <a:p>
            <a:pPr marL="457189" indent="-457189" defTabSz="1219170">
              <a:lnSpc>
                <a:spcPct val="200000"/>
              </a:lnSpc>
              <a:spcBef>
                <a:spcPct val="50000"/>
              </a:spcBef>
              <a:buFontTx/>
              <a:buAutoNum type="alphaUcPeriod"/>
            </a:pPr>
            <a:r>
              <a:rPr lang="zh-CN" altLang="en-US" sz="2400" kern="0" dirty="0">
                <a:latin typeface="Arial" panose="020B0604020202020204" pitchFamily="34" charset="0"/>
                <a:ea typeface="思源黑体 CN Medium" panose="020B0600000000000000" pitchFamily="34" charset="-122"/>
                <a:sym typeface="Arial" panose="020B0604020202020204" pitchFamily="34" charset="0"/>
              </a:rPr>
              <a:t>物体下落过程中</a:t>
            </a:r>
            <a:r>
              <a:rPr lang="en-US" altLang="zh-CN" sz="2400" kern="0" dirty="0">
                <a:latin typeface="Arial" panose="020B0604020202020204" pitchFamily="34" charset="0"/>
                <a:ea typeface="思源黑体 CN Medium" panose="020B0600000000000000" pitchFamily="34" charset="-122"/>
                <a:sym typeface="Arial" panose="020B0604020202020204" pitchFamily="34" charset="0"/>
              </a:rPr>
              <a:t>,</a:t>
            </a:r>
            <a:r>
              <a:rPr lang="zh-CN" altLang="en-US" sz="2400" kern="0" dirty="0">
                <a:latin typeface="Arial" panose="020B0604020202020204" pitchFamily="34" charset="0"/>
                <a:ea typeface="思源黑体 CN Medium" panose="020B0600000000000000" pitchFamily="34" charset="-122"/>
                <a:sym typeface="Arial" panose="020B0604020202020204" pitchFamily="34" charset="0"/>
              </a:rPr>
              <a:t>速度和加速度同时增大</a:t>
            </a:r>
            <a:r>
              <a:rPr lang="en-US" altLang="zh-CN" sz="2400" kern="0" dirty="0">
                <a:latin typeface="Arial" panose="020B0604020202020204" pitchFamily="34" charset="0"/>
                <a:ea typeface="思源黑体 CN Medium" panose="020B0600000000000000" pitchFamily="34" charset="-122"/>
                <a:sym typeface="Arial" panose="020B0604020202020204" pitchFamily="34" charset="0"/>
              </a:rPr>
              <a:t>;</a:t>
            </a:r>
          </a:p>
          <a:p>
            <a:pPr marL="457189" indent="-457189" defTabSz="1219170">
              <a:lnSpc>
                <a:spcPct val="200000"/>
              </a:lnSpc>
              <a:spcBef>
                <a:spcPct val="50000"/>
              </a:spcBef>
              <a:buFontTx/>
              <a:buAutoNum type="alphaUcPeriod"/>
            </a:pPr>
            <a:r>
              <a:rPr lang="zh-CN" altLang="en-US" sz="2400" kern="0" dirty="0">
                <a:latin typeface="Arial" panose="020B0604020202020204" pitchFamily="34" charset="0"/>
                <a:ea typeface="思源黑体 CN Medium" panose="020B0600000000000000" pitchFamily="34" charset="-122"/>
                <a:sym typeface="Arial" panose="020B0604020202020204" pitchFamily="34" charset="0"/>
              </a:rPr>
              <a:t>物体下落过程中</a:t>
            </a:r>
            <a:r>
              <a:rPr lang="en-US" altLang="zh-CN" sz="2400" kern="0" dirty="0">
                <a:latin typeface="Arial" panose="020B0604020202020204" pitchFamily="34" charset="0"/>
                <a:ea typeface="思源黑体 CN Medium" panose="020B0600000000000000" pitchFamily="34" charset="-122"/>
                <a:sym typeface="Arial" panose="020B0604020202020204" pitchFamily="34" charset="0"/>
              </a:rPr>
              <a:t>,</a:t>
            </a:r>
            <a:r>
              <a:rPr lang="zh-CN" altLang="en-US" sz="2400" kern="0" dirty="0">
                <a:latin typeface="Arial" panose="020B0604020202020204" pitchFamily="34" charset="0"/>
                <a:ea typeface="思源黑体 CN Medium" panose="020B0600000000000000" pitchFamily="34" charset="-122"/>
                <a:sym typeface="Arial" panose="020B0604020202020204" pitchFamily="34" charset="0"/>
              </a:rPr>
              <a:t>速度的变化率是个恒量</a:t>
            </a:r>
            <a:r>
              <a:rPr lang="en-US" altLang="zh-CN" sz="2400" kern="0" dirty="0">
                <a:latin typeface="Arial" panose="020B0604020202020204" pitchFamily="34" charset="0"/>
                <a:ea typeface="思源黑体 CN Medium" panose="020B0600000000000000" pitchFamily="34" charset="-122"/>
                <a:sym typeface="Arial" panose="020B0604020202020204" pitchFamily="34" charset="0"/>
              </a:rPr>
              <a:t>.</a:t>
            </a:r>
          </a:p>
        </p:txBody>
      </p:sp>
      <p:sp>
        <p:nvSpPr>
          <p:cNvPr id="16388" name="Text Box 4"/>
          <p:cNvSpPr txBox="1"/>
          <p:nvPr/>
        </p:nvSpPr>
        <p:spPr>
          <a:xfrm>
            <a:off x="6897409" y="1485981"/>
            <a:ext cx="1399885" cy="645241"/>
          </a:xfrm>
          <a:prstGeom prst="rect">
            <a:avLst/>
          </a:prstGeom>
          <a:noFill/>
          <a:ln w="12700">
            <a:noFill/>
          </a:ln>
        </p:spPr>
        <p:txBody>
          <a:bodyPr>
            <a:spAutoFit/>
          </a:bodyPr>
          <a:lstStyle/>
          <a:p>
            <a:pPr defTabSz="1219170">
              <a:spcBef>
                <a:spcPct val="50000"/>
              </a:spcBef>
            </a:pPr>
            <a:r>
              <a:rPr lang="en-US" altLang="zh-CN" sz="3593"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rPr>
              <a:t>B D</a:t>
            </a:r>
          </a:p>
        </p:txBody>
      </p:sp>
      <p:sp>
        <p:nvSpPr>
          <p:cNvPr id="4" name="文本框 3"/>
          <p:cNvSpPr txBox="1"/>
          <p:nvPr/>
        </p:nvSpPr>
        <p:spPr>
          <a:xfrm>
            <a:off x="898071" y="280201"/>
            <a:ext cx="4812536" cy="584775"/>
          </a:xfrm>
          <a:prstGeom prst="rect">
            <a:avLst/>
          </a:prstGeom>
          <a:noFill/>
        </p:spPr>
        <p:txBody>
          <a:bodyPr wrap="none" rtlCol="0">
            <a:spAutoFit/>
          </a:bodyPr>
          <a:lstStyle/>
          <a:p>
            <a:pPr lvl="0">
              <a:defRPr/>
            </a:pPr>
            <a:r>
              <a:rPr lang="zh-CN" altLang="en-US" sz="3200" dirty="0">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rPr>
              <a:t>三、</a:t>
            </a:r>
            <a:r>
              <a:rPr lang="en-US" altLang="zh-CN" sz="3200" dirty="0">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rPr>
              <a:t> </a:t>
            </a:r>
            <a:r>
              <a:rPr lang="zh-CN" altLang="en-US" sz="3200" dirty="0">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rPr>
              <a:t>自由落体的运动规律</a:t>
            </a:r>
          </a:p>
        </p:txBody>
      </p:sp>
    </p:spTree>
    <p:extLst>
      <p:ext uri="{BB962C8B-B14F-4D97-AF65-F5344CB8AC3E}">
        <p14:creationId xmlns:p14="http://schemas.microsoft.com/office/powerpoint/2010/main" val="2324601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6388"/>
                                        </p:tgtEl>
                                        <p:attrNameLst>
                                          <p:attrName>style.visibility</p:attrName>
                                        </p:attrNameLst>
                                      </p:cBhvr>
                                      <p:to>
                                        <p:strVal val="visible"/>
                                      </p:to>
                                    </p:set>
                                    <p:animEffect transition="in" filter="dissolve">
                                      <p:cBhvr>
                                        <p:cTn id="7" dur="500"/>
                                        <p:tgtEl>
                                          <p:spTgt spid="163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p:nvPr/>
        </p:nvSpPr>
        <p:spPr>
          <a:xfrm>
            <a:off x="660400" y="1418771"/>
            <a:ext cx="9746827" cy="724622"/>
          </a:xfrm>
          <a:prstGeom prst="rect">
            <a:avLst/>
          </a:prstGeom>
          <a:noFill/>
          <a:ln w="9525">
            <a:noFill/>
          </a:ln>
        </p:spPr>
        <p:txBody>
          <a:bodyPr wrap="square">
            <a:spAutoFit/>
          </a:bodyPr>
          <a:lstStyle/>
          <a:p>
            <a:pPr defTabSz="1219170">
              <a:lnSpc>
                <a:spcPct val="200000"/>
              </a:lnSpc>
            </a:pPr>
            <a:r>
              <a:rPr lang="zh-CN" altLang="en-US" sz="2400" kern="0" dirty="0">
                <a:latin typeface="Arial" panose="020B0604020202020204" pitchFamily="34" charset="0"/>
                <a:ea typeface="思源黑体 CN Medium" panose="020B0600000000000000" pitchFamily="34" charset="-122"/>
                <a:sym typeface="Arial" panose="020B0604020202020204" pitchFamily="34" charset="0"/>
              </a:rPr>
              <a:t>例</a:t>
            </a:r>
            <a:r>
              <a:rPr lang="en-US" altLang="zh-CN" sz="2400" kern="0" dirty="0">
                <a:latin typeface="Arial" panose="020B0604020202020204" pitchFamily="34" charset="0"/>
                <a:ea typeface="思源黑体 CN Medium" panose="020B0600000000000000" pitchFamily="34" charset="-122"/>
                <a:sym typeface="Arial" panose="020B0604020202020204" pitchFamily="34" charset="0"/>
              </a:rPr>
              <a:t>2</a:t>
            </a:r>
            <a:r>
              <a:rPr lang="zh-CN" altLang="en-US" sz="2400" kern="0" dirty="0">
                <a:latin typeface="Arial" panose="020B0604020202020204" pitchFamily="34" charset="0"/>
                <a:ea typeface="思源黑体 CN Medium" panose="020B0600000000000000" pitchFamily="34" charset="-122"/>
                <a:sym typeface="Arial" panose="020B0604020202020204" pitchFamily="34" charset="0"/>
              </a:rPr>
              <a:t>、关于自由落体运动的加速度</a:t>
            </a:r>
            <a:r>
              <a:rPr lang="en-US" altLang="zh-CN" sz="2400" kern="0" dirty="0">
                <a:latin typeface="Arial" panose="020B0604020202020204" pitchFamily="34" charset="0"/>
                <a:ea typeface="思源黑体 CN Medium" panose="020B0600000000000000" pitchFamily="34" charset="-122"/>
                <a:sym typeface="Arial" panose="020B0604020202020204" pitchFamily="34" charset="0"/>
              </a:rPr>
              <a:t>g</a:t>
            </a:r>
            <a:r>
              <a:rPr lang="zh-CN" altLang="en-US" sz="2400" kern="0" dirty="0">
                <a:latin typeface="Arial" panose="020B0604020202020204" pitchFamily="34" charset="0"/>
                <a:ea typeface="思源黑体 CN Medium" panose="020B0600000000000000" pitchFamily="34" charset="-122"/>
                <a:sym typeface="Arial" panose="020B0604020202020204" pitchFamily="34" charset="0"/>
              </a:rPr>
              <a:t>，下列说法正确的是（       ）</a:t>
            </a:r>
          </a:p>
        </p:txBody>
      </p:sp>
      <p:sp>
        <p:nvSpPr>
          <p:cNvPr id="16387" name="Text Box 3"/>
          <p:cNvSpPr txBox="1"/>
          <p:nvPr/>
        </p:nvSpPr>
        <p:spPr>
          <a:xfrm>
            <a:off x="811108" y="2525099"/>
            <a:ext cx="5485797" cy="3046988"/>
          </a:xfrm>
          <a:prstGeom prst="rect">
            <a:avLst/>
          </a:prstGeom>
          <a:noFill/>
          <a:ln w="9525">
            <a:noFill/>
          </a:ln>
        </p:spPr>
        <p:txBody>
          <a:bodyPr wrap="none">
            <a:spAutoFit/>
          </a:bodyPr>
          <a:lstStyle/>
          <a:p>
            <a:pPr defTabSz="1219170">
              <a:lnSpc>
                <a:spcPct val="200000"/>
              </a:lnSpc>
            </a:pPr>
            <a:r>
              <a:rPr lang="en-US" altLang="zh-CN" sz="2400" kern="0" dirty="0">
                <a:latin typeface="Arial" panose="020B0604020202020204" pitchFamily="34" charset="0"/>
                <a:ea typeface="思源黑体 CN Medium" panose="020B0600000000000000" pitchFamily="34" charset="-122"/>
                <a:sym typeface="Arial" panose="020B0604020202020204" pitchFamily="34" charset="0"/>
              </a:rPr>
              <a:t>A</a:t>
            </a:r>
            <a:r>
              <a:rPr lang="zh-CN" altLang="en-US" sz="2400" kern="0" dirty="0">
                <a:latin typeface="Arial" panose="020B0604020202020204" pitchFamily="34" charset="0"/>
                <a:ea typeface="思源黑体 CN Medium" panose="020B0600000000000000" pitchFamily="34" charset="-122"/>
                <a:sym typeface="Arial" panose="020B0604020202020204" pitchFamily="34" charset="0"/>
              </a:rPr>
              <a:t>、重的物体</a:t>
            </a:r>
            <a:r>
              <a:rPr lang="en-US" altLang="zh-CN" sz="2400" kern="0" dirty="0">
                <a:latin typeface="Arial" panose="020B0604020202020204" pitchFamily="34" charset="0"/>
                <a:ea typeface="思源黑体 CN Medium" panose="020B0600000000000000" pitchFamily="34" charset="-122"/>
                <a:sym typeface="Arial" panose="020B0604020202020204" pitchFamily="34" charset="0"/>
              </a:rPr>
              <a:t>g</a:t>
            </a:r>
            <a:r>
              <a:rPr lang="zh-CN" altLang="en-US" sz="2400" kern="0" dirty="0">
                <a:latin typeface="Arial" panose="020B0604020202020204" pitchFamily="34" charset="0"/>
                <a:ea typeface="思源黑体 CN Medium" panose="020B0600000000000000" pitchFamily="34" charset="-122"/>
                <a:sym typeface="Arial" panose="020B0604020202020204" pitchFamily="34" charset="0"/>
              </a:rPr>
              <a:t>大</a:t>
            </a:r>
          </a:p>
          <a:p>
            <a:pPr defTabSz="1219170">
              <a:lnSpc>
                <a:spcPct val="200000"/>
              </a:lnSpc>
            </a:pPr>
            <a:r>
              <a:rPr lang="en-US" altLang="zh-CN" sz="2400" kern="0" dirty="0">
                <a:latin typeface="Arial" panose="020B0604020202020204" pitchFamily="34" charset="0"/>
                <a:ea typeface="思源黑体 CN Medium" panose="020B0600000000000000" pitchFamily="34" charset="-122"/>
                <a:sym typeface="Arial" panose="020B0604020202020204" pitchFamily="34" charset="0"/>
              </a:rPr>
              <a:t>B</a:t>
            </a:r>
            <a:r>
              <a:rPr lang="zh-CN" altLang="en-US" sz="2400" kern="0" dirty="0">
                <a:latin typeface="Arial" panose="020B0604020202020204" pitchFamily="34" charset="0"/>
                <a:ea typeface="思源黑体 CN Medium" panose="020B0600000000000000" pitchFamily="34" charset="-122"/>
                <a:sym typeface="Arial" panose="020B0604020202020204" pitchFamily="34" charset="0"/>
              </a:rPr>
              <a:t>、同一地点，轻、重物体的</a:t>
            </a:r>
            <a:r>
              <a:rPr lang="en-US" altLang="zh-CN" sz="2400" kern="0" dirty="0">
                <a:latin typeface="Arial" panose="020B0604020202020204" pitchFamily="34" charset="0"/>
                <a:ea typeface="思源黑体 CN Medium" panose="020B0600000000000000" pitchFamily="34" charset="-122"/>
                <a:sym typeface="Arial" panose="020B0604020202020204" pitchFamily="34" charset="0"/>
              </a:rPr>
              <a:t>g</a:t>
            </a:r>
            <a:r>
              <a:rPr lang="zh-CN" altLang="en-US" sz="2400" kern="0" dirty="0">
                <a:latin typeface="Arial" panose="020B0604020202020204" pitchFamily="34" charset="0"/>
                <a:ea typeface="思源黑体 CN Medium" panose="020B0600000000000000" pitchFamily="34" charset="-122"/>
                <a:sym typeface="Arial" panose="020B0604020202020204" pitchFamily="34" charset="0"/>
              </a:rPr>
              <a:t>值一样大</a:t>
            </a:r>
          </a:p>
          <a:p>
            <a:pPr defTabSz="1219170">
              <a:lnSpc>
                <a:spcPct val="200000"/>
              </a:lnSpc>
            </a:pPr>
            <a:r>
              <a:rPr lang="en-US" altLang="zh-CN" sz="2400" kern="0" dirty="0">
                <a:latin typeface="Arial" panose="020B0604020202020204" pitchFamily="34" charset="0"/>
                <a:ea typeface="思源黑体 CN Medium" panose="020B0600000000000000" pitchFamily="34" charset="-122"/>
                <a:sym typeface="Arial" panose="020B0604020202020204" pitchFamily="34" charset="0"/>
              </a:rPr>
              <a:t>C</a:t>
            </a:r>
            <a:r>
              <a:rPr lang="zh-CN" altLang="en-US" sz="2400" kern="0" dirty="0">
                <a:latin typeface="Arial" panose="020B0604020202020204" pitchFamily="34" charset="0"/>
                <a:ea typeface="思源黑体 CN Medium" panose="020B0600000000000000" pitchFamily="34" charset="-122"/>
                <a:sym typeface="Arial" panose="020B0604020202020204" pitchFamily="34" charset="0"/>
              </a:rPr>
              <a:t>、</a:t>
            </a:r>
            <a:r>
              <a:rPr lang="en-US" altLang="zh-CN" sz="2400" kern="0" dirty="0">
                <a:latin typeface="Arial" panose="020B0604020202020204" pitchFamily="34" charset="0"/>
                <a:ea typeface="思源黑体 CN Medium" panose="020B0600000000000000" pitchFamily="34" charset="-122"/>
                <a:sym typeface="Arial" panose="020B0604020202020204" pitchFamily="34" charset="0"/>
              </a:rPr>
              <a:t>g</a:t>
            </a:r>
            <a:r>
              <a:rPr lang="zh-CN" altLang="en-US" sz="2400" kern="0" dirty="0">
                <a:latin typeface="Arial" panose="020B0604020202020204" pitchFamily="34" charset="0"/>
                <a:ea typeface="思源黑体 CN Medium" panose="020B0600000000000000" pitchFamily="34" charset="-122"/>
                <a:sym typeface="Arial" panose="020B0604020202020204" pitchFamily="34" charset="0"/>
              </a:rPr>
              <a:t>值在地球上任何地方都一样大</a:t>
            </a:r>
          </a:p>
          <a:p>
            <a:pPr defTabSz="1219170">
              <a:lnSpc>
                <a:spcPct val="200000"/>
              </a:lnSpc>
            </a:pPr>
            <a:r>
              <a:rPr lang="en-US" altLang="zh-CN" sz="2400" kern="0" dirty="0">
                <a:latin typeface="Arial" panose="020B0604020202020204" pitchFamily="34" charset="0"/>
                <a:ea typeface="思源黑体 CN Medium" panose="020B0600000000000000" pitchFamily="34" charset="-122"/>
                <a:sym typeface="Arial" panose="020B0604020202020204" pitchFamily="34" charset="0"/>
              </a:rPr>
              <a:t>D</a:t>
            </a:r>
            <a:r>
              <a:rPr lang="zh-CN" altLang="en-US" sz="2400" kern="0" dirty="0">
                <a:latin typeface="Arial" panose="020B0604020202020204" pitchFamily="34" charset="0"/>
                <a:ea typeface="思源黑体 CN Medium" panose="020B0600000000000000" pitchFamily="34" charset="-122"/>
                <a:sym typeface="Arial" panose="020B0604020202020204" pitchFamily="34" charset="0"/>
              </a:rPr>
              <a:t>、</a:t>
            </a:r>
            <a:r>
              <a:rPr lang="en-US" altLang="zh-CN" sz="2400" kern="0" dirty="0">
                <a:latin typeface="Arial" panose="020B0604020202020204" pitchFamily="34" charset="0"/>
                <a:ea typeface="思源黑体 CN Medium" panose="020B0600000000000000" pitchFamily="34" charset="-122"/>
                <a:sym typeface="Arial" panose="020B0604020202020204" pitchFamily="34" charset="0"/>
              </a:rPr>
              <a:t>g</a:t>
            </a:r>
            <a:r>
              <a:rPr lang="zh-CN" altLang="en-US" sz="2400" kern="0" dirty="0">
                <a:latin typeface="Arial" panose="020B0604020202020204" pitchFamily="34" charset="0"/>
                <a:ea typeface="思源黑体 CN Medium" panose="020B0600000000000000" pitchFamily="34" charset="-122"/>
                <a:sym typeface="Arial" panose="020B0604020202020204" pitchFamily="34" charset="0"/>
              </a:rPr>
              <a:t>值在赤道处大于北极处</a:t>
            </a:r>
          </a:p>
        </p:txBody>
      </p:sp>
      <p:sp>
        <p:nvSpPr>
          <p:cNvPr id="20484" name="Text Box 4"/>
          <p:cNvSpPr txBox="1"/>
          <p:nvPr/>
        </p:nvSpPr>
        <p:spPr>
          <a:xfrm>
            <a:off x="8448620" y="1621262"/>
            <a:ext cx="646101" cy="522131"/>
          </a:xfrm>
          <a:prstGeom prst="rect">
            <a:avLst/>
          </a:prstGeom>
          <a:noFill/>
          <a:ln w="9525">
            <a:noFill/>
          </a:ln>
        </p:spPr>
        <p:txBody>
          <a:bodyPr>
            <a:spAutoFit/>
          </a:bodyPr>
          <a:lstStyle/>
          <a:p>
            <a:pPr defTabSz="1219170">
              <a:spcBef>
                <a:spcPct val="50000"/>
              </a:spcBef>
            </a:pPr>
            <a:r>
              <a:rPr lang="en-US" altLang="zh-CN" sz="2793" b="1" kern="0" dirty="0">
                <a:solidFill>
                  <a:srgbClr val="FF3300"/>
                </a:solidFill>
                <a:latin typeface="Arial" panose="020B0604020202020204" pitchFamily="34" charset="0"/>
                <a:ea typeface="思源黑体 CN Medium" panose="020B0600000000000000" pitchFamily="34" charset="-122"/>
                <a:sym typeface="Arial" panose="020B0604020202020204" pitchFamily="34" charset="0"/>
              </a:rPr>
              <a:t>B</a:t>
            </a:r>
          </a:p>
        </p:txBody>
      </p:sp>
      <p:sp>
        <p:nvSpPr>
          <p:cNvPr id="5" name="文本框 4"/>
          <p:cNvSpPr txBox="1"/>
          <p:nvPr/>
        </p:nvSpPr>
        <p:spPr>
          <a:xfrm>
            <a:off x="898071" y="280201"/>
            <a:ext cx="4812536" cy="584775"/>
          </a:xfrm>
          <a:prstGeom prst="rect">
            <a:avLst/>
          </a:prstGeom>
          <a:noFill/>
        </p:spPr>
        <p:txBody>
          <a:bodyPr wrap="none" rtlCol="0">
            <a:spAutoFit/>
          </a:bodyPr>
          <a:lstStyle/>
          <a:p>
            <a:pPr lvl="0">
              <a:defRPr/>
            </a:pPr>
            <a:r>
              <a:rPr lang="zh-CN" altLang="en-US" sz="3200" dirty="0">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rPr>
              <a:t>三、</a:t>
            </a:r>
            <a:r>
              <a:rPr lang="en-US" altLang="zh-CN" sz="3200" dirty="0">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rPr>
              <a:t> </a:t>
            </a:r>
            <a:r>
              <a:rPr lang="zh-CN" altLang="en-US" sz="3200" dirty="0">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rPr>
              <a:t>自由落体的运动规律</a:t>
            </a:r>
          </a:p>
        </p:txBody>
      </p:sp>
    </p:spTree>
    <p:extLst>
      <p:ext uri="{BB962C8B-B14F-4D97-AF65-F5344CB8AC3E}">
        <p14:creationId xmlns:p14="http://schemas.microsoft.com/office/powerpoint/2010/main" val="203144400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0484"/>
                                        </p:tgtEl>
                                        <p:attrNameLst>
                                          <p:attrName>style.visibility</p:attrName>
                                        </p:attrNameLst>
                                      </p:cBhvr>
                                      <p:to>
                                        <p:strVal val="visible"/>
                                      </p:to>
                                    </p:set>
                                    <p:anim calcmode="lin" valueType="num">
                                      <p:cBhvr additive="base">
                                        <p:cTn id="7" dur="500" fill="hold"/>
                                        <p:tgtEl>
                                          <p:spTgt spid="20484"/>
                                        </p:tgtEl>
                                        <p:attrNameLst>
                                          <p:attrName>ppt_x</p:attrName>
                                        </p:attrNameLst>
                                      </p:cBhvr>
                                      <p:tavLst>
                                        <p:tav tm="0">
                                          <p:val>
                                            <p:strVal val="1+#ppt_w/2"/>
                                          </p:val>
                                        </p:tav>
                                        <p:tav tm="100000">
                                          <p:val>
                                            <p:strVal val="#ppt_x"/>
                                          </p:val>
                                        </p:tav>
                                      </p:tavLst>
                                    </p:anim>
                                    <p:anim calcmode="lin" valueType="num">
                                      <p:cBhvr additive="base">
                                        <p:cTn id="8" dur="500" fill="hold"/>
                                        <p:tgtEl>
                                          <p:spTgt spid="2048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p:nvPr/>
        </p:nvSpPr>
        <p:spPr>
          <a:xfrm>
            <a:off x="660400" y="1197749"/>
            <a:ext cx="10858500" cy="2308324"/>
          </a:xfrm>
          <a:prstGeom prst="rect">
            <a:avLst/>
          </a:prstGeom>
          <a:noFill/>
          <a:ln w="9525">
            <a:noFill/>
          </a:ln>
        </p:spPr>
        <p:txBody>
          <a:bodyPr wrap="square">
            <a:spAutoFit/>
          </a:bodyPr>
          <a:lstStyle/>
          <a:p>
            <a:pPr defTabSz="1219170">
              <a:lnSpc>
                <a:spcPct val="150000"/>
              </a:lnSpc>
              <a:spcBef>
                <a:spcPct val="50000"/>
              </a:spcBef>
            </a:pPr>
            <a:r>
              <a:rPr lang="zh-CN" altLang="en-US" sz="2400" kern="0" dirty="0">
                <a:latin typeface="Arial" panose="020B0604020202020204" pitchFamily="34" charset="0"/>
                <a:ea typeface="思源黑体 CN Medium" panose="020B0600000000000000" pitchFamily="34" charset="-122"/>
                <a:sym typeface="Arial" panose="020B0604020202020204" pitchFamily="34" charset="0"/>
              </a:rPr>
              <a:t>例</a:t>
            </a:r>
            <a:r>
              <a:rPr lang="en-US" altLang="zh-CN" sz="2400" kern="0" dirty="0">
                <a:latin typeface="Arial" panose="020B0604020202020204" pitchFamily="34" charset="0"/>
                <a:ea typeface="思源黑体 CN Medium" panose="020B0600000000000000" pitchFamily="34" charset="-122"/>
                <a:sym typeface="Arial" panose="020B0604020202020204" pitchFamily="34" charset="0"/>
              </a:rPr>
              <a:t>3. 1991</a:t>
            </a:r>
            <a:r>
              <a:rPr lang="zh-CN" altLang="en-US" sz="2400" kern="0" dirty="0">
                <a:latin typeface="Arial" panose="020B0604020202020204" pitchFamily="34" charset="0"/>
                <a:ea typeface="思源黑体 CN Medium" panose="020B0600000000000000" pitchFamily="34" charset="-122"/>
                <a:sym typeface="Arial" panose="020B0604020202020204" pitchFamily="34" charset="0"/>
              </a:rPr>
              <a:t>年</a:t>
            </a:r>
            <a:r>
              <a:rPr lang="en-US" altLang="zh-CN" sz="2400" kern="0" dirty="0">
                <a:latin typeface="Arial" panose="020B0604020202020204" pitchFamily="34" charset="0"/>
                <a:ea typeface="思源黑体 CN Medium" panose="020B0600000000000000" pitchFamily="34" charset="-122"/>
                <a:sym typeface="Arial" panose="020B0604020202020204" pitchFamily="34" charset="0"/>
              </a:rPr>
              <a:t>5</a:t>
            </a:r>
            <a:r>
              <a:rPr lang="zh-CN" altLang="en-US" sz="2400" kern="0" dirty="0">
                <a:latin typeface="Arial" panose="020B0604020202020204" pitchFamily="34" charset="0"/>
                <a:ea typeface="思源黑体 CN Medium" panose="020B0600000000000000" pitchFamily="34" charset="-122"/>
                <a:sym typeface="Arial" panose="020B0604020202020204" pitchFamily="34" charset="0"/>
              </a:rPr>
              <a:t>月</a:t>
            </a:r>
            <a:r>
              <a:rPr lang="en-US" altLang="zh-CN" sz="2400" kern="0" dirty="0">
                <a:latin typeface="Arial" panose="020B0604020202020204" pitchFamily="34" charset="0"/>
                <a:ea typeface="思源黑体 CN Medium" panose="020B0600000000000000" pitchFamily="34" charset="-122"/>
                <a:sym typeface="Arial" panose="020B0604020202020204" pitchFamily="34" charset="0"/>
              </a:rPr>
              <a:t>11</a:t>
            </a:r>
            <a:r>
              <a:rPr lang="zh-CN" altLang="en-US" sz="2400" kern="0" dirty="0">
                <a:latin typeface="Arial" panose="020B0604020202020204" pitchFamily="34" charset="0"/>
                <a:ea typeface="思源黑体 CN Medium" panose="020B0600000000000000" pitchFamily="34" charset="-122"/>
                <a:sym typeface="Arial" panose="020B0604020202020204" pitchFamily="34" charset="0"/>
              </a:rPr>
              <a:t>日</a:t>
            </a:r>
            <a:r>
              <a:rPr lang="en-US" altLang="zh-CN" sz="2400" kern="0" dirty="0">
                <a:latin typeface="Arial" panose="020B0604020202020204" pitchFamily="34" charset="0"/>
                <a:ea typeface="思源黑体 CN Medium" panose="020B0600000000000000" pitchFamily="34" charset="-122"/>
                <a:sym typeface="Arial" panose="020B0604020202020204" pitchFamily="34" charset="0"/>
              </a:rPr>
              <a:t>《</a:t>
            </a:r>
            <a:r>
              <a:rPr lang="zh-CN" altLang="en-US" sz="2400" kern="0" dirty="0">
                <a:latin typeface="Arial" panose="020B0604020202020204" pitchFamily="34" charset="0"/>
                <a:ea typeface="思源黑体 CN Medium" panose="020B0600000000000000" pitchFamily="34" charset="-122"/>
                <a:sym typeface="Arial" panose="020B0604020202020204" pitchFamily="34" charset="0"/>
              </a:rPr>
              <a:t>北京晚报</a:t>
            </a:r>
            <a:r>
              <a:rPr lang="en-US" altLang="zh-CN" sz="2400" kern="0" dirty="0">
                <a:latin typeface="Arial" panose="020B0604020202020204" pitchFamily="34" charset="0"/>
                <a:ea typeface="思源黑体 CN Medium" panose="020B0600000000000000" pitchFamily="34" charset="-122"/>
                <a:sym typeface="Arial" panose="020B0604020202020204" pitchFamily="34" charset="0"/>
              </a:rPr>
              <a:t>》</a:t>
            </a:r>
            <a:r>
              <a:rPr lang="zh-CN" altLang="en-US" sz="2400" kern="0" dirty="0">
                <a:latin typeface="Arial" panose="020B0604020202020204" pitchFamily="34" charset="0"/>
                <a:ea typeface="思源黑体 CN Medium" panose="020B0600000000000000" pitchFamily="34" charset="-122"/>
                <a:sym typeface="Arial" panose="020B0604020202020204" pitchFamily="34" charset="0"/>
              </a:rPr>
              <a:t>，报道了一位青年奋勇接住一个从</a:t>
            </a:r>
            <a:r>
              <a:rPr lang="en-US" altLang="zh-CN" sz="2400" kern="0" dirty="0">
                <a:latin typeface="Arial" panose="020B0604020202020204" pitchFamily="34" charset="0"/>
                <a:ea typeface="思源黑体 CN Medium" panose="020B0600000000000000" pitchFamily="34" charset="-122"/>
                <a:sym typeface="Arial" panose="020B0604020202020204" pitchFamily="34" charset="0"/>
              </a:rPr>
              <a:t>15</a:t>
            </a:r>
            <a:r>
              <a:rPr lang="zh-CN" altLang="en-US" sz="2400" kern="0" dirty="0">
                <a:latin typeface="Arial" panose="020B0604020202020204" pitchFamily="34" charset="0"/>
                <a:ea typeface="思源黑体 CN Medium" panose="020B0600000000000000" pitchFamily="34" charset="-122"/>
                <a:sym typeface="Arial" panose="020B0604020202020204" pitchFamily="34" charset="0"/>
              </a:rPr>
              <a:t>层高楼 窗口跌出的孩子的动人事迹。设每层楼高度是</a:t>
            </a:r>
            <a:r>
              <a:rPr lang="en-US" altLang="zh-CN" sz="2400" kern="0" dirty="0">
                <a:latin typeface="Arial" panose="020B0604020202020204" pitchFamily="34" charset="0"/>
                <a:ea typeface="思源黑体 CN Medium" panose="020B0600000000000000" pitchFamily="34" charset="-122"/>
                <a:sym typeface="Arial" panose="020B0604020202020204" pitchFamily="34" charset="0"/>
              </a:rPr>
              <a:t>2 .8m</a:t>
            </a:r>
            <a:r>
              <a:rPr lang="zh-CN" altLang="en-US" sz="2400" kern="0" dirty="0">
                <a:latin typeface="Arial" panose="020B0604020202020204" pitchFamily="34" charset="0"/>
                <a:ea typeface="思源黑体 CN Medium" panose="020B0600000000000000" pitchFamily="34" charset="-122"/>
                <a:sym typeface="Arial" panose="020B0604020202020204" pitchFamily="34" charset="0"/>
              </a:rPr>
              <a:t>，这位青年从他所在的地方冲到楼下所需要的时间</a:t>
            </a:r>
            <a:r>
              <a:rPr lang="en-US" altLang="zh-CN" sz="2400" kern="0" dirty="0">
                <a:latin typeface="Arial" panose="020B0604020202020204" pitchFamily="34" charset="0"/>
                <a:ea typeface="思源黑体 CN Medium" panose="020B0600000000000000" pitchFamily="34" charset="-122"/>
                <a:sym typeface="Arial" panose="020B0604020202020204" pitchFamily="34" charset="0"/>
              </a:rPr>
              <a:t>1.3s</a:t>
            </a:r>
            <a:r>
              <a:rPr lang="zh-CN" altLang="en-US" sz="2400" kern="0" dirty="0">
                <a:latin typeface="Arial" panose="020B0604020202020204" pitchFamily="34" charset="0"/>
                <a:ea typeface="思源黑体 CN Medium" panose="020B0600000000000000" pitchFamily="34" charset="-122"/>
                <a:sym typeface="Arial" panose="020B0604020202020204" pitchFamily="34" charset="0"/>
              </a:rPr>
              <a:t>，请你估计一下他要接住孩子，至多允许他有多长的反应时间？</a:t>
            </a:r>
          </a:p>
        </p:txBody>
      </p:sp>
      <p:sp>
        <p:nvSpPr>
          <p:cNvPr id="23555" name="Text Box 3"/>
          <p:cNvSpPr txBox="1"/>
          <p:nvPr/>
        </p:nvSpPr>
        <p:spPr>
          <a:xfrm>
            <a:off x="3087306" y="3476837"/>
            <a:ext cx="8372906" cy="861774"/>
          </a:xfrm>
          <a:prstGeom prst="rect">
            <a:avLst/>
          </a:prstGeom>
          <a:noFill/>
          <a:ln w="9525">
            <a:noFill/>
          </a:ln>
        </p:spPr>
        <p:txBody>
          <a:bodyPr wrap="square">
            <a:spAutoFit/>
          </a:bodyPr>
          <a:lstStyle/>
          <a:p>
            <a:pPr defTabSz="1219170"/>
            <a:r>
              <a:rPr lang="zh-CN" altLang="en-US" sz="2000" kern="0" dirty="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解：已知楼高</a:t>
            </a:r>
            <a:r>
              <a:rPr lang="en-US" altLang="zh-CN" sz="2000" i="1" kern="0" dirty="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h</a:t>
            </a:r>
            <a:r>
              <a:rPr lang="en-US" altLang="zh-CN" sz="2000" kern="0" dirty="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=2.8</a:t>
            </a:r>
            <a:r>
              <a:rPr lang="en-US" altLang="zh-CN" sz="2000" i="1" kern="0" dirty="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m</a:t>
            </a:r>
            <a:r>
              <a:rPr lang="en-US" altLang="zh-CN" sz="2000" kern="0" dirty="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×14=39.2</a:t>
            </a:r>
            <a:r>
              <a:rPr lang="en-US" altLang="zh-CN" sz="2000" i="1" kern="0" dirty="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m</a:t>
            </a:r>
            <a:r>
              <a:rPr lang="zh-CN" altLang="en-US" sz="2000" kern="0" dirty="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，小孩下落所用时间</a:t>
            </a:r>
          </a:p>
          <a:p>
            <a:pPr defTabSz="1219170">
              <a:lnSpc>
                <a:spcPct val="150000"/>
              </a:lnSpc>
            </a:pPr>
            <a:r>
              <a:rPr lang="zh-CN" altLang="en-US" sz="2000" kern="0" dirty="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可根据</a:t>
            </a:r>
            <a:r>
              <a:rPr lang="en-US" altLang="zh-CN" sz="2000" i="1" kern="0" dirty="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h</a:t>
            </a:r>
            <a:r>
              <a:rPr lang="en-US" altLang="zh-CN" sz="2000" kern="0" dirty="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=1/2</a:t>
            </a:r>
            <a:r>
              <a:rPr lang="en-US" altLang="zh-CN" sz="2000" i="1" kern="0" dirty="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a</a:t>
            </a:r>
            <a:r>
              <a:rPr lang="en-US" altLang="zh-CN" sz="2000" kern="0" dirty="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t</a:t>
            </a:r>
            <a:r>
              <a:rPr lang="en-US" altLang="zh-CN" sz="2000" kern="0" baseline="30000" dirty="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2</a:t>
            </a:r>
            <a:r>
              <a:rPr lang="zh-CN" altLang="en-US" sz="2000" kern="0" dirty="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求出：</a:t>
            </a:r>
          </a:p>
        </p:txBody>
      </p:sp>
      <p:sp>
        <p:nvSpPr>
          <p:cNvPr id="19460" name="Text Box 4"/>
          <p:cNvSpPr txBox="1"/>
          <p:nvPr/>
        </p:nvSpPr>
        <p:spPr>
          <a:xfrm>
            <a:off x="2699222" y="4794047"/>
            <a:ext cx="184731" cy="460575"/>
          </a:xfrm>
          <a:prstGeom prst="rect">
            <a:avLst/>
          </a:prstGeom>
          <a:noFill/>
          <a:ln w="9525">
            <a:noFill/>
          </a:ln>
        </p:spPr>
        <p:txBody>
          <a:bodyPr wrap="none">
            <a:spAutoFit/>
          </a:bodyPr>
          <a:lstStyle/>
          <a:p>
            <a:pPr defTabSz="1219170"/>
            <a:endParaRPr lang="zh-CN" altLang="zh-CN" sz="2393"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19461" name="Text Box 5"/>
          <p:cNvSpPr txBox="1"/>
          <p:nvPr/>
        </p:nvSpPr>
        <p:spPr>
          <a:xfrm>
            <a:off x="3562273" y="4794047"/>
            <a:ext cx="184731" cy="460575"/>
          </a:xfrm>
          <a:prstGeom prst="rect">
            <a:avLst/>
          </a:prstGeom>
          <a:noFill/>
          <a:ln w="9525">
            <a:noFill/>
          </a:ln>
        </p:spPr>
        <p:txBody>
          <a:bodyPr wrap="none">
            <a:spAutoFit/>
          </a:bodyPr>
          <a:lstStyle/>
          <a:p>
            <a:pPr defTabSz="1219170"/>
            <a:endParaRPr lang="zh-CN" altLang="zh-CN" sz="2393"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grpSp>
        <p:nvGrpSpPr>
          <p:cNvPr id="2" name="Group 6"/>
          <p:cNvGrpSpPr/>
          <p:nvPr/>
        </p:nvGrpSpPr>
        <p:grpSpPr>
          <a:xfrm>
            <a:off x="4071479" y="4398943"/>
            <a:ext cx="3550387" cy="790207"/>
            <a:chOff x="794" y="2795"/>
            <a:chExt cx="2242" cy="499"/>
          </a:xfrm>
        </p:grpSpPr>
        <p:pic>
          <p:nvPicPr>
            <p:cNvPr id="19464" name="Picture 7"/>
            <p:cNvPicPr>
              <a:picLocks noChangeAspect="1"/>
            </p:cNvPicPr>
            <p:nvPr/>
          </p:nvPicPr>
          <p:blipFill>
            <a:blip r:embed="rId2">
              <a:biLevel thresh="50000"/>
              <a:grayscl/>
            </a:blip>
            <a:stretch>
              <a:fillRect/>
            </a:stretch>
          </p:blipFill>
          <p:spPr>
            <a:xfrm>
              <a:off x="1033" y="2795"/>
              <a:ext cx="420" cy="499"/>
            </a:xfrm>
            <a:prstGeom prst="rect">
              <a:avLst/>
            </a:prstGeom>
            <a:noFill/>
            <a:ln w="9525">
              <a:noFill/>
            </a:ln>
          </p:spPr>
        </p:pic>
        <p:pic>
          <p:nvPicPr>
            <p:cNvPr id="19465" name="Picture 8"/>
            <p:cNvPicPr>
              <a:picLocks noChangeAspect="1"/>
            </p:cNvPicPr>
            <p:nvPr/>
          </p:nvPicPr>
          <p:blipFill>
            <a:blip r:embed="rId3"/>
            <a:stretch>
              <a:fillRect/>
            </a:stretch>
          </p:blipFill>
          <p:spPr>
            <a:xfrm>
              <a:off x="1623" y="2795"/>
              <a:ext cx="726" cy="498"/>
            </a:xfrm>
            <a:prstGeom prst="rect">
              <a:avLst/>
            </a:prstGeom>
            <a:noFill/>
            <a:ln w="9525">
              <a:noFill/>
            </a:ln>
          </p:spPr>
        </p:pic>
        <p:sp>
          <p:nvSpPr>
            <p:cNvPr id="19466" name="Text Box 9"/>
            <p:cNvSpPr txBox="1"/>
            <p:nvPr/>
          </p:nvSpPr>
          <p:spPr>
            <a:xfrm>
              <a:off x="794" y="2853"/>
              <a:ext cx="337" cy="291"/>
            </a:xfrm>
            <a:prstGeom prst="rect">
              <a:avLst/>
            </a:prstGeom>
            <a:noFill/>
            <a:ln w="9525">
              <a:noFill/>
            </a:ln>
          </p:spPr>
          <p:txBody>
            <a:bodyPr wrap="none">
              <a:spAutoFit/>
            </a:bodyPr>
            <a:lstStyle/>
            <a:p>
              <a:pPr defTabSz="1219170"/>
              <a:r>
                <a:rPr lang="en-US" altLang="zh-CN" sz="2393" kern="0">
                  <a:latin typeface="Arial" panose="020B0604020202020204" pitchFamily="34" charset="0"/>
                  <a:ea typeface="思源黑体 CN Medium" panose="020B0600000000000000" pitchFamily="34" charset="-122"/>
                  <a:sym typeface="Arial" panose="020B0604020202020204" pitchFamily="34" charset="0"/>
                </a:rPr>
                <a:t>t =</a:t>
              </a:r>
            </a:p>
          </p:txBody>
        </p:sp>
        <p:sp>
          <p:nvSpPr>
            <p:cNvPr id="19467" name="Text Box 10"/>
            <p:cNvSpPr txBox="1"/>
            <p:nvPr/>
          </p:nvSpPr>
          <p:spPr>
            <a:xfrm>
              <a:off x="1444" y="2853"/>
              <a:ext cx="230" cy="291"/>
            </a:xfrm>
            <a:prstGeom prst="rect">
              <a:avLst/>
            </a:prstGeom>
            <a:noFill/>
            <a:ln w="9525">
              <a:noFill/>
            </a:ln>
          </p:spPr>
          <p:txBody>
            <a:bodyPr wrap="none">
              <a:spAutoFit/>
            </a:bodyPr>
            <a:lstStyle/>
            <a:p>
              <a:pPr defTabSz="1219170"/>
              <a:r>
                <a:rPr lang="en-US" altLang="zh-CN" sz="2393" kern="0">
                  <a:latin typeface="Arial" panose="020B0604020202020204" pitchFamily="34" charset="0"/>
                  <a:ea typeface="思源黑体 CN Medium" panose="020B0600000000000000" pitchFamily="34" charset="-122"/>
                  <a:sym typeface="Arial" panose="020B0604020202020204" pitchFamily="34" charset="0"/>
                </a:rPr>
                <a:t>=</a:t>
              </a:r>
            </a:p>
          </p:txBody>
        </p:sp>
        <p:sp>
          <p:nvSpPr>
            <p:cNvPr id="19468" name="Text Box 11"/>
            <p:cNvSpPr txBox="1"/>
            <p:nvPr/>
          </p:nvSpPr>
          <p:spPr>
            <a:xfrm>
              <a:off x="2290" y="2870"/>
              <a:ext cx="746" cy="291"/>
            </a:xfrm>
            <a:prstGeom prst="rect">
              <a:avLst/>
            </a:prstGeom>
            <a:noFill/>
            <a:ln w="9525">
              <a:noFill/>
            </a:ln>
          </p:spPr>
          <p:txBody>
            <a:bodyPr wrap="none">
              <a:spAutoFit/>
            </a:bodyPr>
            <a:lstStyle/>
            <a:p>
              <a:pPr defTabSz="1219170"/>
              <a:r>
                <a:rPr lang="en-US" altLang="zh-CN" sz="2393" kern="0" dirty="0">
                  <a:latin typeface="Arial" panose="020B0604020202020204" pitchFamily="34" charset="0"/>
                  <a:ea typeface="思源黑体 CN Medium" panose="020B0600000000000000" pitchFamily="34" charset="-122"/>
                  <a:sym typeface="Arial" panose="020B0604020202020204" pitchFamily="34" charset="0"/>
                </a:rPr>
                <a:t>s =2.8s</a:t>
              </a:r>
            </a:p>
          </p:txBody>
        </p:sp>
      </p:grpSp>
      <p:sp>
        <p:nvSpPr>
          <p:cNvPr id="23564" name="Text Box 12"/>
          <p:cNvSpPr txBox="1"/>
          <p:nvPr/>
        </p:nvSpPr>
        <p:spPr>
          <a:xfrm>
            <a:off x="3179388" y="5547431"/>
            <a:ext cx="8380307" cy="400110"/>
          </a:xfrm>
          <a:prstGeom prst="rect">
            <a:avLst/>
          </a:prstGeom>
          <a:noFill/>
          <a:ln w="9525">
            <a:noFill/>
          </a:ln>
        </p:spPr>
        <p:txBody>
          <a:bodyPr wrap="square">
            <a:spAutoFit/>
          </a:bodyPr>
          <a:lstStyle/>
          <a:p>
            <a:pPr defTabSz="1219170"/>
            <a:r>
              <a:rPr lang="zh-CN" altLang="en-US" sz="2000" kern="0" dirty="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至多允许这位青年的反应时间是</a:t>
            </a:r>
            <a:r>
              <a:rPr lang="en-US" altLang="zh-CN" sz="2000" kern="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2.8</a:t>
            </a:r>
            <a:r>
              <a:rPr lang="en-US" altLang="zh-CN" sz="2000" i="1" kern="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s</a:t>
            </a:r>
            <a:r>
              <a:rPr lang="en-US" altLang="zh-CN" sz="2000" kern="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-1.3</a:t>
            </a:r>
            <a:r>
              <a:rPr lang="en-US" altLang="zh-CN" sz="2000" i="1" kern="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s</a:t>
            </a:r>
            <a:r>
              <a:rPr lang="en-US" altLang="zh-CN" sz="2000" kern="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=1.5</a:t>
            </a:r>
            <a:r>
              <a:rPr lang="en-US" altLang="zh-CN" sz="2000" i="1" kern="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s</a:t>
            </a:r>
          </a:p>
        </p:txBody>
      </p:sp>
      <p:sp>
        <p:nvSpPr>
          <p:cNvPr id="13" name="文本框 12"/>
          <p:cNvSpPr txBox="1"/>
          <p:nvPr/>
        </p:nvSpPr>
        <p:spPr>
          <a:xfrm>
            <a:off x="898071" y="280201"/>
            <a:ext cx="4812536" cy="584775"/>
          </a:xfrm>
          <a:prstGeom prst="rect">
            <a:avLst/>
          </a:prstGeom>
          <a:noFill/>
        </p:spPr>
        <p:txBody>
          <a:bodyPr wrap="none" rtlCol="0">
            <a:spAutoFit/>
          </a:bodyPr>
          <a:lstStyle/>
          <a:p>
            <a:pPr lvl="0">
              <a:defRPr/>
            </a:pPr>
            <a:r>
              <a:rPr lang="zh-CN" altLang="en-US" sz="3200" dirty="0">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rPr>
              <a:t>三、</a:t>
            </a:r>
            <a:r>
              <a:rPr lang="en-US" altLang="zh-CN" sz="3200" dirty="0">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rPr>
              <a:t> </a:t>
            </a:r>
            <a:r>
              <a:rPr lang="zh-CN" altLang="en-US" sz="3200" dirty="0">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rPr>
              <a:t>自由落体的运动规律</a:t>
            </a:r>
          </a:p>
        </p:txBody>
      </p:sp>
    </p:spTree>
    <p:extLst>
      <p:ext uri="{BB962C8B-B14F-4D97-AF65-F5344CB8AC3E}">
        <p14:creationId xmlns:p14="http://schemas.microsoft.com/office/powerpoint/2010/main" val="374882830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3555"/>
                                        </p:tgtEl>
                                        <p:attrNameLst>
                                          <p:attrName>style.visibility</p:attrName>
                                        </p:attrNameLst>
                                      </p:cBhvr>
                                      <p:to>
                                        <p:strVal val="visible"/>
                                      </p:to>
                                    </p:set>
                                    <p:animEffect transition="in" filter="diamond(in)">
                                      <p:cBhvr>
                                        <p:cTn id="7" dur="1000"/>
                                        <p:tgtEl>
                                          <p:spTgt spid="2355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ox(i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7" presetClass="entr" presetSubtype="0" fill="hold" grpId="0" nodeType="clickEffect">
                                  <p:stCondLst>
                                    <p:cond delay="0"/>
                                  </p:stCondLst>
                                  <p:iterate type="lt">
                                    <p:tmPct val="50000"/>
                                  </p:iterate>
                                  <p:childTnLst>
                                    <p:set>
                                      <p:cBhvr>
                                        <p:cTn id="16" dur="1" fill="hold">
                                          <p:stCondLst>
                                            <p:cond delay="0"/>
                                          </p:stCondLst>
                                        </p:cTn>
                                        <p:tgtEl>
                                          <p:spTgt spid="23564"/>
                                        </p:tgtEl>
                                        <p:attrNameLst>
                                          <p:attrName>style.visibility</p:attrName>
                                        </p:attrNameLst>
                                      </p:cBhvr>
                                      <p:to>
                                        <p:strVal val="visible"/>
                                      </p:to>
                                    </p:set>
                                    <p:anim calcmode="discrete" valueType="clr">
                                      <p:cBhvr override="childStyle">
                                        <p:cTn id="17" dur="80"/>
                                        <p:tgtEl>
                                          <p:spTgt spid="23564"/>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23564"/>
                                        </p:tgtEl>
                                        <p:attrNameLst>
                                          <p:attrName>fillcolor</p:attrName>
                                        </p:attrNameLst>
                                      </p:cBhvr>
                                      <p:tavLst>
                                        <p:tav tm="0">
                                          <p:val>
                                            <p:clrVal>
                                              <a:schemeClr val="accent2"/>
                                            </p:clrVal>
                                          </p:val>
                                        </p:tav>
                                        <p:tav tm="50000">
                                          <p:val>
                                            <p:clrVal>
                                              <a:schemeClr val="hlink"/>
                                            </p:clrVal>
                                          </p:val>
                                        </p:tav>
                                      </p:tavLst>
                                    </p:anim>
                                    <p:set>
                                      <p:cBhvr>
                                        <p:cTn id="19" dur="80"/>
                                        <p:tgtEl>
                                          <p:spTgt spid="2356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p:bldP spid="2356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363" name="Group 3"/>
          <p:cNvGraphicFramePr>
            <a:graphicFrameLocks noGrp="1"/>
          </p:cNvGraphicFramePr>
          <p:nvPr>
            <p:extLst>
              <p:ext uri="{D42A27DB-BD31-4B8C-83A1-F6EECF244321}">
                <p14:modId xmlns:p14="http://schemas.microsoft.com/office/powerpoint/2010/main" val="3433992135"/>
              </p:ext>
            </p:extLst>
          </p:nvPr>
        </p:nvGraphicFramePr>
        <p:xfrm>
          <a:off x="1416960" y="1674066"/>
          <a:ext cx="9324464" cy="4295452"/>
        </p:xfrm>
        <a:graphic>
          <a:graphicData uri="http://schemas.openxmlformats.org/drawingml/2006/table">
            <a:tbl>
              <a:tblPr/>
              <a:tblGrid>
                <a:gridCol w="4387411">
                  <a:extLst>
                    <a:ext uri="{9D8B030D-6E8A-4147-A177-3AD203B41FA5}">
                      <a16:colId xmlns:a16="http://schemas.microsoft.com/office/drawing/2014/main" val="20000"/>
                    </a:ext>
                  </a:extLst>
                </a:gridCol>
                <a:gridCol w="4937053">
                  <a:extLst>
                    <a:ext uri="{9D8B030D-6E8A-4147-A177-3AD203B41FA5}">
                      <a16:colId xmlns:a16="http://schemas.microsoft.com/office/drawing/2014/main" val="20001"/>
                    </a:ext>
                  </a:extLst>
                </a:gridCol>
              </a:tblGrid>
              <a:tr h="1023414">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pPr>
                      <a:endParaRPr kumimoji="0" lang="zh-CN" altLang="zh-CN" sz="2800" b="0" i="0" u="none" strike="noStrike" cap="none" normalizeH="0" baseline="0" dirty="0">
                        <a:ln>
                          <a:noFill/>
                        </a:ln>
                        <a:solidFill>
                          <a:schemeClr val="tx1"/>
                        </a:solidFill>
                        <a:effectLst/>
                        <a:latin typeface="Arial" panose="020B0604020202020204" pitchFamily="34" charset="0"/>
                        <a:ea typeface="思源黑体 CN Medium" panose="020B0600000000000000" pitchFamily="34" charset="-122"/>
                        <a:sym typeface="Arial" panose="020B0604020202020204" pitchFamily="34" charset="0"/>
                      </a:endParaRPr>
                    </a:p>
                  </a:txBody>
                  <a:tcPr marL="91213" marR="91213" marT="45607" marB="4560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pPr>
                      <a:r>
                        <a:rPr lang="zh-CN" altLang="en-US" sz="2800" b="0">
                          <a:ln>
                            <a:noFill/>
                          </a:ln>
                          <a:solidFill>
                            <a:schemeClr val="tx1"/>
                          </a:solidFill>
                          <a:effectLst/>
                          <a:latin typeface="Arial" panose="020B0604020202020204" pitchFamily="34" charset="0"/>
                          <a:ea typeface="思源黑体 CN Medium" panose="020B0600000000000000" pitchFamily="34" charset="-122"/>
                          <a:sym typeface="Arial" panose="020B0604020202020204" pitchFamily="34" charset="0"/>
                        </a:rPr>
                        <a:t>自由落体运动</a:t>
                      </a:r>
                      <a:endParaRPr kumimoji="0" lang="zh-CN" altLang="en-US" sz="2800" b="0" i="0" u="none" strike="noStrike" cap="none" normalizeH="0" baseline="0">
                        <a:ln>
                          <a:noFill/>
                        </a:ln>
                        <a:solidFill>
                          <a:schemeClr val="tx1"/>
                        </a:solidFill>
                        <a:effectLst/>
                        <a:latin typeface="Arial" panose="020B0604020202020204" pitchFamily="34" charset="0"/>
                        <a:ea typeface="思源黑体 CN Medium" panose="020B0600000000000000" pitchFamily="34" charset="-122"/>
                        <a:sym typeface="Arial" panose="020B0604020202020204" pitchFamily="34" charset="0"/>
                      </a:endParaRPr>
                    </a:p>
                  </a:txBody>
                  <a:tcPr marL="91213" marR="91213" marT="45607" marB="4560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946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pPr>
                      <a:r>
                        <a:rPr kumimoji="0" lang="zh-CN" altLang="en-US" sz="2800" b="0" i="0" u="none" strike="noStrike" cap="none" normalizeH="0" baseline="0">
                          <a:ln>
                            <a:noFill/>
                          </a:ln>
                          <a:solidFill>
                            <a:schemeClr val="tx1"/>
                          </a:solidFill>
                          <a:effectLst/>
                          <a:latin typeface="Arial" panose="020B0604020202020204" pitchFamily="34" charset="0"/>
                          <a:ea typeface="思源黑体 CN Medium" panose="020B0600000000000000" pitchFamily="34" charset="-122"/>
                          <a:sym typeface="Arial" panose="020B0604020202020204" pitchFamily="34" charset="0"/>
                        </a:rPr>
                        <a:t>速度公式</a:t>
                      </a:r>
                    </a:p>
                  </a:txBody>
                  <a:tcPr marL="91213" marR="91213" marT="45607" marB="4560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pPr>
                      <a:endParaRPr kumimoji="0" lang="zh-CN" altLang="zh-CN" sz="2800" b="0" i="0" u="none" strike="noStrike" cap="none" normalizeH="0" baseline="0">
                        <a:ln>
                          <a:noFill/>
                        </a:ln>
                        <a:solidFill>
                          <a:schemeClr val="tx1"/>
                        </a:solidFill>
                        <a:effectLst/>
                        <a:latin typeface="Arial" panose="020B0604020202020204" pitchFamily="34" charset="0"/>
                        <a:ea typeface="思源黑体 CN Medium" panose="020B0600000000000000" pitchFamily="34" charset="-122"/>
                        <a:sym typeface="Arial" panose="020B0604020202020204" pitchFamily="34" charset="0"/>
                      </a:endParaRPr>
                    </a:p>
                  </a:txBody>
                  <a:tcPr marL="91213" marR="91213" marT="45607" marB="4560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946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pPr>
                      <a:r>
                        <a:rPr kumimoji="0" lang="zh-CN" altLang="en-US" sz="2800" b="0" i="0" u="none" strike="noStrike" cap="none" normalizeH="0" baseline="0">
                          <a:ln>
                            <a:noFill/>
                          </a:ln>
                          <a:solidFill>
                            <a:schemeClr val="tx1"/>
                          </a:solidFill>
                          <a:effectLst/>
                          <a:latin typeface="Arial" panose="020B0604020202020204" pitchFamily="34" charset="0"/>
                          <a:ea typeface="思源黑体 CN Medium" panose="020B0600000000000000" pitchFamily="34" charset="-122"/>
                          <a:sym typeface="Arial" panose="020B0604020202020204" pitchFamily="34" charset="0"/>
                        </a:rPr>
                        <a:t>位移公式</a:t>
                      </a:r>
                    </a:p>
                  </a:txBody>
                  <a:tcPr marL="91213" marR="91213" marT="45607" marB="4560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pPr>
                      <a:endParaRPr kumimoji="0" lang="zh-CN" altLang="zh-CN" sz="2800" b="0" i="0" u="none" strike="noStrike" cap="none" normalizeH="0" baseline="0">
                        <a:ln>
                          <a:noFill/>
                        </a:ln>
                        <a:solidFill>
                          <a:schemeClr val="tx1"/>
                        </a:solidFill>
                        <a:effectLst/>
                        <a:latin typeface="Arial" panose="020B0604020202020204" pitchFamily="34" charset="0"/>
                        <a:ea typeface="思源黑体 CN Medium" panose="020B0600000000000000" pitchFamily="34" charset="-122"/>
                        <a:sym typeface="Arial" panose="020B0604020202020204" pitchFamily="34" charset="0"/>
                      </a:endParaRPr>
                    </a:p>
                  </a:txBody>
                  <a:tcPr marL="91213" marR="91213" marT="45607" marB="4560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41381">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pPr>
                      <a:r>
                        <a:rPr kumimoji="0" lang="zh-CN" altLang="en-US" sz="2800" b="0" i="0" u="none" strike="noStrike" cap="none" normalizeH="0" baseline="0">
                          <a:ln>
                            <a:noFill/>
                          </a:ln>
                          <a:solidFill>
                            <a:schemeClr val="tx1"/>
                          </a:solidFill>
                          <a:effectLst/>
                          <a:latin typeface="Arial" panose="020B0604020202020204" pitchFamily="34" charset="0"/>
                          <a:ea typeface="思源黑体 CN Medium" panose="020B0600000000000000" pitchFamily="34" charset="-122"/>
                          <a:sym typeface="Arial" panose="020B0604020202020204" pitchFamily="34" charset="0"/>
                        </a:rPr>
                        <a:t>位移速度公式</a:t>
                      </a:r>
                    </a:p>
                  </a:txBody>
                  <a:tcPr marL="91213" marR="91213" marT="45607" marB="4560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pPr>
                      <a:endParaRPr kumimoji="0" lang="zh-CN" altLang="zh-CN" sz="2800" b="0" i="0" u="none" strike="noStrike" cap="none" normalizeH="0" baseline="0">
                        <a:ln>
                          <a:noFill/>
                        </a:ln>
                        <a:solidFill>
                          <a:schemeClr val="tx1"/>
                        </a:solidFill>
                        <a:effectLst/>
                        <a:latin typeface="Arial" panose="020B0604020202020204" pitchFamily="34" charset="0"/>
                        <a:ea typeface="思源黑体 CN Medium" panose="020B0600000000000000" pitchFamily="34" charset="-122"/>
                        <a:sym typeface="Arial" panose="020B0604020202020204" pitchFamily="34" charset="0"/>
                      </a:endParaRPr>
                    </a:p>
                  </a:txBody>
                  <a:tcPr marL="91213" marR="91213" marT="45607" marB="4560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841381">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pPr>
                      <a:r>
                        <a:rPr kumimoji="0" lang="zh-CN" altLang="en-US" sz="2800" b="0" i="0" u="none" strike="noStrike" cap="none" normalizeH="0" baseline="0">
                          <a:ln>
                            <a:noFill/>
                          </a:ln>
                          <a:solidFill>
                            <a:schemeClr val="tx1"/>
                          </a:solidFill>
                          <a:effectLst/>
                          <a:latin typeface="Arial" panose="020B0604020202020204" pitchFamily="34" charset="0"/>
                          <a:ea typeface="思源黑体 CN Medium" panose="020B0600000000000000" pitchFamily="34" charset="-122"/>
                          <a:sym typeface="Arial" panose="020B0604020202020204" pitchFamily="34" charset="0"/>
                        </a:rPr>
                        <a:t>平均速度公式</a:t>
                      </a:r>
                    </a:p>
                  </a:txBody>
                  <a:tcPr marL="91213" marR="91213" marT="45607" marB="4560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pPr>
                      <a:endParaRPr kumimoji="0" lang="zh-CN" altLang="zh-CN" sz="2800" b="0" i="0" u="none" strike="noStrike" cap="none" normalizeH="0" baseline="0" dirty="0">
                        <a:ln>
                          <a:noFill/>
                        </a:ln>
                        <a:solidFill>
                          <a:schemeClr val="tx1"/>
                        </a:solidFill>
                        <a:effectLst/>
                        <a:latin typeface="Arial" panose="020B0604020202020204" pitchFamily="34" charset="0"/>
                        <a:ea typeface="思源黑体 CN Medium" panose="020B0600000000000000" pitchFamily="34" charset="-122"/>
                        <a:sym typeface="Arial" panose="020B0604020202020204" pitchFamily="34" charset="0"/>
                      </a:endParaRPr>
                    </a:p>
                  </a:txBody>
                  <a:tcPr marL="91213" marR="91213" marT="45607" marB="4560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graphicFrame>
        <p:nvGraphicFramePr>
          <p:cNvPr id="15401" name="Object 41"/>
          <p:cNvGraphicFramePr/>
          <p:nvPr>
            <p:extLst>
              <p:ext uri="{D42A27DB-BD31-4B8C-83A1-F6EECF244321}">
                <p14:modId xmlns:p14="http://schemas.microsoft.com/office/powerpoint/2010/main" val="1260230516"/>
              </p:ext>
            </p:extLst>
          </p:nvPr>
        </p:nvGraphicFramePr>
        <p:xfrm>
          <a:off x="7342388" y="3483015"/>
          <a:ext cx="1509152" cy="790207"/>
        </p:xfrm>
        <a:graphic>
          <a:graphicData uri="http://schemas.openxmlformats.org/presentationml/2006/ole">
            <mc:AlternateContent xmlns:mc="http://schemas.openxmlformats.org/markup-compatibility/2006">
              <mc:Choice xmlns:v="urn:schemas-microsoft-com:vml" Requires="v">
                <p:oleObj r:id="rId2" imgW="608965" imgH="405765" progId="Equation.DSMT4">
                  <p:embed/>
                </p:oleObj>
              </mc:Choice>
              <mc:Fallback>
                <p:oleObj r:id="rId2" imgW="608965" imgH="405765" progId="Equation.DSMT4">
                  <p:embed/>
                  <p:pic>
                    <p:nvPicPr>
                      <p:cNvPr id="15401" name="Object 41"/>
                      <p:cNvPicPr/>
                      <p:nvPr/>
                    </p:nvPicPr>
                    <p:blipFill>
                      <a:blip r:embed="rId3"/>
                      <a:stretch>
                        <a:fillRect/>
                      </a:stretch>
                    </p:blipFill>
                    <p:spPr>
                      <a:xfrm>
                        <a:off x="7342388" y="3483015"/>
                        <a:ext cx="1509152" cy="790207"/>
                      </a:xfrm>
                      <a:prstGeom prst="rect">
                        <a:avLst/>
                      </a:prstGeom>
                      <a:noFill/>
                      <a:ln w="38100">
                        <a:noFill/>
                        <a:miter/>
                      </a:ln>
                    </p:spPr>
                  </p:pic>
                </p:oleObj>
              </mc:Fallback>
            </mc:AlternateContent>
          </a:graphicData>
        </a:graphic>
      </p:graphicFrame>
      <p:graphicFrame>
        <p:nvGraphicFramePr>
          <p:cNvPr id="15403" name="Object 43"/>
          <p:cNvGraphicFramePr/>
          <p:nvPr>
            <p:extLst>
              <p:ext uri="{D42A27DB-BD31-4B8C-83A1-F6EECF244321}">
                <p14:modId xmlns:p14="http://schemas.microsoft.com/office/powerpoint/2010/main" val="115552030"/>
              </p:ext>
            </p:extLst>
          </p:nvPr>
        </p:nvGraphicFramePr>
        <p:xfrm>
          <a:off x="7342388" y="4354858"/>
          <a:ext cx="1550325" cy="600176"/>
        </p:xfrm>
        <a:graphic>
          <a:graphicData uri="http://schemas.openxmlformats.org/presentationml/2006/ole">
            <mc:AlternateContent xmlns:mc="http://schemas.openxmlformats.org/markup-compatibility/2006">
              <mc:Choice xmlns:v="urn:schemas-microsoft-com:vml" Requires="v">
                <p:oleObj r:id="rId4" imgW="622300" imgH="241300" progId="Equation.DSMT4">
                  <p:embed/>
                </p:oleObj>
              </mc:Choice>
              <mc:Fallback>
                <p:oleObj r:id="rId4" imgW="622300" imgH="241300" progId="Equation.DSMT4">
                  <p:embed/>
                  <p:pic>
                    <p:nvPicPr>
                      <p:cNvPr id="15403" name="Object 43"/>
                      <p:cNvPicPr/>
                      <p:nvPr/>
                    </p:nvPicPr>
                    <p:blipFill>
                      <a:blip r:embed="rId5"/>
                      <a:stretch>
                        <a:fillRect/>
                      </a:stretch>
                    </p:blipFill>
                    <p:spPr>
                      <a:xfrm>
                        <a:off x="7342388" y="4354858"/>
                        <a:ext cx="1550325" cy="600176"/>
                      </a:xfrm>
                      <a:prstGeom prst="rect">
                        <a:avLst/>
                      </a:prstGeom>
                      <a:noFill/>
                      <a:ln w="38100">
                        <a:noFill/>
                        <a:miter/>
                      </a:ln>
                    </p:spPr>
                  </p:pic>
                </p:oleObj>
              </mc:Fallback>
            </mc:AlternateContent>
          </a:graphicData>
        </a:graphic>
      </p:graphicFrame>
      <p:graphicFrame>
        <p:nvGraphicFramePr>
          <p:cNvPr id="15404" name="Object 44"/>
          <p:cNvGraphicFramePr/>
          <p:nvPr>
            <p:extLst>
              <p:ext uri="{D42A27DB-BD31-4B8C-83A1-F6EECF244321}">
                <p14:modId xmlns:p14="http://schemas.microsoft.com/office/powerpoint/2010/main" val="2788350106"/>
              </p:ext>
            </p:extLst>
          </p:nvPr>
        </p:nvGraphicFramePr>
        <p:xfrm>
          <a:off x="7630599" y="5079214"/>
          <a:ext cx="932729" cy="918476"/>
        </p:xfrm>
        <a:graphic>
          <a:graphicData uri="http://schemas.openxmlformats.org/presentationml/2006/ole">
            <mc:AlternateContent xmlns:mc="http://schemas.openxmlformats.org/markup-compatibility/2006">
              <mc:Choice xmlns:v="urn:schemas-microsoft-com:vml" Requires="v">
                <p:oleObj r:id="rId6" imgW="380365" imgH="405765" progId="Equation.DSMT4">
                  <p:embed/>
                </p:oleObj>
              </mc:Choice>
              <mc:Fallback>
                <p:oleObj r:id="rId6" imgW="380365" imgH="405765" progId="Equation.DSMT4">
                  <p:embed/>
                  <p:pic>
                    <p:nvPicPr>
                      <p:cNvPr id="15404" name="Object 44"/>
                      <p:cNvPicPr/>
                      <p:nvPr/>
                    </p:nvPicPr>
                    <p:blipFill>
                      <a:blip r:embed="rId7"/>
                      <a:stretch>
                        <a:fillRect/>
                      </a:stretch>
                    </p:blipFill>
                    <p:spPr>
                      <a:xfrm>
                        <a:off x="7630599" y="5079214"/>
                        <a:ext cx="932729" cy="918476"/>
                      </a:xfrm>
                      <a:prstGeom prst="rect">
                        <a:avLst/>
                      </a:prstGeom>
                      <a:noFill/>
                      <a:ln w="38100">
                        <a:noFill/>
                        <a:miter/>
                      </a:ln>
                    </p:spPr>
                  </p:pic>
                </p:oleObj>
              </mc:Fallback>
            </mc:AlternateContent>
          </a:graphicData>
        </a:graphic>
      </p:graphicFrame>
      <p:graphicFrame>
        <p:nvGraphicFramePr>
          <p:cNvPr id="6" name="Object 42"/>
          <p:cNvGraphicFramePr/>
          <p:nvPr>
            <p:extLst>
              <p:ext uri="{D42A27DB-BD31-4B8C-83A1-F6EECF244321}">
                <p14:modId xmlns:p14="http://schemas.microsoft.com/office/powerpoint/2010/main" val="3167673638"/>
              </p:ext>
            </p:extLst>
          </p:nvPr>
        </p:nvGraphicFramePr>
        <p:xfrm>
          <a:off x="7450792" y="2622581"/>
          <a:ext cx="1293784" cy="647684"/>
        </p:xfrm>
        <a:graphic>
          <a:graphicData uri="http://schemas.openxmlformats.org/presentationml/2006/ole">
            <mc:AlternateContent xmlns:mc="http://schemas.openxmlformats.org/markup-compatibility/2006">
              <mc:Choice xmlns:v="urn:schemas-microsoft-com:vml" Requires="v">
                <p:oleObj r:id="rId8" imgW="457200" imgH="228600" progId="Equation.DSMT4">
                  <p:embed/>
                </p:oleObj>
              </mc:Choice>
              <mc:Fallback>
                <p:oleObj r:id="rId8" imgW="457200" imgH="228600" progId="Equation.DSMT4">
                  <p:embed/>
                  <p:pic>
                    <p:nvPicPr>
                      <p:cNvPr id="6" name="Object 42"/>
                      <p:cNvPicPr/>
                      <p:nvPr/>
                    </p:nvPicPr>
                    <p:blipFill>
                      <a:blip r:embed="rId9"/>
                      <a:stretch>
                        <a:fillRect/>
                      </a:stretch>
                    </p:blipFill>
                    <p:spPr>
                      <a:xfrm>
                        <a:off x="7450792" y="2622581"/>
                        <a:ext cx="1293784" cy="647684"/>
                      </a:xfrm>
                      <a:prstGeom prst="rect">
                        <a:avLst/>
                      </a:prstGeom>
                      <a:noFill/>
                      <a:ln w="38100">
                        <a:noFill/>
                        <a:miter/>
                      </a:ln>
                    </p:spPr>
                  </p:pic>
                </p:oleObj>
              </mc:Fallback>
            </mc:AlternateContent>
          </a:graphicData>
        </a:graphic>
      </p:graphicFrame>
      <p:sp>
        <p:nvSpPr>
          <p:cNvPr id="9" name="文本框 8"/>
          <p:cNvSpPr txBox="1"/>
          <p:nvPr/>
        </p:nvSpPr>
        <p:spPr>
          <a:xfrm>
            <a:off x="898071" y="280201"/>
            <a:ext cx="1005403" cy="584775"/>
          </a:xfrm>
          <a:prstGeom prst="rect">
            <a:avLst/>
          </a:prstGeom>
          <a:noFill/>
        </p:spPr>
        <p:txBody>
          <a:bodyPr wrap="none" rtlCol="0">
            <a:spAutoFit/>
          </a:bodyPr>
          <a:lstStyle/>
          <a:p>
            <a:pPr lvl="0">
              <a:defRPr/>
            </a:pPr>
            <a:r>
              <a:rPr lang="zh-CN" altLang="en-US" sz="3200" dirty="0">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rPr>
              <a:t>小结</a:t>
            </a:r>
          </a:p>
        </p:txBody>
      </p:sp>
    </p:spTree>
    <p:extLst>
      <p:ext uri="{BB962C8B-B14F-4D97-AF65-F5344CB8AC3E}">
        <p14:creationId xmlns:p14="http://schemas.microsoft.com/office/powerpoint/2010/main" val="37635376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5363"/>
                                        </p:tgtEl>
                                        <p:attrNameLst>
                                          <p:attrName>style.visibility</p:attrName>
                                        </p:attrNameLst>
                                      </p:cBhvr>
                                      <p:to>
                                        <p:strVal val="visible"/>
                                      </p:to>
                                    </p:set>
                                    <p:animEffect transition="in" filter="blinds(horizontal)">
                                      <p:cBhvr>
                                        <p:cTn id="7" dur="500"/>
                                        <p:tgtEl>
                                          <p:spTgt spid="1536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15401"/>
                                        </p:tgtEl>
                                        <p:attrNameLst>
                                          <p:attrName>style.visibility</p:attrName>
                                        </p:attrNameLst>
                                      </p:cBhvr>
                                      <p:to>
                                        <p:strVal val="visible"/>
                                      </p:to>
                                    </p:set>
                                    <p:animEffect transition="in" filter="checkerboard(across)">
                                      <p:cBhvr>
                                        <p:cTn id="17" dur="500"/>
                                        <p:tgtEl>
                                          <p:spTgt spid="15401"/>
                                        </p:tgtEl>
                                      </p:cBhvr>
                                    </p:animEffect>
                                  </p:childTnLst>
                                </p:cTn>
                              </p:par>
                            </p:childTnLst>
                          </p:cTn>
                        </p:par>
                      </p:childTnLst>
                    </p:cTn>
                  </p:par>
                  <p:par>
                    <p:cTn id="18" fill="hold">
                      <p:stCondLst>
                        <p:cond delay="indefinite"/>
                      </p:stCondLst>
                      <p:childTnLst>
                        <p:par>
                          <p:cTn id="19" fill="hold">
                            <p:stCondLst>
                              <p:cond delay="0"/>
                            </p:stCondLst>
                            <p:childTnLst>
                              <p:par>
                                <p:cTn id="20" presetID="55" presetClass="entr" presetSubtype="0" fill="hold" nodeType="clickEffect">
                                  <p:stCondLst>
                                    <p:cond delay="0"/>
                                  </p:stCondLst>
                                  <p:childTnLst>
                                    <p:set>
                                      <p:cBhvr>
                                        <p:cTn id="21" dur="1" fill="hold">
                                          <p:stCondLst>
                                            <p:cond delay="0"/>
                                          </p:stCondLst>
                                        </p:cTn>
                                        <p:tgtEl>
                                          <p:spTgt spid="15403"/>
                                        </p:tgtEl>
                                        <p:attrNameLst>
                                          <p:attrName>style.visibility</p:attrName>
                                        </p:attrNameLst>
                                      </p:cBhvr>
                                      <p:to>
                                        <p:strVal val="visible"/>
                                      </p:to>
                                    </p:set>
                                    <p:anim calcmode="lin" valueType="num">
                                      <p:cBhvr>
                                        <p:cTn id="22" dur="1000" fill="hold"/>
                                        <p:tgtEl>
                                          <p:spTgt spid="15403"/>
                                        </p:tgtEl>
                                        <p:attrNameLst>
                                          <p:attrName>ppt_w</p:attrName>
                                        </p:attrNameLst>
                                      </p:cBhvr>
                                      <p:tavLst>
                                        <p:tav tm="0">
                                          <p:val>
                                            <p:strVal val="#ppt_w*0.70"/>
                                          </p:val>
                                        </p:tav>
                                        <p:tav tm="100000">
                                          <p:val>
                                            <p:strVal val="#ppt_w"/>
                                          </p:val>
                                        </p:tav>
                                      </p:tavLst>
                                    </p:anim>
                                    <p:anim calcmode="lin" valueType="num">
                                      <p:cBhvr>
                                        <p:cTn id="23" dur="1000" fill="hold"/>
                                        <p:tgtEl>
                                          <p:spTgt spid="15403"/>
                                        </p:tgtEl>
                                        <p:attrNameLst>
                                          <p:attrName>ppt_h</p:attrName>
                                        </p:attrNameLst>
                                      </p:cBhvr>
                                      <p:tavLst>
                                        <p:tav tm="0">
                                          <p:val>
                                            <p:strVal val="#ppt_h"/>
                                          </p:val>
                                        </p:tav>
                                        <p:tav tm="100000">
                                          <p:val>
                                            <p:strVal val="#ppt_h"/>
                                          </p:val>
                                        </p:tav>
                                      </p:tavLst>
                                    </p:anim>
                                    <p:animEffect transition="in" filter="fade">
                                      <p:cBhvr>
                                        <p:cTn id="24" dur="1000"/>
                                        <p:tgtEl>
                                          <p:spTgt spid="15403"/>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nodeType="clickEffect">
                                  <p:stCondLst>
                                    <p:cond delay="0"/>
                                  </p:stCondLst>
                                  <p:childTnLst>
                                    <p:set>
                                      <p:cBhvr>
                                        <p:cTn id="28" dur="1" fill="hold">
                                          <p:stCondLst>
                                            <p:cond delay="0"/>
                                          </p:stCondLst>
                                        </p:cTn>
                                        <p:tgtEl>
                                          <p:spTgt spid="15404"/>
                                        </p:tgtEl>
                                        <p:attrNameLst>
                                          <p:attrName>style.visibility</p:attrName>
                                        </p:attrNameLst>
                                      </p:cBhvr>
                                      <p:to>
                                        <p:strVal val="visible"/>
                                      </p:to>
                                    </p:set>
                                    <p:animEffect transition="in" filter="checkerboard(across)">
                                      <p:cBhvr>
                                        <p:cTn id="29" dur="500"/>
                                        <p:tgtEl>
                                          <p:spTgt spid="154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197" name="内容占位符 8196"/>
          <p:cNvGraphicFramePr>
            <a:graphicFrameLocks noGrp="1"/>
          </p:cNvGraphicFramePr>
          <p:nvPr>
            <p:ph idx="4294967295"/>
            <p:extLst>
              <p:ext uri="{D42A27DB-BD31-4B8C-83A1-F6EECF244321}">
                <p14:modId xmlns:p14="http://schemas.microsoft.com/office/powerpoint/2010/main" val="2435857559"/>
              </p:ext>
            </p:extLst>
          </p:nvPr>
        </p:nvGraphicFramePr>
        <p:xfrm>
          <a:off x="8524254" y="2051645"/>
          <a:ext cx="1930385" cy="2645572"/>
        </p:xfrm>
        <a:graphic>
          <a:graphicData uri="http://schemas.openxmlformats.org/presentationml/2006/ole">
            <mc:AlternateContent xmlns:mc="http://schemas.openxmlformats.org/markup-compatibility/2006">
              <mc:Choice xmlns:v="urn:schemas-microsoft-com:vml" Requires="v">
                <p:oleObj r:id="rId2" imgW="2159000" imgH="2959100" progId="PI3.Image">
                  <p:embed/>
                </p:oleObj>
              </mc:Choice>
              <mc:Fallback>
                <p:oleObj r:id="rId2" imgW="2159000" imgH="2959100" progId="PI3.Image">
                  <p:embed/>
                  <p:pic>
                    <p:nvPicPr>
                      <p:cNvPr id="8197" name="内容占位符 8196"/>
                      <p:cNvPicPr/>
                      <p:nvPr/>
                    </p:nvPicPr>
                    <p:blipFill>
                      <a:blip r:embed="rId3"/>
                      <a:stretch>
                        <a:fillRect/>
                      </a:stretch>
                    </p:blipFill>
                    <p:spPr>
                      <a:xfrm>
                        <a:off x="8524254" y="2051645"/>
                        <a:ext cx="1930385" cy="2645572"/>
                      </a:xfrm>
                      <a:prstGeom prst="rect">
                        <a:avLst/>
                      </a:prstGeom>
                      <a:noFill/>
                      <a:ln w="38100">
                        <a:noFill/>
                        <a:miter/>
                      </a:ln>
                    </p:spPr>
                  </p:pic>
                </p:oleObj>
              </mc:Fallback>
            </mc:AlternateContent>
          </a:graphicData>
        </a:graphic>
      </p:graphicFrame>
      <p:grpSp>
        <p:nvGrpSpPr>
          <p:cNvPr id="8209" name="组合 8208"/>
          <p:cNvGrpSpPr/>
          <p:nvPr/>
        </p:nvGrpSpPr>
        <p:grpSpPr>
          <a:xfrm>
            <a:off x="4461125" y="1725408"/>
            <a:ext cx="1868625" cy="1216189"/>
            <a:chOff x="2290" y="938"/>
            <a:chExt cx="1180" cy="768"/>
          </a:xfrm>
        </p:grpSpPr>
        <p:sp>
          <p:nvSpPr>
            <p:cNvPr id="8199" name="云形标注 8198"/>
            <p:cNvSpPr/>
            <p:nvPr/>
          </p:nvSpPr>
          <p:spPr>
            <a:xfrm>
              <a:off x="2290" y="938"/>
              <a:ext cx="1008" cy="768"/>
            </a:xfrm>
            <a:prstGeom prst="cloudCallout">
              <a:avLst>
                <a:gd name="adj1" fmla="val -74602"/>
                <a:gd name="adj2" fmla="val 77472"/>
              </a:avLst>
            </a:prstGeom>
            <a:solidFill>
              <a:schemeClr val="bg1"/>
            </a:solidFill>
            <a:ln w="9525" cap="flat" cmpd="sng">
              <a:solidFill>
                <a:schemeClr val="tx1"/>
              </a:solidFill>
              <a:prstDash val="solid"/>
              <a:headEnd type="none" w="med" len="med"/>
              <a:tailEnd type="none" w="med" len="med"/>
            </a:ln>
          </p:spPr>
          <p:txBody>
            <a:bodyPr/>
            <a:lstStyle/>
            <a:p>
              <a:pPr algn="ctr" defTabSz="1219170"/>
              <a:endParaRPr sz="2393"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8200" name="文本框 8199"/>
            <p:cNvSpPr txBox="1"/>
            <p:nvPr/>
          </p:nvSpPr>
          <p:spPr>
            <a:xfrm>
              <a:off x="2374" y="1110"/>
              <a:ext cx="1096" cy="330"/>
            </a:xfrm>
            <a:prstGeom prst="rect">
              <a:avLst/>
            </a:prstGeom>
            <a:noFill/>
            <a:ln w="9525">
              <a:noFill/>
            </a:ln>
          </p:spPr>
          <p:txBody>
            <a:bodyPr>
              <a:spAutoFit/>
            </a:bodyPr>
            <a:lstStyle/>
            <a:p>
              <a:pPr defTabSz="1219170"/>
              <a:r>
                <a:rPr lang="zh-CN" altLang="en-US" sz="2793" b="1" kern="0" dirty="0">
                  <a:solidFill>
                    <a:srgbClr val="DC4DE1"/>
                  </a:solidFill>
                  <a:latin typeface="Arial" panose="020B0604020202020204" pitchFamily="34" charset="0"/>
                  <a:ea typeface="思源黑体 CN Medium" panose="020B0600000000000000" pitchFamily="34" charset="-122"/>
                  <a:sym typeface="Arial" panose="020B0604020202020204" pitchFamily="34" charset="0"/>
                </a:rPr>
                <a:t>重的快！</a:t>
              </a:r>
            </a:p>
          </p:txBody>
        </p:sp>
      </p:grpSp>
      <p:grpSp>
        <p:nvGrpSpPr>
          <p:cNvPr id="8204" name="组合 8203"/>
          <p:cNvGrpSpPr/>
          <p:nvPr/>
        </p:nvGrpSpPr>
        <p:grpSpPr>
          <a:xfrm>
            <a:off x="6057374" y="3653173"/>
            <a:ext cx="1705516" cy="1368213"/>
            <a:chOff x="2789" y="2024"/>
            <a:chExt cx="1077" cy="864"/>
          </a:xfrm>
        </p:grpSpPr>
        <p:sp>
          <p:nvSpPr>
            <p:cNvPr id="8201" name="云形标注 8200"/>
            <p:cNvSpPr/>
            <p:nvPr/>
          </p:nvSpPr>
          <p:spPr>
            <a:xfrm flipH="1" flipV="1">
              <a:off x="2789" y="2024"/>
              <a:ext cx="1008" cy="864"/>
            </a:xfrm>
            <a:prstGeom prst="cloudCallout">
              <a:avLst>
                <a:gd name="adj1" fmla="val -76194"/>
                <a:gd name="adj2" fmla="val 74884"/>
              </a:avLst>
            </a:prstGeom>
            <a:solidFill>
              <a:schemeClr val="bg1"/>
            </a:solidFill>
            <a:ln w="9525" cap="flat" cmpd="sng">
              <a:solidFill>
                <a:schemeClr val="tx1"/>
              </a:solidFill>
              <a:prstDash val="solid"/>
              <a:headEnd type="none" w="med" len="med"/>
              <a:tailEnd type="none" w="med" len="med"/>
            </a:ln>
          </p:spPr>
          <p:txBody>
            <a:bodyPr rot="10800000"/>
            <a:lstStyle/>
            <a:p>
              <a:pPr algn="ctr" defTabSz="1219170"/>
              <a:endParaRPr sz="2393"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8202" name="文本框 8201"/>
            <p:cNvSpPr txBox="1"/>
            <p:nvPr/>
          </p:nvSpPr>
          <p:spPr>
            <a:xfrm>
              <a:off x="2822" y="2332"/>
              <a:ext cx="1044" cy="330"/>
            </a:xfrm>
            <a:prstGeom prst="rect">
              <a:avLst/>
            </a:prstGeom>
            <a:noFill/>
            <a:ln w="9525">
              <a:noFill/>
            </a:ln>
          </p:spPr>
          <p:txBody>
            <a:bodyPr wrap="none" anchor="t">
              <a:spAutoFit/>
            </a:bodyPr>
            <a:lstStyle/>
            <a:p>
              <a:pPr defTabSz="1219170"/>
              <a:r>
                <a:rPr lang="zh-CN" altLang="en-US" sz="2793" b="1" kern="0" dirty="0">
                  <a:solidFill>
                    <a:srgbClr val="DC4DE1"/>
                  </a:solidFill>
                  <a:latin typeface="Arial" panose="020B0604020202020204" pitchFamily="34" charset="0"/>
                  <a:ea typeface="思源黑体 CN Medium" panose="020B0600000000000000" pitchFamily="34" charset="-122"/>
                  <a:sym typeface="Arial" panose="020B0604020202020204" pitchFamily="34" charset="0"/>
                </a:rPr>
                <a:t>一样快！</a:t>
              </a:r>
            </a:p>
          </p:txBody>
        </p:sp>
      </p:grpSp>
      <p:grpSp>
        <p:nvGrpSpPr>
          <p:cNvPr id="8210" name="组合 8209"/>
          <p:cNvGrpSpPr/>
          <p:nvPr/>
        </p:nvGrpSpPr>
        <p:grpSpPr>
          <a:xfrm>
            <a:off x="1935479" y="2079725"/>
            <a:ext cx="2184932" cy="3881016"/>
            <a:chOff x="394" y="1252"/>
            <a:chExt cx="1761" cy="3128"/>
          </a:xfrm>
        </p:grpSpPr>
        <p:pic>
          <p:nvPicPr>
            <p:cNvPr id="8196" name="图片 8195" descr="alisiduode"/>
            <p:cNvPicPr>
              <a:picLocks noChangeAspect="1"/>
            </p:cNvPicPr>
            <p:nvPr/>
          </p:nvPicPr>
          <p:blipFill>
            <a:blip r:embed="rId4"/>
            <a:stretch>
              <a:fillRect/>
            </a:stretch>
          </p:blipFill>
          <p:spPr>
            <a:xfrm>
              <a:off x="394" y="1252"/>
              <a:ext cx="1670" cy="2087"/>
            </a:xfrm>
            <a:prstGeom prst="rect">
              <a:avLst/>
            </a:prstGeom>
            <a:noFill/>
            <a:ln w="9525">
              <a:noFill/>
            </a:ln>
          </p:spPr>
        </p:pic>
        <p:sp>
          <p:nvSpPr>
            <p:cNvPr id="8206" name="文本框 8205"/>
            <p:cNvSpPr txBox="1"/>
            <p:nvPr/>
          </p:nvSpPr>
          <p:spPr>
            <a:xfrm>
              <a:off x="431" y="3437"/>
              <a:ext cx="1724" cy="943"/>
            </a:xfrm>
            <a:prstGeom prst="rect">
              <a:avLst/>
            </a:prstGeom>
            <a:noFill/>
            <a:ln w="9525">
              <a:noFill/>
            </a:ln>
          </p:spPr>
          <p:txBody>
            <a:bodyPr wrap="square">
              <a:spAutoFit/>
            </a:bodyPr>
            <a:lstStyle/>
            <a:p>
              <a:pPr algn="ctr" defTabSz="1219170">
                <a:spcBef>
                  <a:spcPct val="50000"/>
                </a:spcBef>
              </a:pPr>
              <a:r>
                <a:rPr lang="zh-CN" altLang="en-US" sz="2000" kern="0" dirty="0">
                  <a:latin typeface="Arial" panose="020B0604020202020204" pitchFamily="34" charset="0"/>
                  <a:ea typeface="思源黑体 CN Medium" panose="020B0600000000000000" pitchFamily="34" charset="-122"/>
                  <a:sym typeface="Arial" panose="020B0604020202020204" pitchFamily="34" charset="0"/>
                </a:rPr>
                <a:t>亚里士多德</a:t>
              </a:r>
            </a:p>
            <a:p>
              <a:pPr algn="ctr" defTabSz="1219170">
                <a:spcBef>
                  <a:spcPct val="50000"/>
                </a:spcBef>
              </a:pPr>
              <a:r>
                <a:rPr lang="en-US" altLang="zh-CN" sz="2000" kern="0" dirty="0">
                  <a:latin typeface="Arial" panose="020B0604020202020204" pitchFamily="34" charset="0"/>
                  <a:ea typeface="思源黑体 CN Medium" panose="020B0600000000000000" pitchFamily="34" charset="-122"/>
                  <a:sym typeface="Arial" panose="020B0604020202020204" pitchFamily="34" charset="0"/>
                </a:rPr>
                <a:t>(Aristotle</a:t>
              </a:r>
              <a:r>
                <a:rPr lang="zh-CN" altLang="en-US" sz="2000" kern="0" dirty="0">
                  <a:latin typeface="Arial" panose="020B0604020202020204" pitchFamily="34" charset="0"/>
                  <a:ea typeface="思源黑体 CN Medium" panose="020B0600000000000000" pitchFamily="34" charset="-122"/>
                  <a:sym typeface="Arial" panose="020B0604020202020204" pitchFamily="34" charset="0"/>
                </a:rPr>
                <a:t>，前</a:t>
              </a:r>
              <a:r>
                <a:rPr lang="en-US" altLang="zh-CN" sz="2000" kern="0" dirty="0">
                  <a:latin typeface="Arial" panose="020B0604020202020204" pitchFamily="34" charset="0"/>
                  <a:ea typeface="思源黑体 CN Medium" panose="020B0600000000000000" pitchFamily="34" charset="-122"/>
                  <a:sym typeface="Arial" panose="020B0604020202020204" pitchFamily="34" charset="0"/>
                </a:rPr>
                <a:t>384—322)</a:t>
              </a:r>
            </a:p>
          </p:txBody>
        </p:sp>
      </p:grpSp>
      <p:sp>
        <p:nvSpPr>
          <p:cNvPr id="8207" name="文本框 8206"/>
          <p:cNvSpPr txBox="1"/>
          <p:nvPr/>
        </p:nvSpPr>
        <p:spPr>
          <a:xfrm>
            <a:off x="8524254" y="4734897"/>
            <a:ext cx="2476506" cy="1138773"/>
          </a:xfrm>
          <a:prstGeom prst="rect">
            <a:avLst/>
          </a:prstGeom>
          <a:noFill/>
          <a:ln w="9525">
            <a:noFill/>
          </a:ln>
        </p:spPr>
        <p:txBody>
          <a:bodyPr wrap="square">
            <a:spAutoFit/>
          </a:bodyPr>
          <a:lstStyle/>
          <a:p>
            <a:pPr algn="ctr" defTabSz="1219170">
              <a:spcBef>
                <a:spcPct val="50000"/>
              </a:spcBef>
            </a:pPr>
            <a:r>
              <a:rPr lang="zh-CN" altLang="en-US" sz="2000" kern="0" dirty="0">
                <a:latin typeface="Arial" panose="020B0604020202020204" pitchFamily="34" charset="0"/>
                <a:ea typeface="思源黑体 CN Medium" panose="020B0600000000000000" pitchFamily="34" charset="-122"/>
                <a:sym typeface="Arial" panose="020B0604020202020204" pitchFamily="34" charset="0"/>
              </a:rPr>
              <a:t>伽利略</a:t>
            </a:r>
            <a:r>
              <a:rPr lang="en-US" altLang="zh-CN" sz="2000" kern="0" dirty="0" err="1">
                <a:latin typeface="Arial" panose="020B0604020202020204" pitchFamily="34" charset="0"/>
                <a:ea typeface="思源黑体 CN Medium" panose="020B0600000000000000" pitchFamily="34" charset="-122"/>
                <a:sym typeface="Arial" panose="020B0604020202020204" pitchFamily="34" charset="0"/>
              </a:rPr>
              <a:t>GalileoG</a:t>
            </a:r>
            <a:r>
              <a:rPr lang="en-US" altLang="zh-CN" sz="2400" kern="0" dirty="0" err="1">
                <a:latin typeface="Arial" panose="020B0604020202020204" pitchFamily="34" charset="0"/>
                <a:ea typeface="思源黑体 CN Medium" panose="020B0600000000000000" pitchFamily="34" charset="-122"/>
                <a:sym typeface="Arial" panose="020B0604020202020204" pitchFamily="34" charset="0"/>
              </a:rPr>
              <a:t>alilei</a:t>
            </a:r>
            <a:r>
              <a:rPr lang="zh-CN" altLang="en-US" sz="2400" kern="0" dirty="0">
                <a:latin typeface="Arial" panose="020B0604020202020204" pitchFamily="34" charset="0"/>
                <a:ea typeface="思源黑体 CN Medium" panose="020B0600000000000000" pitchFamily="34" charset="-122"/>
                <a:sym typeface="Arial" panose="020B0604020202020204" pitchFamily="34" charset="0"/>
              </a:rPr>
              <a:t>，</a:t>
            </a:r>
            <a:r>
              <a:rPr lang="en-US" altLang="zh-CN" sz="2400" kern="0" dirty="0">
                <a:latin typeface="Arial" panose="020B0604020202020204" pitchFamily="34" charset="0"/>
                <a:ea typeface="思源黑体 CN Medium" panose="020B0600000000000000" pitchFamily="34" charset="-122"/>
                <a:sym typeface="Arial" panose="020B0604020202020204" pitchFamily="34" charset="0"/>
              </a:rPr>
              <a:t>1564—1642)</a:t>
            </a:r>
          </a:p>
        </p:txBody>
      </p:sp>
      <p:sp>
        <p:nvSpPr>
          <p:cNvPr id="17" name="文本框 16"/>
          <p:cNvSpPr txBox="1"/>
          <p:nvPr/>
        </p:nvSpPr>
        <p:spPr>
          <a:xfrm>
            <a:off x="898071" y="280201"/>
            <a:ext cx="5519460" cy="584775"/>
          </a:xfrm>
          <a:prstGeom prst="rect">
            <a:avLst/>
          </a:prstGeom>
          <a:noFill/>
        </p:spPr>
        <p:txBody>
          <a:bodyPr wrap="none" rtlCol="0">
            <a:spAutoFit/>
          </a:bodyPr>
          <a:lstStyle/>
          <a:p>
            <a:pPr lvl="0">
              <a:defRPr/>
            </a:pPr>
            <a:r>
              <a:rPr lang="zh-CN" altLang="en-US" sz="3200" dirty="0">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rPr>
              <a:t>伽利略对自由落体运动的研究</a:t>
            </a:r>
          </a:p>
        </p:txBody>
      </p:sp>
    </p:spTree>
    <p:extLst>
      <p:ext uri="{BB962C8B-B14F-4D97-AF65-F5344CB8AC3E}">
        <p14:creationId xmlns:p14="http://schemas.microsoft.com/office/powerpoint/2010/main" val="4126529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210"/>
                                        </p:tgtEl>
                                        <p:attrNameLst>
                                          <p:attrName>style.visibility</p:attrName>
                                        </p:attrNameLst>
                                      </p:cBhvr>
                                      <p:to>
                                        <p:strVal val="visible"/>
                                      </p:to>
                                    </p:set>
                                    <p:anim calcmode="lin" valueType="num">
                                      <p:cBhvr additive="base">
                                        <p:cTn id="7" dur="500" fill="hold"/>
                                        <p:tgtEl>
                                          <p:spTgt spid="8210"/>
                                        </p:tgtEl>
                                        <p:attrNameLst>
                                          <p:attrName>ppt_x</p:attrName>
                                        </p:attrNameLst>
                                      </p:cBhvr>
                                      <p:tavLst>
                                        <p:tav tm="0">
                                          <p:val>
                                            <p:strVal val="0-#ppt_w/2"/>
                                          </p:val>
                                        </p:tav>
                                        <p:tav tm="100000">
                                          <p:val>
                                            <p:strVal val="#ppt_x"/>
                                          </p:val>
                                        </p:tav>
                                      </p:tavLst>
                                    </p:anim>
                                    <p:anim calcmode="lin" valueType="num">
                                      <p:cBhvr additive="base">
                                        <p:cTn id="8" dur="500" fill="hold"/>
                                        <p:tgtEl>
                                          <p:spTgt spid="821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8209"/>
                                        </p:tgtEl>
                                        <p:attrNameLst>
                                          <p:attrName>style.visibility</p:attrName>
                                        </p:attrNameLst>
                                      </p:cBhvr>
                                      <p:to>
                                        <p:strVal val="visible"/>
                                      </p:to>
                                    </p:set>
                                    <p:animEffect transition="in" filter="wipe(left)">
                                      <p:cBhvr>
                                        <p:cTn id="13" dur="500"/>
                                        <p:tgtEl>
                                          <p:spTgt spid="8209"/>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8197"/>
                                        </p:tgtEl>
                                        <p:attrNameLst>
                                          <p:attrName>style.visibility</p:attrName>
                                        </p:attrNameLst>
                                      </p:cBhvr>
                                      <p:to>
                                        <p:strVal val="visible"/>
                                      </p:to>
                                    </p:set>
                                    <p:animEffect transition="in" filter="dissolve">
                                      <p:cBhvr>
                                        <p:cTn id="18" dur="500"/>
                                        <p:tgtEl>
                                          <p:spTgt spid="8197"/>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8207"/>
                                        </p:tgtEl>
                                        <p:attrNameLst>
                                          <p:attrName>style.visibility</p:attrName>
                                        </p:attrNameLst>
                                      </p:cBhvr>
                                      <p:to>
                                        <p:strVal val="visible"/>
                                      </p:to>
                                    </p:set>
                                    <p:anim calcmode="lin" valueType="num">
                                      <p:cBhvr additive="base">
                                        <p:cTn id="23" dur="500" fill="hold"/>
                                        <p:tgtEl>
                                          <p:spTgt spid="8207"/>
                                        </p:tgtEl>
                                        <p:attrNameLst>
                                          <p:attrName>ppt_x</p:attrName>
                                        </p:attrNameLst>
                                      </p:cBhvr>
                                      <p:tavLst>
                                        <p:tav tm="0">
                                          <p:val>
                                            <p:strVal val="#ppt_x"/>
                                          </p:val>
                                        </p:tav>
                                        <p:tav tm="100000">
                                          <p:val>
                                            <p:strVal val="#ppt_x"/>
                                          </p:val>
                                        </p:tav>
                                      </p:tavLst>
                                    </p:anim>
                                    <p:anim calcmode="lin" valueType="num">
                                      <p:cBhvr additive="base">
                                        <p:cTn id="24" dur="500" fill="hold"/>
                                        <p:tgtEl>
                                          <p:spTgt spid="820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nodeType="clickEffect">
                                  <p:stCondLst>
                                    <p:cond delay="0"/>
                                  </p:stCondLst>
                                  <p:childTnLst>
                                    <p:set>
                                      <p:cBhvr>
                                        <p:cTn id="28" dur="1" fill="hold">
                                          <p:stCondLst>
                                            <p:cond delay="0"/>
                                          </p:stCondLst>
                                        </p:cTn>
                                        <p:tgtEl>
                                          <p:spTgt spid="8204"/>
                                        </p:tgtEl>
                                        <p:attrNameLst>
                                          <p:attrName>style.visibility</p:attrName>
                                        </p:attrNameLst>
                                      </p:cBhvr>
                                      <p:to>
                                        <p:strVal val="visible"/>
                                      </p:to>
                                    </p:set>
                                    <p:animEffect transition="in" filter="wipe(up)">
                                      <p:cBhvr>
                                        <p:cTn id="29" dur="500"/>
                                        <p:tgtEl>
                                          <p:spTgt spid="8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1" name="图片 9220" descr="NA00178_"/>
          <p:cNvPicPr>
            <a:picLocks noChangeAspect="1"/>
          </p:cNvPicPr>
          <p:nvPr/>
        </p:nvPicPr>
        <p:blipFill>
          <a:blip r:embed="rId2"/>
          <a:stretch>
            <a:fillRect/>
          </a:stretch>
        </p:blipFill>
        <p:spPr>
          <a:xfrm>
            <a:off x="3366698" y="2646969"/>
            <a:ext cx="760119" cy="663520"/>
          </a:xfrm>
          <a:prstGeom prst="rect">
            <a:avLst/>
          </a:prstGeom>
          <a:noFill/>
          <a:ln w="9525">
            <a:noFill/>
          </a:ln>
        </p:spPr>
      </p:pic>
      <p:pic>
        <p:nvPicPr>
          <p:cNvPr id="9222" name="图片 9221" descr="NA00178_"/>
          <p:cNvPicPr>
            <a:picLocks noChangeAspect="1"/>
          </p:cNvPicPr>
          <p:nvPr/>
        </p:nvPicPr>
        <p:blipFill>
          <a:blip r:embed="rId2"/>
          <a:stretch>
            <a:fillRect/>
          </a:stretch>
        </p:blipFill>
        <p:spPr>
          <a:xfrm>
            <a:off x="5010453" y="3030196"/>
            <a:ext cx="304048" cy="264459"/>
          </a:xfrm>
          <a:prstGeom prst="rect">
            <a:avLst/>
          </a:prstGeom>
          <a:noFill/>
          <a:ln w="9525">
            <a:noFill/>
          </a:ln>
        </p:spPr>
      </p:pic>
      <p:sp>
        <p:nvSpPr>
          <p:cNvPr id="9223" name="直接连接符 9222"/>
          <p:cNvSpPr/>
          <p:nvPr/>
        </p:nvSpPr>
        <p:spPr>
          <a:xfrm>
            <a:off x="3007224" y="3293071"/>
            <a:ext cx="5171973" cy="0"/>
          </a:xfrm>
          <a:prstGeom prst="line">
            <a:avLst/>
          </a:prstGeom>
          <a:ln w="9525" cap="flat" cmpd="sng">
            <a:solidFill>
              <a:schemeClr val="bg1"/>
            </a:solidFill>
            <a:prstDash val="solid"/>
            <a:headEnd type="none" w="med" len="med"/>
            <a:tailEnd type="none" w="med" len="med"/>
          </a:ln>
        </p:spPr>
        <p:txBody>
          <a:bodyPr/>
          <a:lstStyle/>
          <a:p>
            <a:endParaRPr lang="zh-CN" altLang="en-US">
              <a:latin typeface="Arial" panose="020B0604020202020204" pitchFamily="34" charset="0"/>
              <a:ea typeface="思源黑体 CN Medium" panose="020B0600000000000000" pitchFamily="34" charset="-122"/>
              <a:sym typeface="Arial" panose="020B0604020202020204" pitchFamily="34" charset="0"/>
            </a:endParaRPr>
          </a:p>
        </p:txBody>
      </p:sp>
      <p:grpSp>
        <p:nvGrpSpPr>
          <p:cNvPr id="9227" name="组合 9226"/>
          <p:cNvGrpSpPr/>
          <p:nvPr/>
        </p:nvGrpSpPr>
        <p:grpSpPr>
          <a:xfrm>
            <a:off x="6742890" y="2072131"/>
            <a:ext cx="760119" cy="1214605"/>
            <a:chOff x="3107" y="950"/>
            <a:chExt cx="480" cy="767"/>
          </a:xfrm>
        </p:grpSpPr>
        <p:sp>
          <p:nvSpPr>
            <p:cNvPr id="9226" name="直接连接符 9225"/>
            <p:cNvSpPr/>
            <p:nvPr/>
          </p:nvSpPr>
          <p:spPr>
            <a:xfrm>
              <a:off x="3334" y="1071"/>
              <a:ext cx="0" cy="272"/>
            </a:xfrm>
            <a:prstGeom prst="line">
              <a:avLst/>
            </a:prstGeom>
            <a:ln w="57150" cap="flat" cmpd="sng">
              <a:solidFill>
                <a:srgbClr val="FF9900"/>
              </a:solidFill>
              <a:prstDash val="solid"/>
              <a:headEnd type="none" w="med" len="med"/>
              <a:tailEnd type="none" w="med" len="med"/>
            </a:ln>
          </p:spPr>
          <p:txBody>
            <a:bodyPr/>
            <a:lstStyle/>
            <a:p>
              <a:endParaRPr lang="zh-CN" altLang="en-US">
                <a:latin typeface="Arial" panose="020B0604020202020204" pitchFamily="34" charset="0"/>
                <a:ea typeface="思源黑体 CN Medium" panose="020B0600000000000000" pitchFamily="34" charset="-122"/>
                <a:sym typeface="Arial" panose="020B0604020202020204" pitchFamily="34" charset="0"/>
              </a:endParaRPr>
            </a:p>
          </p:txBody>
        </p:sp>
        <p:pic>
          <p:nvPicPr>
            <p:cNvPr id="9224" name="图片 9223" descr="NA00178_"/>
            <p:cNvPicPr>
              <a:picLocks noChangeAspect="1"/>
            </p:cNvPicPr>
            <p:nvPr/>
          </p:nvPicPr>
          <p:blipFill>
            <a:blip r:embed="rId2"/>
            <a:stretch>
              <a:fillRect/>
            </a:stretch>
          </p:blipFill>
          <p:spPr>
            <a:xfrm>
              <a:off x="3107" y="1298"/>
              <a:ext cx="480" cy="419"/>
            </a:xfrm>
            <a:prstGeom prst="rect">
              <a:avLst/>
            </a:prstGeom>
            <a:noFill/>
            <a:ln w="9525">
              <a:noFill/>
            </a:ln>
          </p:spPr>
        </p:pic>
        <p:pic>
          <p:nvPicPr>
            <p:cNvPr id="9225" name="图片 9224" descr="NA00178_"/>
            <p:cNvPicPr>
              <a:picLocks noChangeAspect="1"/>
            </p:cNvPicPr>
            <p:nvPr/>
          </p:nvPicPr>
          <p:blipFill>
            <a:blip r:embed="rId2"/>
            <a:stretch>
              <a:fillRect/>
            </a:stretch>
          </p:blipFill>
          <p:spPr>
            <a:xfrm>
              <a:off x="3243" y="950"/>
              <a:ext cx="192" cy="167"/>
            </a:xfrm>
            <a:prstGeom prst="rect">
              <a:avLst/>
            </a:prstGeom>
            <a:noFill/>
            <a:ln w="9525">
              <a:noFill/>
            </a:ln>
          </p:spPr>
        </p:pic>
      </p:grpSp>
      <p:grpSp>
        <p:nvGrpSpPr>
          <p:cNvPr id="9238" name="组合 9237"/>
          <p:cNvGrpSpPr/>
          <p:nvPr/>
        </p:nvGrpSpPr>
        <p:grpSpPr>
          <a:xfrm>
            <a:off x="3653324" y="3293071"/>
            <a:ext cx="1076835" cy="2237600"/>
            <a:chOff x="748" y="1706"/>
            <a:chExt cx="680" cy="1413"/>
          </a:xfrm>
        </p:grpSpPr>
        <p:sp>
          <p:nvSpPr>
            <p:cNvPr id="9228" name="直接连接符 9227"/>
            <p:cNvSpPr/>
            <p:nvPr/>
          </p:nvSpPr>
          <p:spPr>
            <a:xfrm>
              <a:off x="748" y="1706"/>
              <a:ext cx="0" cy="1180"/>
            </a:xfrm>
            <a:prstGeom prst="line">
              <a:avLst/>
            </a:prstGeom>
            <a:ln w="57150" cap="flat" cmpd="sng">
              <a:solidFill>
                <a:srgbClr val="FF9900"/>
              </a:solidFill>
              <a:prstDash val="solid"/>
              <a:headEnd type="none" w="med" len="med"/>
              <a:tailEnd type="triangle" w="med" len="med"/>
            </a:ln>
          </p:spPr>
          <p:txBody>
            <a:bodyPr/>
            <a:lstStyle/>
            <a:p>
              <a:endParaRPr lang="zh-CN" altLang="en-US">
                <a:latin typeface="Arial" panose="020B0604020202020204" pitchFamily="34" charset="0"/>
                <a:ea typeface="思源黑体 CN Medium" panose="020B0600000000000000" pitchFamily="34" charset="-122"/>
                <a:sym typeface="Arial" panose="020B0604020202020204" pitchFamily="34" charset="0"/>
              </a:endParaRPr>
            </a:p>
          </p:txBody>
        </p:sp>
        <p:sp>
          <p:nvSpPr>
            <p:cNvPr id="9230" name="文本框 9229"/>
            <p:cNvSpPr txBox="1"/>
            <p:nvPr/>
          </p:nvSpPr>
          <p:spPr>
            <a:xfrm>
              <a:off x="793" y="2750"/>
              <a:ext cx="635" cy="369"/>
            </a:xfrm>
            <a:prstGeom prst="rect">
              <a:avLst/>
            </a:prstGeom>
            <a:noFill/>
            <a:ln w="9525">
              <a:noFill/>
            </a:ln>
          </p:spPr>
          <p:txBody>
            <a:bodyPr>
              <a:spAutoFit/>
            </a:bodyPr>
            <a:lstStyle/>
            <a:p>
              <a:pPr defTabSz="1219170">
                <a:spcBef>
                  <a:spcPct val="50000"/>
                </a:spcBef>
              </a:pPr>
              <a:r>
                <a:rPr lang="en-US" altLang="zh-CN" sz="3193" i="1" kern="0">
                  <a:solidFill>
                    <a:srgbClr val="0070C0"/>
                  </a:solidFill>
                  <a:latin typeface="Arial" panose="020B0604020202020204" pitchFamily="34" charset="0"/>
                  <a:ea typeface="思源黑体 CN Medium" panose="020B0600000000000000" pitchFamily="34" charset="-122"/>
                  <a:sym typeface="Arial" panose="020B0604020202020204" pitchFamily="34" charset="0"/>
                </a:rPr>
                <a:t>v</a:t>
              </a:r>
              <a:r>
                <a:rPr lang="en-US" altLang="zh-CN" sz="3193" kern="0" baseline="-25000">
                  <a:solidFill>
                    <a:srgbClr val="0070C0"/>
                  </a:solidFill>
                  <a:latin typeface="Arial" panose="020B0604020202020204" pitchFamily="34" charset="0"/>
                  <a:ea typeface="思源黑体 CN Medium" panose="020B0600000000000000" pitchFamily="34" charset="-122"/>
                  <a:sym typeface="Arial" panose="020B0604020202020204" pitchFamily="34" charset="0"/>
                </a:rPr>
                <a:t>1</a:t>
              </a:r>
              <a:r>
                <a:rPr lang="en-US" altLang="zh-CN" sz="3193" kern="0">
                  <a:solidFill>
                    <a:srgbClr val="0070C0"/>
                  </a:solidFill>
                  <a:latin typeface="Arial" panose="020B0604020202020204" pitchFamily="34" charset="0"/>
                  <a:ea typeface="思源黑体 CN Medium" panose="020B0600000000000000" pitchFamily="34" charset="-122"/>
                  <a:sym typeface="Arial" panose="020B0604020202020204" pitchFamily="34" charset="0"/>
                </a:rPr>
                <a:t>=8</a:t>
              </a:r>
            </a:p>
          </p:txBody>
        </p:sp>
      </p:grpSp>
      <p:grpSp>
        <p:nvGrpSpPr>
          <p:cNvPr id="9239" name="组合 9238"/>
          <p:cNvGrpSpPr/>
          <p:nvPr/>
        </p:nvGrpSpPr>
        <p:grpSpPr>
          <a:xfrm>
            <a:off x="5162478" y="3293070"/>
            <a:ext cx="1149679" cy="1087920"/>
            <a:chOff x="1701" y="1706"/>
            <a:chExt cx="726" cy="687"/>
          </a:xfrm>
        </p:grpSpPr>
        <p:sp>
          <p:nvSpPr>
            <p:cNvPr id="9229" name="直接连接符 9228"/>
            <p:cNvSpPr/>
            <p:nvPr/>
          </p:nvSpPr>
          <p:spPr>
            <a:xfrm>
              <a:off x="1701" y="1706"/>
              <a:ext cx="0" cy="499"/>
            </a:xfrm>
            <a:prstGeom prst="line">
              <a:avLst/>
            </a:prstGeom>
            <a:ln w="57150" cap="flat" cmpd="sng">
              <a:solidFill>
                <a:srgbClr val="FF9900"/>
              </a:solidFill>
              <a:prstDash val="solid"/>
              <a:headEnd type="none" w="med" len="med"/>
              <a:tailEnd type="triangle" w="med" len="med"/>
            </a:ln>
          </p:spPr>
          <p:txBody>
            <a:bodyPr/>
            <a:lstStyle/>
            <a:p>
              <a:endParaRPr lang="zh-CN" altLang="en-US">
                <a:latin typeface="Arial" panose="020B0604020202020204" pitchFamily="34" charset="0"/>
                <a:ea typeface="思源黑体 CN Medium" panose="020B0600000000000000" pitchFamily="34" charset="-122"/>
                <a:sym typeface="Arial" panose="020B0604020202020204" pitchFamily="34" charset="0"/>
              </a:endParaRPr>
            </a:p>
          </p:txBody>
        </p:sp>
        <p:sp>
          <p:nvSpPr>
            <p:cNvPr id="9231" name="文本框 9230"/>
            <p:cNvSpPr txBox="1"/>
            <p:nvPr/>
          </p:nvSpPr>
          <p:spPr>
            <a:xfrm>
              <a:off x="1746" y="2024"/>
              <a:ext cx="681" cy="369"/>
            </a:xfrm>
            <a:prstGeom prst="rect">
              <a:avLst/>
            </a:prstGeom>
            <a:noFill/>
            <a:ln w="9525">
              <a:noFill/>
            </a:ln>
          </p:spPr>
          <p:txBody>
            <a:bodyPr>
              <a:spAutoFit/>
            </a:bodyPr>
            <a:lstStyle/>
            <a:p>
              <a:pPr defTabSz="1219170">
                <a:spcBef>
                  <a:spcPct val="50000"/>
                </a:spcBef>
              </a:pPr>
              <a:r>
                <a:rPr lang="en-US" altLang="zh-CN" sz="3193" i="1" kern="0">
                  <a:solidFill>
                    <a:srgbClr val="0070C0"/>
                  </a:solidFill>
                  <a:latin typeface="Arial" panose="020B0604020202020204" pitchFamily="34" charset="0"/>
                  <a:ea typeface="思源黑体 CN Medium" panose="020B0600000000000000" pitchFamily="34" charset="-122"/>
                  <a:sym typeface="Arial" panose="020B0604020202020204" pitchFamily="34" charset="0"/>
                </a:rPr>
                <a:t>v</a:t>
              </a:r>
              <a:r>
                <a:rPr lang="en-US" altLang="zh-CN" sz="3193" kern="0" baseline="-25000">
                  <a:solidFill>
                    <a:srgbClr val="0070C0"/>
                  </a:solidFill>
                  <a:latin typeface="Arial" panose="020B0604020202020204" pitchFamily="34" charset="0"/>
                  <a:ea typeface="思源黑体 CN Medium" panose="020B0600000000000000" pitchFamily="34" charset="-122"/>
                  <a:sym typeface="Arial" panose="020B0604020202020204" pitchFamily="34" charset="0"/>
                </a:rPr>
                <a:t>2</a:t>
              </a:r>
              <a:r>
                <a:rPr lang="en-US" altLang="zh-CN" sz="3193" kern="0">
                  <a:solidFill>
                    <a:srgbClr val="0070C0"/>
                  </a:solidFill>
                  <a:latin typeface="Arial" panose="020B0604020202020204" pitchFamily="34" charset="0"/>
                  <a:ea typeface="思源黑体 CN Medium" panose="020B0600000000000000" pitchFamily="34" charset="-122"/>
                  <a:sym typeface="Arial" panose="020B0604020202020204" pitchFamily="34" charset="0"/>
                </a:rPr>
                <a:t>=4</a:t>
              </a:r>
            </a:p>
          </p:txBody>
        </p:sp>
      </p:grpSp>
      <p:grpSp>
        <p:nvGrpSpPr>
          <p:cNvPr id="9240" name="组合 9239"/>
          <p:cNvGrpSpPr/>
          <p:nvPr/>
        </p:nvGrpSpPr>
        <p:grpSpPr>
          <a:xfrm>
            <a:off x="6894915" y="3293071"/>
            <a:ext cx="1284280" cy="2604809"/>
            <a:chOff x="2789" y="1706"/>
            <a:chExt cx="817" cy="1906"/>
          </a:xfrm>
        </p:grpSpPr>
        <p:sp>
          <p:nvSpPr>
            <p:cNvPr id="9232" name="直接连接符 9231"/>
            <p:cNvSpPr/>
            <p:nvPr/>
          </p:nvSpPr>
          <p:spPr>
            <a:xfrm>
              <a:off x="2789" y="1706"/>
              <a:ext cx="0" cy="1906"/>
            </a:xfrm>
            <a:prstGeom prst="line">
              <a:avLst/>
            </a:prstGeom>
            <a:ln w="57150" cap="flat" cmpd="sng">
              <a:solidFill>
                <a:srgbClr val="FF3300"/>
              </a:solidFill>
              <a:prstDash val="solid"/>
              <a:headEnd type="none" w="med" len="med"/>
              <a:tailEnd type="triangle" w="med" len="med"/>
            </a:ln>
          </p:spPr>
          <p:txBody>
            <a:bodyPr/>
            <a:lstStyle/>
            <a:p>
              <a:endParaRPr lang="zh-CN" altLang="en-US">
                <a:latin typeface="Arial" panose="020B0604020202020204" pitchFamily="34" charset="0"/>
                <a:ea typeface="思源黑体 CN Medium" panose="020B0600000000000000" pitchFamily="34" charset="-122"/>
                <a:sym typeface="Arial" panose="020B0604020202020204" pitchFamily="34" charset="0"/>
              </a:endParaRPr>
            </a:p>
          </p:txBody>
        </p:sp>
        <p:sp>
          <p:nvSpPr>
            <p:cNvPr id="9233" name="矩形 9232"/>
            <p:cNvSpPr/>
            <p:nvPr/>
          </p:nvSpPr>
          <p:spPr>
            <a:xfrm>
              <a:off x="2873" y="3158"/>
              <a:ext cx="733" cy="369"/>
            </a:xfrm>
            <a:prstGeom prst="rect">
              <a:avLst/>
            </a:prstGeom>
            <a:noFill/>
            <a:ln w="9525">
              <a:noFill/>
            </a:ln>
          </p:spPr>
          <p:txBody>
            <a:bodyPr wrap="none" anchor="t">
              <a:spAutoFit/>
            </a:bodyPr>
            <a:lstStyle/>
            <a:p>
              <a:pPr defTabSz="1219170"/>
              <a:r>
                <a:rPr lang="en-US" altLang="zh-CN" sz="3193" i="1" kern="0" dirty="0">
                  <a:solidFill>
                    <a:srgbClr val="FF3300"/>
                  </a:solidFill>
                  <a:latin typeface="Arial" panose="020B0604020202020204" pitchFamily="34" charset="0"/>
                  <a:ea typeface="思源黑体 CN Medium" panose="020B0600000000000000" pitchFamily="34" charset="-122"/>
                  <a:sym typeface="Arial" panose="020B0604020202020204" pitchFamily="34" charset="0"/>
                </a:rPr>
                <a:t>v</a:t>
              </a:r>
              <a:r>
                <a:rPr lang="en-US" altLang="zh-CN" sz="3193" kern="0" baseline="-25000" dirty="0">
                  <a:solidFill>
                    <a:srgbClr val="FF3300"/>
                  </a:solidFill>
                  <a:latin typeface="Arial" panose="020B0604020202020204" pitchFamily="34" charset="0"/>
                  <a:ea typeface="思源黑体 CN Medium" panose="020B0600000000000000" pitchFamily="34" charset="-122"/>
                  <a:sym typeface="Arial" panose="020B0604020202020204" pitchFamily="34" charset="0"/>
                </a:rPr>
                <a:t>12</a:t>
              </a:r>
              <a:r>
                <a:rPr lang="en-US" altLang="zh-CN" sz="3193" kern="0" dirty="0">
                  <a:solidFill>
                    <a:srgbClr val="FF3300"/>
                  </a:solidFill>
                  <a:latin typeface="Arial" panose="020B0604020202020204" pitchFamily="34" charset="0"/>
                  <a:ea typeface="思源黑体 CN Medium" panose="020B0600000000000000" pitchFamily="34" charset="-122"/>
                  <a:sym typeface="Arial" panose="020B0604020202020204" pitchFamily="34" charset="0"/>
                </a:rPr>
                <a:t>&gt;8</a:t>
              </a:r>
            </a:p>
          </p:txBody>
        </p:sp>
      </p:grpSp>
      <p:grpSp>
        <p:nvGrpSpPr>
          <p:cNvPr id="9241" name="组合 9240"/>
          <p:cNvGrpSpPr/>
          <p:nvPr/>
        </p:nvGrpSpPr>
        <p:grpSpPr>
          <a:xfrm>
            <a:off x="7244884" y="3293072"/>
            <a:ext cx="1772027" cy="1734022"/>
            <a:chOff x="3016" y="1706"/>
            <a:chExt cx="1119" cy="1095"/>
          </a:xfrm>
        </p:grpSpPr>
        <p:sp>
          <p:nvSpPr>
            <p:cNvPr id="9235" name="直接连接符 9234"/>
            <p:cNvSpPr/>
            <p:nvPr/>
          </p:nvSpPr>
          <p:spPr>
            <a:xfrm>
              <a:off x="3016" y="1706"/>
              <a:ext cx="0" cy="953"/>
            </a:xfrm>
            <a:prstGeom prst="line">
              <a:avLst/>
            </a:prstGeom>
            <a:ln w="57150" cap="flat" cmpd="sng">
              <a:solidFill>
                <a:schemeClr val="accent1"/>
              </a:solidFill>
              <a:prstDash val="solid"/>
              <a:headEnd type="none" w="med" len="med"/>
              <a:tailEnd type="triangle" w="med" len="med"/>
            </a:ln>
          </p:spPr>
          <p:txBody>
            <a:bodyPr/>
            <a:lstStyle/>
            <a:p>
              <a:endParaRPr lang="zh-CN" altLang="en-US">
                <a:latin typeface="Arial" panose="020B0604020202020204" pitchFamily="34" charset="0"/>
                <a:ea typeface="思源黑体 CN Medium" panose="020B0600000000000000" pitchFamily="34" charset="-122"/>
                <a:sym typeface="Arial" panose="020B0604020202020204" pitchFamily="34" charset="0"/>
              </a:endParaRPr>
            </a:p>
          </p:txBody>
        </p:sp>
        <p:sp>
          <p:nvSpPr>
            <p:cNvPr id="9236" name="矩形 9235"/>
            <p:cNvSpPr/>
            <p:nvPr/>
          </p:nvSpPr>
          <p:spPr>
            <a:xfrm>
              <a:off x="3107" y="2432"/>
              <a:ext cx="1028" cy="369"/>
            </a:xfrm>
            <a:prstGeom prst="rect">
              <a:avLst/>
            </a:prstGeom>
            <a:noFill/>
            <a:ln w="9525">
              <a:noFill/>
            </a:ln>
          </p:spPr>
          <p:txBody>
            <a:bodyPr wrap="none" anchor="t">
              <a:spAutoFit/>
            </a:bodyPr>
            <a:lstStyle/>
            <a:p>
              <a:pPr defTabSz="1219170"/>
              <a:r>
                <a:rPr lang="en-US" altLang="zh-CN" sz="3193" kern="0">
                  <a:solidFill>
                    <a:srgbClr val="0070C0"/>
                  </a:solidFill>
                  <a:latin typeface="Arial" panose="020B0604020202020204" pitchFamily="34" charset="0"/>
                  <a:ea typeface="思源黑体 CN Medium" panose="020B0600000000000000" pitchFamily="34" charset="-122"/>
                  <a:sym typeface="Arial" panose="020B0604020202020204" pitchFamily="34" charset="0"/>
                </a:rPr>
                <a:t>4&lt;</a:t>
              </a:r>
              <a:r>
                <a:rPr lang="en-US" altLang="zh-CN" sz="3193" i="1" kern="0">
                  <a:solidFill>
                    <a:srgbClr val="0070C0"/>
                  </a:solidFill>
                  <a:latin typeface="Arial" panose="020B0604020202020204" pitchFamily="34" charset="0"/>
                  <a:ea typeface="思源黑体 CN Medium" panose="020B0600000000000000" pitchFamily="34" charset="-122"/>
                  <a:sym typeface="Arial" panose="020B0604020202020204" pitchFamily="34" charset="0"/>
                </a:rPr>
                <a:t>v</a:t>
              </a:r>
              <a:r>
                <a:rPr lang="en-US" altLang="zh-CN" sz="3193" kern="0" baseline="-25000">
                  <a:solidFill>
                    <a:srgbClr val="0070C0"/>
                  </a:solidFill>
                  <a:latin typeface="Arial" panose="020B0604020202020204" pitchFamily="34" charset="0"/>
                  <a:ea typeface="思源黑体 CN Medium" panose="020B0600000000000000" pitchFamily="34" charset="-122"/>
                  <a:sym typeface="Arial" panose="020B0604020202020204" pitchFamily="34" charset="0"/>
                </a:rPr>
                <a:t>12</a:t>
              </a:r>
              <a:r>
                <a:rPr lang="en-US" altLang="zh-CN" sz="3193" kern="0">
                  <a:solidFill>
                    <a:srgbClr val="0070C0"/>
                  </a:solidFill>
                  <a:latin typeface="Arial" panose="020B0604020202020204" pitchFamily="34" charset="0"/>
                  <a:ea typeface="思源黑体 CN Medium" panose="020B0600000000000000" pitchFamily="34" charset="-122"/>
                  <a:sym typeface="Arial" panose="020B0604020202020204" pitchFamily="34" charset="0"/>
                </a:rPr>
                <a:t>&lt;8</a:t>
              </a:r>
            </a:p>
          </p:txBody>
        </p:sp>
      </p:grpSp>
      <p:sp>
        <p:nvSpPr>
          <p:cNvPr id="9237" name="文本框 9236"/>
          <p:cNvSpPr txBox="1"/>
          <p:nvPr/>
        </p:nvSpPr>
        <p:spPr>
          <a:xfrm>
            <a:off x="660400" y="1268448"/>
            <a:ext cx="7470498" cy="522131"/>
          </a:xfrm>
          <a:prstGeom prst="rect">
            <a:avLst/>
          </a:prstGeom>
          <a:noFill/>
          <a:ln w="9525" cap="flat" cmpd="sng">
            <a:noFill/>
            <a:prstDash val="solid"/>
            <a:miter/>
            <a:headEnd type="none" w="med" len="med"/>
            <a:tailEnd type="none" w="med" len="med"/>
          </a:ln>
        </p:spPr>
        <p:txBody>
          <a:bodyPr wrap="square">
            <a:spAutoFit/>
          </a:bodyPr>
          <a:lstStyle/>
          <a:p>
            <a:pPr defTabSz="1219170">
              <a:spcBef>
                <a:spcPct val="50000"/>
              </a:spcBef>
            </a:pPr>
            <a:r>
              <a:rPr lang="zh-CN" altLang="en-US" sz="2793" kern="0" dirty="0">
                <a:latin typeface="Arial" panose="020B0604020202020204" pitchFamily="34" charset="0"/>
                <a:ea typeface="思源黑体 CN Medium" panose="020B0600000000000000" pitchFamily="34" charset="-122"/>
                <a:sym typeface="Arial" panose="020B0604020202020204" pitchFamily="34" charset="0"/>
              </a:rPr>
              <a:t>伽利略认为：重物与轻物应该下落得同样快。</a:t>
            </a:r>
          </a:p>
        </p:txBody>
      </p:sp>
      <p:sp>
        <p:nvSpPr>
          <p:cNvPr id="24" name="文本框 23"/>
          <p:cNvSpPr txBox="1"/>
          <p:nvPr/>
        </p:nvSpPr>
        <p:spPr>
          <a:xfrm>
            <a:off x="898071" y="280201"/>
            <a:ext cx="5519460" cy="584775"/>
          </a:xfrm>
          <a:prstGeom prst="rect">
            <a:avLst/>
          </a:prstGeom>
          <a:noFill/>
        </p:spPr>
        <p:txBody>
          <a:bodyPr wrap="none" rtlCol="0">
            <a:spAutoFit/>
          </a:bodyPr>
          <a:lstStyle/>
          <a:p>
            <a:pPr lvl="0">
              <a:defRPr/>
            </a:pPr>
            <a:r>
              <a:rPr lang="zh-CN" altLang="en-US" sz="3200" dirty="0">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rPr>
              <a:t>伽利略对自由落体运动的研究</a:t>
            </a:r>
          </a:p>
        </p:txBody>
      </p:sp>
    </p:spTree>
    <p:extLst>
      <p:ext uri="{BB962C8B-B14F-4D97-AF65-F5344CB8AC3E}">
        <p14:creationId xmlns:p14="http://schemas.microsoft.com/office/powerpoint/2010/main" val="2848851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9238"/>
                                        </p:tgtEl>
                                        <p:attrNameLst>
                                          <p:attrName>style.visibility</p:attrName>
                                        </p:attrNameLst>
                                      </p:cBhvr>
                                      <p:to>
                                        <p:strVal val="visible"/>
                                      </p:to>
                                    </p:set>
                                    <p:animEffect transition="in" filter="wipe(up)">
                                      <p:cBhvr>
                                        <p:cTn id="7" dur="500"/>
                                        <p:tgtEl>
                                          <p:spTgt spid="923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239"/>
                                        </p:tgtEl>
                                        <p:attrNameLst>
                                          <p:attrName>style.visibility</p:attrName>
                                        </p:attrNameLst>
                                      </p:cBhvr>
                                      <p:to>
                                        <p:strVal val="visible"/>
                                      </p:to>
                                    </p:set>
                                    <p:animEffect transition="in" filter="wipe(up)">
                                      <p:cBhvr>
                                        <p:cTn id="12" dur="500"/>
                                        <p:tgtEl>
                                          <p:spTgt spid="9239"/>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22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9240"/>
                                        </p:tgtEl>
                                        <p:attrNameLst>
                                          <p:attrName>style.visibility</p:attrName>
                                        </p:attrNameLst>
                                      </p:cBhvr>
                                      <p:to>
                                        <p:strVal val="visible"/>
                                      </p:to>
                                    </p:set>
                                    <p:animEffect transition="in" filter="wipe(up)">
                                      <p:cBhvr>
                                        <p:cTn id="21" dur="500"/>
                                        <p:tgtEl>
                                          <p:spTgt spid="924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9241"/>
                                        </p:tgtEl>
                                        <p:attrNameLst>
                                          <p:attrName>style.visibility</p:attrName>
                                        </p:attrNameLst>
                                      </p:cBhvr>
                                      <p:to>
                                        <p:strVal val="visible"/>
                                      </p:to>
                                    </p:set>
                                    <p:animEffect transition="in" filter="wipe(up)">
                                      <p:cBhvr>
                                        <p:cTn id="26" dur="500"/>
                                        <p:tgtEl>
                                          <p:spTgt spid="9241"/>
                                        </p:tgtEl>
                                      </p:cBhvr>
                                    </p:animEffect>
                                  </p:childTnLst>
                                </p:cTn>
                              </p:par>
                            </p:childTnLst>
                          </p:cTn>
                        </p:par>
                      </p:childTnLst>
                    </p:cTn>
                  </p:par>
                  <p:par>
                    <p:cTn id="27" fill="hold">
                      <p:stCondLst>
                        <p:cond delay="indefinite"/>
                      </p:stCondLst>
                      <p:childTnLst>
                        <p:par>
                          <p:cTn id="28" fill="hold">
                            <p:stCondLst>
                              <p:cond delay="0"/>
                            </p:stCondLst>
                            <p:childTnLst>
                              <p:par>
                                <p:cTn id="29" presetID="21" presetClass="entr" presetSubtype="4" fill="hold" grpId="0" nodeType="clickEffect">
                                  <p:stCondLst>
                                    <p:cond delay="0"/>
                                  </p:stCondLst>
                                  <p:childTnLst>
                                    <p:set>
                                      <p:cBhvr>
                                        <p:cTn id="30" dur="1" fill="hold">
                                          <p:stCondLst>
                                            <p:cond delay="0"/>
                                          </p:stCondLst>
                                        </p:cTn>
                                        <p:tgtEl>
                                          <p:spTgt spid="9237"/>
                                        </p:tgtEl>
                                        <p:attrNameLst>
                                          <p:attrName>style.visibility</p:attrName>
                                        </p:attrNameLst>
                                      </p:cBhvr>
                                      <p:to>
                                        <p:strVal val="visible"/>
                                      </p:to>
                                    </p:set>
                                    <p:animEffect transition="in" filter="wheel(4)">
                                      <p:cBhvr>
                                        <p:cTn id="31" dur="500"/>
                                        <p:tgtEl>
                                          <p:spTgt spid="92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37" grpId="0" bldLvl="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文本框 19459"/>
          <p:cNvSpPr txBox="1"/>
          <p:nvPr/>
        </p:nvSpPr>
        <p:spPr>
          <a:xfrm>
            <a:off x="2289073" y="556386"/>
            <a:ext cx="574840" cy="5005858"/>
          </a:xfrm>
          <a:prstGeom prst="rect">
            <a:avLst/>
          </a:prstGeom>
          <a:noFill/>
          <a:ln w="9525">
            <a:noFill/>
          </a:ln>
        </p:spPr>
        <p:txBody>
          <a:bodyPr>
            <a:spAutoFit/>
          </a:bodyPr>
          <a:lstStyle/>
          <a:p>
            <a:pPr algn="ctr" defTabSz="1219170">
              <a:spcBef>
                <a:spcPct val="50000"/>
              </a:spcBef>
            </a:pPr>
            <a:r>
              <a:rPr lang="zh-CN" altLang="en-US" sz="3193" kern="0" dirty="0">
                <a:solidFill>
                  <a:schemeClr val="bg1"/>
                </a:solidFill>
                <a:latin typeface="Arial" panose="020B0604020202020204" pitchFamily="34" charset="0"/>
                <a:ea typeface="思源黑体 CN Medium" panose="020B0600000000000000" pitchFamily="34" charset="-122"/>
                <a:sym typeface="Arial" panose="020B0604020202020204" pitchFamily="34" charset="0"/>
              </a:rPr>
              <a:t>传说中的比萨斜塔实验</a:t>
            </a:r>
          </a:p>
        </p:txBody>
      </p:sp>
      <p:pic>
        <p:nvPicPr>
          <p:cNvPr id="19476" name="图片 19475"/>
          <p:cNvPicPr>
            <a:picLocks noChangeAspect="1"/>
          </p:cNvPicPr>
          <p:nvPr/>
        </p:nvPicPr>
        <p:blipFill>
          <a:blip r:embed="rId2"/>
          <a:stretch>
            <a:fillRect/>
          </a:stretch>
        </p:blipFill>
        <p:spPr>
          <a:xfrm>
            <a:off x="7759645" y="1620364"/>
            <a:ext cx="2347807" cy="4249576"/>
          </a:xfrm>
          <a:prstGeom prst="rect">
            <a:avLst/>
          </a:prstGeom>
          <a:noFill/>
          <a:ln w="9525">
            <a:noFill/>
          </a:ln>
        </p:spPr>
      </p:pic>
      <p:sp>
        <p:nvSpPr>
          <p:cNvPr id="2" name="文本框 1"/>
          <p:cNvSpPr txBox="1"/>
          <p:nvPr/>
        </p:nvSpPr>
        <p:spPr>
          <a:xfrm>
            <a:off x="-569790" y="1449599"/>
            <a:ext cx="7395633" cy="646331"/>
          </a:xfrm>
          <a:prstGeom prst="rect">
            <a:avLst/>
          </a:prstGeom>
          <a:noFill/>
          <a:ln w="9525">
            <a:noFill/>
          </a:ln>
        </p:spPr>
        <p:txBody>
          <a:bodyPr wrap="square">
            <a:spAutoFit/>
          </a:bodyPr>
          <a:lstStyle/>
          <a:p>
            <a:pPr algn="ctr" defTabSz="1219170">
              <a:spcBef>
                <a:spcPct val="50000"/>
              </a:spcBef>
            </a:pPr>
            <a:r>
              <a:rPr lang="zh-CN" altLang="en-US" sz="3600" kern="0" dirty="0">
                <a:latin typeface="Arial" panose="020B0604020202020204" pitchFamily="34" charset="0"/>
                <a:ea typeface="思源黑体 CN Medium" panose="020B0600000000000000" pitchFamily="34" charset="-122"/>
                <a:sym typeface="Arial" panose="020B0604020202020204" pitchFamily="34" charset="0"/>
              </a:rPr>
              <a:t>传说中的比萨斜塔实验</a:t>
            </a:r>
          </a:p>
        </p:txBody>
      </p:sp>
      <p:sp>
        <p:nvSpPr>
          <p:cNvPr id="5" name="文本框 4"/>
          <p:cNvSpPr txBox="1"/>
          <p:nvPr/>
        </p:nvSpPr>
        <p:spPr>
          <a:xfrm>
            <a:off x="898071" y="280201"/>
            <a:ext cx="5519460" cy="584775"/>
          </a:xfrm>
          <a:prstGeom prst="rect">
            <a:avLst/>
          </a:prstGeom>
          <a:noFill/>
        </p:spPr>
        <p:txBody>
          <a:bodyPr wrap="none" rtlCol="0">
            <a:spAutoFit/>
          </a:bodyPr>
          <a:lstStyle/>
          <a:p>
            <a:pPr lvl="0">
              <a:defRPr/>
            </a:pPr>
            <a:r>
              <a:rPr lang="zh-CN" altLang="en-US" sz="3200" dirty="0">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rPr>
              <a:t>伽利略对自由落体运动的研究</a:t>
            </a:r>
          </a:p>
        </p:txBody>
      </p:sp>
    </p:spTree>
    <p:extLst>
      <p:ext uri="{BB962C8B-B14F-4D97-AF65-F5344CB8AC3E}">
        <p14:creationId xmlns:p14="http://schemas.microsoft.com/office/powerpoint/2010/main" val="2175333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19476"/>
                                        </p:tgtEl>
                                        <p:attrNameLst>
                                          <p:attrName>style.visibility</p:attrName>
                                        </p:attrNameLst>
                                      </p:cBhvr>
                                      <p:to>
                                        <p:strVal val="visible"/>
                                      </p:to>
                                    </p:set>
                                    <p:anim calcmode="lin" valueType="num">
                                      <p:cBhvr>
                                        <p:cTn id="7" dur="500" fill="hold"/>
                                        <p:tgtEl>
                                          <p:spTgt spid="19476"/>
                                        </p:tgtEl>
                                        <p:attrNameLst>
                                          <p:attrName>ppt_w</p:attrName>
                                        </p:attrNameLst>
                                      </p:cBhvr>
                                      <p:tavLst>
                                        <p:tav tm="0">
                                          <p:val>
                                            <p:fltVal val="0"/>
                                          </p:val>
                                        </p:tav>
                                        <p:tav tm="100000">
                                          <p:val>
                                            <p:strVal val="#ppt_w"/>
                                          </p:val>
                                        </p:tav>
                                      </p:tavLst>
                                    </p:anim>
                                    <p:anim calcmode="lin" valueType="num">
                                      <p:cBhvr>
                                        <p:cTn id="8" dur="500" fill="hold"/>
                                        <p:tgtEl>
                                          <p:spTgt spid="19476"/>
                                        </p:tgtEl>
                                        <p:attrNameLst>
                                          <p:attrName>ppt_h</p:attrName>
                                        </p:attrNameLst>
                                      </p:cBhvr>
                                      <p:tavLst>
                                        <p:tav tm="0">
                                          <p:val>
                                            <p:fltVal val="0"/>
                                          </p:val>
                                        </p:tav>
                                        <p:tav tm="100000">
                                          <p:val>
                                            <p:strVal val="#ppt_h"/>
                                          </p:val>
                                        </p:tav>
                                      </p:tavLst>
                                    </p:anim>
                                    <p:anim calcmode="lin" valueType="num">
                                      <p:cBhvr>
                                        <p:cTn id="9" dur="500" fill="hold"/>
                                        <p:tgtEl>
                                          <p:spTgt spid="19476"/>
                                        </p:tgtEl>
                                        <p:attrNameLst>
                                          <p:attrName>style.rotation</p:attrName>
                                        </p:attrNameLst>
                                      </p:cBhvr>
                                      <p:tavLst>
                                        <p:tav tm="0">
                                          <p:val>
                                            <p:fltVal val="360"/>
                                          </p:val>
                                        </p:tav>
                                        <p:tav tm="100000">
                                          <p:val>
                                            <p:fltVal val="0"/>
                                          </p:val>
                                        </p:tav>
                                      </p:tavLst>
                                    </p:anim>
                                    <p:animEffect transition="in" filter="fade">
                                      <p:cBhvr>
                                        <p:cTn id="10" dur="500"/>
                                        <p:tgtEl>
                                          <p:spTgt spid="194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4" name="文本框 10243"/>
          <p:cNvSpPr txBox="1"/>
          <p:nvPr/>
        </p:nvSpPr>
        <p:spPr>
          <a:xfrm>
            <a:off x="2688120" y="1676888"/>
            <a:ext cx="6177547" cy="645241"/>
          </a:xfrm>
          <a:prstGeom prst="rect">
            <a:avLst/>
          </a:prstGeom>
          <a:noFill/>
          <a:ln w="9525">
            <a:noFill/>
          </a:ln>
        </p:spPr>
        <p:txBody>
          <a:bodyPr>
            <a:spAutoFit/>
          </a:bodyPr>
          <a:lstStyle/>
          <a:p>
            <a:pPr algn="ctr" defTabSz="1219170">
              <a:spcBef>
                <a:spcPct val="50000"/>
              </a:spcBef>
            </a:pPr>
            <a:r>
              <a:rPr lang="zh-CN" altLang="en-US" sz="3593" b="1" kern="0" dirty="0">
                <a:solidFill>
                  <a:srgbClr val="0070C0"/>
                </a:solidFill>
                <a:latin typeface="Arial" panose="020B0604020202020204" pitchFamily="34" charset="0"/>
                <a:ea typeface="思源黑体 CN Medium" panose="020B0600000000000000" pitchFamily="34" charset="-122"/>
                <a:sym typeface="Arial" panose="020B0604020202020204" pitchFamily="34" charset="0"/>
              </a:rPr>
              <a:t>伽利略的探究过程</a:t>
            </a:r>
          </a:p>
        </p:txBody>
      </p:sp>
      <p:sp>
        <p:nvSpPr>
          <p:cNvPr id="10247" name="矩形 10246"/>
          <p:cNvSpPr/>
          <p:nvPr/>
        </p:nvSpPr>
        <p:spPr>
          <a:xfrm>
            <a:off x="4134587" y="2937574"/>
            <a:ext cx="3339376" cy="2856359"/>
          </a:xfrm>
          <a:prstGeom prst="rect">
            <a:avLst/>
          </a:prstGeom>
          <a:noFill/>
          <a:ln w="9525">
            <a:noFill/>
          </a:ln>
        </p:spPr>
        <p:txBody>
          <a:bodyPr wrap="none" anchor="t">
            <a:spAutoFit/>
          </a:bodyPr>
          <a:lstStyle/>
          <a:p>
            <a:pPr defTabSz="1219170"/>
            <a:r>
              <a:rPr lang="zh-CN" altLang="en-US" sz="5987" b="1" kern="0" dirty="0">
                <a:solidFill>
                  <a:srgbClr val="0070C0"/>
                </a:solidFill>
                <a:latin typeface="Arial" panose="020B0604020202020204" pitchFamily="34" charset="0"/>
                <a:ea typeface="思源黑体 CN Medium" panose="020B0600000000000000" pitchFamily="34" charset="-122"/>
                <a:sym typeface="Arial" panose="020B0604020202020204" pitchFamily="34" charset="0"/>
              </a:rPr>
              <a:t>观察现象</a:t>
            </a:r>
          </a:p>
          <a:p>
            <a:pPr defTabSz="1219170"/>
            <a:endParaRPr lang="zh-CN" altLang="en-US" sz="5987" b="1" kern="0" dirty="0">
              <a:solidFill>
                <a:srgbClr val="0070C0"/>
              </a:solidFill>
              <a:latin typeface="Arial" panose="020B0604020202020204" pitchFamily="34" charset="0"/>
              <a:ea typeface="思源黑体 CN Medium" panose="020B0600000000000000" pitchFamily="34" charset="-122"/>
              <a:sym typeface="Arial" panose="020B0604020202020204" pitchFamily="34" charset="0"/>
            </a:endParaRPr>
          </a:p>
          <a:p>
            <a:pPr defTabSz="1219170"/>
            <a:r>
              <a:rPr lang="zh-CN" altLang="en-US" sz="5987" b="1" kern="0" dirty="0">
                <a:solidFill>
                  <a:srgbClr val="0070C0"/>
                </a:solidFill>
                <a:latin typeface="Arial" panose="020B0604020202020204" pitchFamily="34" charset="0"/>
                <a:ea typeface="思源黑体 CN Medium" panose="020B0600000000000000" pitchFamily="34" charset="-122"/>
                <a:sym typeface="Arial" panose="020B0604020202020204" pitchFamily="34" charset="0"/>
              </a:rPr>
              <a:t>提出问题</a:t>
            </a:r>
          </a:p>
        </p:txBody>
      </p:sp>
      <p:sp>
        <p:nvSpPr>
          <p:cNvPr id="4" name="文本框 3"/>
          <p:cNvSpPr txBox="1"/>
          <p:nvPr/>
        </p:nvSpPr>
        <p:spPr>
          <a:xfrm>
            <a:off x="898071" y="280201"/>
            <a:ext cx="5519460" cy="584775"/>
          </a:xfrm>
          <a:prstGeom prst="rect">
            <a:avLst/>
          </a:prstGeom>
          <a:noFill/>
        </p:spPr>
        <p:txBody>
          <a:bodyPr wrap="none" rtlCol="0">
            <a:spAutoFit/>
          </a:bodyPr>
          <a:lstStyle/>
          <a:p>
            <a:pPr lvl="0">
              <a:defRPr/>
            </a:pPr>
            <a:r>
              <a:rPr lang="zh-CN" altLang="en-US" sz="3200" dirty="0">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rPr>
              <a:t>伽利略对自由落体运动的研究</a:t>
            </a:r>
          </a:p>
        </p:txBody>
      </p:sp>
    </p:spTree>
    <p:extLst>
      <p:ext uri="{BB962C8B-B14F-4D97-AF65-F5344CB8AC3E}">
        <p14:creationId xmlns:p14="http://schemas.microsoft.com/office/powerpoint/2010/main" val="3628058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0247"/>
                                        </p:tgtEl>
                                        <p:attrNameLst>
                                          <p:attrName>style.visibility</p:attrName>
                                        </p:attrNameLst>
                                      </p:cBhvr>
                                      <p:to>
                                        <p:strVal val="visible"/>
                                      </p:to>
                                    </p:set>
                                    <p:anim calcmode="discrete" valueType="clr">
                                      <p:cBhvr override="childStyle">
                                        <p:cTn id="7" dur="500"/>
                                        <p:tgtEl>
                                          <p:spTgt spid="10247"/>
                                        </p:tgtEl>
                                        <p:attrNameLst>
                                          <p:attrName>style.color</p:attrName>
                                        </p:attrNameLst>
                                      </p:cBhvr>
                                      <p:tavLst>
                                        <p:tav tm="0">
                                          <p:val>
                                            <p:clrVal>
                                              <a:schemeClr val="accent2"/>
                                            </p:clrVal>
                                          </p:val>
                                        </p:tav>
                                        <p:tav tm="50000">
                                          <p:val>
                                            <p:clrVal>
                                              <a:schemeClr val="hlink"/>
                                            </p:clrVal>
                                          </p:val>
                                        </p:tav>
                                      </p:tavLst>
                                    </p:anim>
                                    <p:anim calcmode="discrete" valueType="clr">
                                      <p:cBhvr>
                                        <p:cTn id="8" dur="500"/>
                                        <p:tgtEl>
                                          <p:spTgt spid="10247"/>
                                        </p:tgtEl>
                                        <p:attrNameLst>
                                          <p:attrName>fillcolor</p:attrName>
                                        </p:attrNameLst>
                                      </p:cBhvr>
                                      <p:tavLst>
                                        <p:tav tm="0">
                                          <p:val>
                                            <p:clrVal>
                                              <a:schemeClr val="accent2"/>
                                            </p:clrVal>
                                          </p:val>
                                        </p:tav>
                                        <p:tav tm="50000">
                                          <p:val>
                                            <p:clrVal>
                                              <a:schemeClr val="hlink"/>
                                            </p:clrVal>
                                          </p:val>
                                        </p:tav>
                                      </p:tavLst>
                                    </p:anim>
                                    <p:set>
                                      <p:cBhvr>
                                        <p:cTn id="9" dur="500"/>
                                        <p:tgtEl>
                                          <p:spTgt spid="1024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8" name="文本框 11267"/>
          <p:cNvSpPr txBox="1"/>
          <p:nvPr/>
        </p:nvSpPr>
        <p:spPr>
          <a:xfrm>
            <a:off x="-884405" y="1362622"/>
            <a:ext cx="5458601" cy="584775"/>
          </a:xfrm>
          <a:prstGeom prst="rect">
            <a:avLst/>
          </a:prstGeom>
          <a:noFill/>
          <a:ln w="9525">
            <a:noFill/>
          </a:ln>
        </p:spPr>
        <p:txBody>
          <a:bodyPr>
            <a:spAutoFit/>
          </a:bodyPr>
          <a:lstStyle/>
          <a:p>
            <a:pPr algn="ctr" defTabSz="1219170">
              <a:spcBef>
                <a:spcPct val="50000"/>
              </a:spcBef>
            </a:pPr>
            <a:r>
              <a:rPr lang="zh-CN" altLang="en-US" sz="3200" kern="0" dirty="0">
                <a:latin typeface="Arial" panose="020B0604020202020204" pitchFamily="34" charset="0"/>
                <a:ea typeface="思源黑体 CN Medium" panose="020B0600000000000000" pitchFamily="34" charset="-122"/>
                <a:sym typeface="Arial" panose="020B0604020202020204" pitchFamily="34" charset="0"/>
              </a:rPr>
              <a:t>猜想与假设</a:t>
            </a:r>
          </a:p>
        </p:txBody>
      </p:sp>
      <p:sp>
        <p:nvSpPr>
          <p:cNvPr id="11273" name="矩形 11272"/>
          <p:cNvSpPr/>
          <p:nvPr/>
        </p:nvSpPr>
        <p:spPr>
          <a:xfrm>
            <a:off x="776372" y="3028982"/>
            <a:ext cx="7925568" cy="2462213"/>
          </a:xfrm>
          <a:prstGeom prst="rect">
            <a:avLst/>
          </a:prstGeom>
          <a:noFill/>
          <a:ln w="9525">
            <a:noFill/>
          </a:ln>
        </p:spPr>
        <p:txBody>
          <a:bodyPr wrap="none" anchor="t">
            <a:spAutoFit/>
          </a:bodyPr>
          <a:lstStyle/>
          <a:p>
            <a:pPr defTabSz="1219170">
              <a:spcBef>
                <a:spcPct val="50000"/>
              </a:spcBef>
            </a:pPr>
            <a:r>
              <a:rPr lang="zh-CN" altLang="en-US" sz="2800" kern="0" dirty="0">
                <a:latin typeface="Arial" panose="020B0604020202020204" pitchFamily="34" charset="0"/>
                <a:ea typeface="思源黑体 CN Medium" panose="020B0600000000000000" pitchFamily="34" charset="-122"/>
                <a:sym typeface="Arial" panose="020B0604020202020204" pitchFamily="34" charset="0"/>
              </a:rPr>
              <a:t>伽利略相信： </a:t>
            </a:r>
          </a:p>
          <a:p>
            <a:pPr defTabSz="1219170">
              <a:spcBef>
                <a:spcPct val="50000"/>
              </a:spcBef>
            </a:pPr>
            <a:r>
              <a:rPr lang="en-US" altLang="zh-CN" sz="2800" kern="0" dirty="0">
                <a:latin typeface="Arial" panose="020B0604020202020204" pitchFamily="34" charset="0"/>
                <a:ea typeface="思源黑体 CN Medium" panose="020B0600000000000000" pitchFamily="34" charset="-122"/>
                <a:sym typeface="Arial" panose="020B0604020202020204" pitchFamily="34" charset="0"/>
              </a:rPr>
              <a:t>1</a:t>
            </a:r>
            <a:r>
              <a:rPr lang="zh-CN" altLang="en-US" sz="2800" kern="0" dirty="0">
                <a:latin typeface="Arial" panose="020B0604020202020204" pitchFamily="34" charset="0"/>
                <a:ea typeface="思源黑体 CN Medium" panose="020B0600000000000000" pitchFamily="34" charset="-122"/>
                <a:sym typeface="Arial" panose="020B0604020202020204" pitchFamily="34" charset="0"/>
              </a:rPr>
              <a:t>、自然界是简单的，自然界的规律也是简单的。</a:t>
            </a:r>
          </a:p>
          <a:p>
            <a:pPr defTabSz="1219170">
              <a:spcBef>
                <a:spcPct val="50000"/>
              </a:spcBef>
            </a:pPr>
            <a:r>
              <a:rPr lang="en-US" altLang="zh-CN" sz="2800" kern="0" dirty="0">
                <a:latin typeface="Arial" panose="020B0604020202020204" pitchFamily="34" charset="0"/>
                <a:ea typeface="思源黑体 CN Medium" panose="020B0600000000000000" pitchFamily="34" charset="-122"/>
                <a:sym typeface="Arial" panose="020B0604020202020204" pitchFamily="34" charset="0"/>
              </a:rPr>
              <a:t>2</a:t>
            </a:r>
            <a:r>
              <a:rPr lang="zh-CN" altLang="en-US" sz="2800" kern="0" dirty="0">
                <a:latin typeface="Arial" panose="020B0604020202020204" pitchFamily="34" charset="0"/>
                <a:ea typeface="思源黑体 CN Medium" panose="020B0600000000000000" pitchFamily="34" charset="-122"/>
                <a:sym typeface="Arial" panose="020B0604020202020204" pitchFamily="34" charset="0"/>
              </a:rPr>
              <a:t>、落体运动一定是一种最简单的变速运动。</a:t>
            </a:r>
          </a:p>
          <a:p>
            <a:pPr defTabSz="1219170">
              <a:spcBef>
                <a:spcPct val="50000"/>
              </a:spcBef>
            </a:pPr>
            <a:r>
              <a:rPr lang="en-US" altLang="zh-CN" sz="2800" kern="0" dirty="0">
                <a:latin typeface="Arial" panose="020B0604020202020204" pitchFamily="34" charset="0"/>
                <a:ea typeface="思源黑体 CN Medium" panose="020B0600000000000000" pitchFamily="34" charset="-122"/>
                <a:sym typeface="Arial" panose="020B0604020202020204" pitchFamily="34" charset="0"/>
              </a:rPr>
              <a:t>3</a:t>
            </a:r>
            <a:r>
              <a:rPr lang="zh-CN" altLang="en-US" sz="2800" kern="0" dirty="0">
                <a:latin typeface="Arial" panose="020B0604020202020204" pitchFamily="34" charset="0"/>
                <a:ea typeface="思源黑体 CN Medium" panose="020B0600000000000000" pitchFamily="34" charset="-122"/>
                <a:sym typeface="Arial" panose="020B0604020202020204" pitchFamily="34" charset="0"/>
              </a:rPr>
              <a:t>、它的速度应该是均匀变化的。</a:t>
            </a:r>
          </a:p>
        </p:txBody>
      </p:sp>
      <p:grpSp>
        <p:nvGrpSpPr>
          <p:cNvPr id="11279" name="组合 11278"/>
          <p:cNvGrpSpPr/>
          <p:nvPr/>
        </p:nvGrpSpPr>
        <p:grpSpPr>
          <a:xfrm>
            <a:off x="616171" y="2023409"/>
            <a:ext cx="6392913" cy="934312"/>
            <a:chOff x="748" y="2795"/>
            <a:chExt cx="4037" cy="590"/>
          </a:xfrm>
        </p:grpSpPr>
        <p:grpSp>
          <p:nvGrpSpPr>
            <p:cNvPr id="11277" name="组合 11276"/>
            <p:cNvGrpSpPr/>
            <p:nvPr/>
          </p:nvGrpSpPr>
          <p:grpSpPr>
            <a:xfrm>
              <a:off x="839" y="2840"/>
              <a:ext cx="3946" cy="468"/>
              <a:chOff x="657" y="2910"/>
              <a:chExt cx="3946" cy="468"/>
            </a:xfrm>
          </p:grpSpPr>
          <p:sp>
            <p:nvSpPr>
              <p:cNvPr id="11274" name="文本框 11273"/>
              <p:cNvSpPr txBox="1"/>
              <p:nvPr/>
            </p:nvSpPr>
            <p:spPr>
              <a:xfrm>
                <a:off x="2880" y="2931"/>
                <a:ext cx="1723" cy="447"/>
              </a:xfrm>
              <a:prstGeom prst="rect">
                <a:avLst/>
              </a:prstGeom>
              <a:noFill/>
              <a:ln w="9525">
                <a:noFill/>
              </a:ln>
            </p:spPr>
            <p:txBody>
              <a:bodyPr>
                <a:spAutoFit/>
              </a:bodyPr>
              <a:lstStyle/>
              <a:p>
                <a:pPr algn="ctr" defTabSz="1219170">
                  <a:spcBef>
                    <a:spcPct val="50000"/>
                  </a:spcBef>
                </a:pPr>
                <a:r>
                  <a:rPr lang="en-US" altLang="zh-CN" sz="4000" kern="0" dirty="0">
                    <a:latin typeface="Arial" panose="020B0604020202020204" pitchFamily="34" charset="0"/>
                    <a:ea typeface="思源黑体 CN Medium" panose="020B0600000000000000" pitchFamily="34" charset="-122"/>
                    <a:sym typeface="Arial" panose="020B0604020202020204" pitchFamily="34" charset="0"/>
                  </a:rPr>
                  <a:t>2</a:t>
                </a:r>
                <a:r>
                  <a:rPr lang="zh-CN" altLang="en-US" sz="4000" kern="0" dirty="0">
                    <a:latin typeface="Arial" panose="020B0604020202020204" pitchFamily="34" charset="0"/>
                    <a:ea typeface="思源黑体 CN Medium" panose="020B0600000000000000" pitchFamily="34" charset="-122"/>
                    <a:sym typeface="Arial" panose="020B0604020202020204" pitchFamily="34" charset="0"/>
                  </a:rPr>
                  <a:t>、</a:t>
                </a:r>
                <a:r>
                  <a:rPr lang="en-US" altLang="zh-CN" sz="4000" i="1" kern="0" dirty="0" err="1">
                    <a:latin typeface="Arial" panose="020B0604020202020204" pitchFamily="34" charset="0"/>
                    <a:ea typeface="思源黑体 CN Medium" panose="020B0600000000000000" pitchFamily="34" charset="-122"/>
                    <a:sym typeface="Arial" panose="020B0604020202020204" pitchFamily="34" charset="0"/>
                  </a:rPr>
                  <a:t>v</a:t>
                </a:r>
                <a:r>
                  <a:rPr lang="en-US" altLang="zh-CN" sz="4000" kern="0" dirty="0" err="1">
                    <a:latin typeface="Arial" panose="020B0604020202020204" pitchFamily="34" charset="0"/>
                    <a:ea typeface="思源黑体 CN Medium" panose="020B0600000000000000" pitchFamily="34" charset="-122"/>
                    <a:sym typeface="Arial" panose="020B0604020202020204" pitchFamily="34" charset="0"/>
                  </a:rPr>
                  <a:t>∝</a:t>
                </a:r>
                <a:r>
                  <a:rPr lang="en-US" altLang="zh-CN" sz="4000" i="1" kern="0" dirty="0" err="1">
                    <a:latin typeface="Arial" panose="020B0604020202020204" pitchFamily="34" charset="0"/>
                    <a:ea typeface="思源黑体 CN Medium" panose="020B0600000000000000" pitchFamily="34" charset="-122"/>
                    <a:sym typeface="Arial" panose="020B0604020202020204" pitchFamily="34" charset="0"/>
                  </a:rPr>
                  <a:t>x</a:t>
                </a:r>
                <a:endParaRPr lang="en-US" altLang="zh-CN" sz="4000" i="1" kern="0" dirty="0">
                  <a:latin typeface="Arial" panose="020B0604020202020204" pitchFamily="34" charset="0"/>
                  <a:ea typeface="思源黑体 CN Medium" panose="020B0600000000000000" pitchFamily="34" charset="-122"/>
                  <a:sym typeface="Arial" panose="020B0604020202020204" pitchFamily="34" charset="0"/>
                </a:endParaRPr>
              </a:p>
            </p:txBody>
          </p:sp>
          <p:sp>
            <p:nvSpPr>
              <p:cNvPr id="11275" name="矩形 11274"/>
              <p:cNvSpPr/>
              <p:nvPr/>
            </p:nvSpPr>
            <p:spPr>
              <a:xfrm>
                <a:off x="657" y="2910"/>
                <a:ext cx="991" cy="408"/>
              </a:xfrm>
              <a:prstGeom prst="rect">
                <a:avLst/>
              </a:prstGeom>
              <a:noFill/>
              <a:ln w="9525">
                <a:noFill/>
              </a:ln>
            </p:spPr>
            <p:txBody>
              <a:bodyPr wrap="none" anchor="t">
                <a:spAutoFit/>
              </a:bodyPr>
              <a:lstStyle/>
              <a:p>
                <a:pPr defTabSz="1219170"/>
                <a:r>
                  <a:rPr lang="zh-CN" altLang="en-US" sz="3600" kern="0" dirty="0">
                    <a:latin typeface="Arial" panose="020B0604020202020204" pitchFamily="34" charset="0"/>
                    <a:ea typeface="思源黑体 CN Medium" panose="020B0600000000000000" pitchFamily="34" charset="-122"/>
                    <a:sym typeface="Arial" panose="020B0604020202020204" pitchFamily="34" charset="0"/>
                  </a:rPr>
                  <a:t>假设：</a:t>
                </a:r>
              </a:p>
            </p:txBody>
          </p:sp>
          <p:sp>
            <p:nvSpPr>
              <p:cNvPr id="11276" name="矩形 11275"/>
              <p:cNvSpPr/>
              <p:nvPr/>
            </p:nvSpPr>
            <p:spPr>
              <a:xfrm>
                <a:off x="1615" y="2915"/>
                <a:ext cx="1158" cy="447"/>
              </a:xfrm>
              <a:prstGeom prst="rect">
                <a:avLst/>
              </a:prstGeom>
              <a:noFill/>
              <a:ln w="9525">
                <a:noFill/>
              </a:ln>
            </p:spPr>
            <p:txBody>
              <a:bodyPr wrap="none" anchor="t">
                <a:spAutoFit/>
              </a:bodyPr>
              <a:lstStyle/>
              <a:p>
                <a:pPr defTabSz="1219170"/>
                <a:r>
                  <a:rPr lang="en-US" altLang="zh-CN" sz="4000" kern="0">
                    <a:latin typeface="Arial" panose="020B0604020202020204" pitchFamily="34" charset="0"/>
                    <a:ea typeface="思源黑体 CN Medium" panose="020B0600000000000000" pitchFamily="34" charset="-122"/>
                    <a:sym typeface="Arial" panose="020B0604020202020204" pitchFamily="34" charset="0"/>
                  </a:rPr>
                  <a:t>1</a:t>
                </a:r>
                <a:r>
                  <a:rPr lang="zh-CN" altLang="en-US" sz="4000" kern="0">
                    <a:latin typeface="Arial" panose="020B0604020202020204" pitchFamily="34" charset="0"/>
                    <a:ea typeface="思源黑体 CN Medium" panose="020B0600000000000000" pitchFamily="34" charset="-122"/>
                    <a:sym typeface="Arial" panose="020B0604020202020204" pitchFamily="34" charset="0"/>
                  </a:rPr>
                  <a:t>、</a:t>
                </a:r>
                <a:r>
                  <a:rPr lang="en-US" altLang="zh-CN" sz="4000" i="1" kern="0" dirty="0" err="1">
                    <a:latin typeface="Arial" panose="020B0604020202020204" pitchFamily="34" charset="0"/>
                    <a:ea typeface="思源黑体 CN Medium" panose="020B0600000000000000" pitchFamily="34" charset="-122"/>
                    <a:sym typeface="Arial" panose="020B0604020202020204" pitchFamily="34" charset="0"/>
                  </a:rPr>
                  <a:t>v</a:t>
                </a:r>
                <a:r>
                  <a:rPr lang="en-US" altLang="zh-CN" sz="4000" kern="0" dirty="0" err="1">
                    <a:latin typeface="Arial" panose="020B0604020202020204" pitchFamily="34" charset="0"/>
                    <a:ea typeface="思源黑体 CN Medium" panose="020B0600000000000000" pitchFamily="34" charset="-122"/>
                    <a:sym typeface="Arial" panose="020B0604020202020204" pitchFamily="34" charset="0"/>
                  </a:rPr>
                  <a:t>∝</a:t>
                </a:r>
                <a:r>
                  <a:rPr lang="en-US" altLang="zh-CN" sz="4000" i="1" kern="0" dirty="0" err="1">
                    <a:latin typeface="Arial" panose="020B0604020202020204" pitchFamily="34" charset="0"/>
                    <a:ea typeface="思源黑体 CN Medium" panose="020B0600000000000000" pitchFamily="34" charset="-122"/>
                    <a:sym typeface="Arial" panose="020B0604020202020204" pitchFamily="34" charset="0"/>
                  </a:rPr>
                  <a:t>t</a:t>
                </a:r>
                <a:endParaRPr lang="en-US" altLang="zh-CN" sz="4000" i="1" kern="0">
                  <a:latin typeface="Arial" panose="020B0604020202020204" pitchFamily="34" charset="0"/>
                  <a:ea typeface="思源黑体 CN Medium" panose="020B0600000000000000" pitchFamily="34" charset="-122"/>
                  <a:sym typeface="Arial" panose="020B0604020202020204" pitchFamily="34" charset="0"/>
                </a:endParaRPr>
              </a:p>
            </p:txBody>
          </p:sp>
        </p:grpSp>
        <p:sp>
          <p:nvSpPr>
            <p:cNvPr id="11278" name="矩形 11277"/>
            <p:cNvSpPr/>
            <p:nvPr/>
          </p:nvSpPr>
          <p:spPr>
            <a:xfrm>
              <a:off x="748" y="2795"/>
              <a:ext cx="3901" cy="590"/>
            </a:xfrm>
            <a:prstGeom prst="rect">
              <a:avLst/>
            </a:prstGeom>
            <a:noFill/>
            <a:ln w="9525">
              <a:noFill/>
            </a:ln>
          </p:spPr>
          <p:txBody>
            <a:bodyPr/>
            <a:lstStyle/>
            <a:p>
              <a:pPr defTabSz="1219170"/>
              <a:endParaRPr lang="zh-CN" altLang="en-US" sz="100" kern="0">
                <a:latin typeface="Arial" panose="020B0604020202020204" pitchFamily="34" charset="0"/>
                <a:ea typeface="思源黑体 CN Medium" panose="020B0600000000000000" pitchFamily="34" charset="-122"/>
                <a:sym typeface="Arial" panose="020B0604020202020204" pitchFamily="34" charset="0"/>
              </a:endParaRPr>
            </a:p>
          </p:txBody>
        </p:sp>
      </p:grpSp>
      <p:sp>
        <p:nvSpPr>
          <p:cNvPr id="11" name="文本框 10"/>
          <p:cNvSpPr txBox="1"/>
          <p:nvPr/>
        </p:nvSpPr>
        <p:spPr>
          <a:xfrm>
            <a:off x="898071" y="280201"/>
            <a:ext cx="5519460" cy="584775"/>
          </a:xfrm>
          <a:prstGeom prst="rect">
            <a:avLst/>
          </a:prstGeom>
          <a:noFill/>
        </p:spPr>
        <p:txBody>
          <a:bodyPr wrap="none" rtlCol="0">
            <a:spAutoFit/>
          </a:bodyPr>
          <a:lstStyle/>
          <a:p>
            <a:pPr lvl="0">
              <a:defRPr/>
            </a:pPr>
            <a:r>
              <a:rPr lang="zh-CN" altLang="en-US" sz="3200" dirty="0">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rPr>
              <a:t>伽利略对自由落体运动的研究</a:t>
            </a:r>
          </a:p>
        </p:txBody>
      </p:sp>
    </p:spTree>
    <p:extLst>
      <p:ext uri="{BB962C8B-B14F-4D97-AF65-F5344CB8AC3E}">
        <p14:creationId xmlns:p14="http://schemas.microsoft.com/office/powerpoint/2010/main" val="2766050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1273"/>
                                        </p:tgtEl>
                                        <p:attrNameLst>
                                          <p:attrName>style.visibility</p:attrName>
                                        </p:attrNameLst>
                                      </p:cBhvr>
                                      <p:to>
                                        <p:strVal val="visible"/>
                                      </p:to>
                                    </p:set>
                                    <p:anim calcmode="discrete" valueType="clr">
                                      <p:cBhvr override="childStyle">
                                        <p:cTn id="7" dur="80"/>
                                        <p:tgtEl>
                                          <p:spTgt spid="1127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1273"/>
                                        </p:tgtEl>
                                        <p:attrNameLst>
                                          <p:attrName>fillcolor</p:attrName>
                                        </p:attrNameLst>
                                      </p:cBhvr>
                                      <p:tavLst>
                                        <p:tav tm="0">
                                          <p:val>
                                            <p:clrVal>
                                              <a:schemeClr val="accent2"/>
                                            </p:clrVal>
                                          </p:val>
                                        </p:tav>
                                        <p:tav tm="50000">
                                          <p:val>
                                            <p:clrVal>
                                              <a:schemeClr val="hlink"/>
                                            </p:clrVal>
                                          </p:val>
                                        </p:tav>
                                      </p:tavLst>
                                    </p:anim>
                                    <p:set>
                                      <p:cBhvr>
                                        <p:cTn id="9" dur="80"/>
                                        <p:tgtEl>
                                          <p:spTgt spid="11273"/>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8" presetClass="entr" presetSubtype="6" fill="hold" nodeType="clickEffect">
                                  <p:stCondLst>
                                    <p:cond delay="0"/>
                                  </p:stCondLst>
                                  <p:childTnLst>
                                    <p:set>
                                      <p:cBhvr>
                                        <p:cTn id="13" dur="1" fill="hold">
                                          <p:stCondLst>
                                            <p:cond delay="0"/>
                                          </p:stCondLst>
                                        </p:cTn>
                                        <p:tgtEl>
                                          <p:spTgt spid="11279"/>
                                        </p:tgtEl>
                                        <p:attrNameLst>
                                          <p:attrName>style.visibility</p:attrName>
                                        </p:attrNameLst>
                                      </p:cBhvr>
                                      <p:to>
                                        <p:strVal val="visible"/>
                                      </p:to>
                                    </p:set>
                                    <p:animEffect transition="in" filter="strips(downRight)">
                                      <p:cBhvr>
                                        <p:cTn id="14" dur="500"/>
                                        <p:tgtEl>
                                          <p:spTgt spid="112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p:nvPr/>
        </p:nvSpPr>
        <p:spPr>
          <a:xfrm>
            <a:off x="660399" y="1917071"/>
            <a:ext cx="9020629" cy="3070712"/>
          </a:xfrm>
          <a:prstGeom prst="rect">
            <a:avLst/>
          </a:prstGeom>
          <a:noFill/>
          <a:ln w="9525">
            <a:noFill/>
          </a:ln>
        </p:spPr>
        <p:txBody>
          <a:bodyPr wrap="square">
            <a:spAutoFit/>
          </a:bodyPr>
          <a:lstStyle/>
          <a:p>
            <a:pPr defTabSz="1219170">
              <a:spcBef>
                <a:spcPct val="50000"/>
              </a:spcBef>
            </a:pPr>
            <a:r>
              <a:rPr lang="zh-CN" altLang="en-US" sz="3193" kern="0" dirty="0">
                <a:latin typeface="Arial" panose="020B0604020202020204" pitchFamily="34" charset="0"/>
                <a:ea typeface="思源黑体 CN Medium" panose="020B0600000000000000" pitchFamily="34" charset="-122"/>
                <a:sym typeface="Arial" panose="020B0604020202020204" pitchFamily="34" charset="0"/>
              </a:rPr>
              <a:t>实验</a:t>
            </a:r>
            <a:r>
              <a:rPr lang="en-US" altLang="zh-CN" sz="3193" kern="0" dirty="0">
                <a:latin typeface="Arial" panose="020B0604020202020204" pitchFamily="34" charset="0"/>
                <a:ea typeface="思源黑体 CN Medium" panose="020B0600000000000000" pitchFamily="34" charset="-122"/>
                <a:sym typeface="Arial" panose="020B0604020202020204" pitchFamily="34" charset="0"/>
              </a:rPr>
              <a:t>1:</a:t>
            </a:r>
          </a:p>
          <a:p>
            <a:pPr defTabSz="1219170"/>
            <a:r>
              <a:rPr lang="zh-CN" altLang="en-US" sz="2793" kern="0" dirty="0">
                <a:latin typeface="Arial" panose="020B0604020202020204" pitchFamily="34" charset="0"/>
                <a:ea typeface="思源黑体 CN Medium" panose="020B0600000000000000" pitchFamily="34" charset="-122"/>
                <a:sym typeface="Arial" panose="020B0604020202020204" pitchFamily="34" charset="0"/>
              </a:rPr>
              <a:t>将一粉笔头和一张展开的纸片从同一高度自由下落</a:t>
            </a:r>
          </a:p>
          <a:p>
            <a:pPr defTabSz="1219170"/>
            <a:endParaRPr lang="zh-CN" altLang="en-US" sz="3193" kern="0" dirty="0">
              <a:latin typeface="Arial" panose="020B0604020202020204" pitchFamily="34" charset="0"/>
              <a:ea typeface="思源黑体 CN Medium" panose="020B0600000000000000" pitchFamily="34" charset="-122"/>
              <a:sym typeface="Arial" panose="020B0604020202020204" pitchFamily="34" charset="0"/>
            </a:endParaRPr>
          </a:p>
          <a:p>
            <a:pPr defTabSz="1219170"/>
            <a:r>
              <a:rPr lang="zh-CN" altLang="en-US" sz="3193" kern="0" dirty="0">
                <a:latin typeface="Arial" panose="020B0604020202020204" pitchFamily="34" charset="0"/>
                <a:ea typeface="思源黑体 CN Medium" panose="020B0600000000000000" pitchFamily="34" charset="-122"/>
                <a:sym typeface="Arial" panose="020B0604020202020204" pitchFamily="34" charset="0"/>
              </a:rPr>
              <a:t>实验</a:t>
            </a:r>
            <a:r>
              <a:rPr lang="en-US" altLang="zh-CN" sz="3193" kern="0" dirty="0">
                <a:latin typeface="Arial" panose="020B0604020202020204" pitchFamily="34" charset="0"/>
                <a:ea typeface="思源黑体 CN Medium" panose="020B0600000000000000" pitchFamily="34" charset="-122"/>
                <a:sym typeface="Arial" panose="020B0604020202020204" pitchFamily="34" charset="0"/>
              </a:rPr>
              <a:t>2:</a:t>
            </a:r>
          </a:p>
          <a:p>
            <a:pPr defTabSz="1219170">
              <a:spcBef>
                <a:spcPct val="50000"/>
              </a:spcBef>
            </a:pPr>
            <a:r>
              <a:rPr lang="zh-CN" altLang="en-US" sz="2793" kern="0" dirty="0">
                <a:latin typeface="Arial" panose="020B0604020202020204" pitchFamily="34" charset="0"/>
                <a:ea typeface="思源黑体 CN Medium" panose="020B0600000000000000" pitchFamily="34" charset="-122"/>
                <a:sym typeface="Arial" panose="020B0604020202020204" pitchFamily="34" charset="0"/>
              </a:rPr>
              <a:t>把一张纸片捏成纸团，将纸团和一张展开的纸片从同一高度自由下落</a:t>
            </a:r>
          </a:p>
        </p:txBody>
      </p:sp>
      <p:sp>
        <p:nvSpPr>
          <p:cNvPr id="7171" name="Text Box 3"/>
          <p:cNvSpPr txBox="1"/>
          <p:nvPr/>
        </p:nvSpPr>
        <p:spPr>
          <a:xfrm>
            <a:off x="678542" y="5231550"/>
            <a:ext cx="1437891" cy="583686"/>
          </a:xfrm>
          <a:prstGeom prst="rect">
            <a:avLst/>
          </a:prstGeom>
          <a:noFill/>
          <a:ln w="9525">
            <a:noFill/>
          </a:ln>
        </p:spPr>
        <p:txBody>
          <a:bodyPr>
            <a:spAutoFit/>
          </a:bodyPr>
          <a:lstStyle/>
          <a:p>
            <a:pPr defTabSz="1219170">
              <a:spcBef>
                <a:spcPct val="50000"/>
              </a:spcBef>
            </a:pPr>
            <a:r>
              <a:rPr lang="zh-CN" altLang="en-US" sz="3193" kern="0" dirty="0">
                <a:latin typeface="Arial" panose="020B0604020202020204" pitchFamily="34" charset="0"/>
                <a:ea typeface="思源黑体 CN Medium" panose="020B0600000000000000" pitchFamily="34" charset="-122"/>
                <a:sym typeface="Arial" panose="020B0604020202020204" pitchFamily="34" charset="0"/>
              </a:rPr>
              <a:t>原因</a:t>
            </a:r>
            <a:r>
              <a:rPr lang="en-US" altLang="zh-CN" sz="3193" kern="0">
                <a:latin typeface="Arial" panose="020B0604020202020204" pitchFamily="34" charset="0"/>
                <a:ea typeface="思源黑体 CN Medium" panose="020B0600000000000000" pitchFamily="34" charset="-122"/>
                <a:sym typeface="Arial" panose="020B0604020202020204" pitchFamily="34" charset="0"/>
              </a:rPr>
              <a:t>:</a:t>
            </a:r>
            <a:endParaRPr lang="en-US" altLang="zh-CN" sz="3193" u="sng" kern="0">
              <a:latin typeface="Arial" panose="020B0604020202020204" pitchFamily="34" charset="0"/>
              <a:ea typeface="思源黑体 CN Medium" panose="020B0600000000000000" pitchFamily="34" charset="-122"/>
              <a:sym typeface="Arial" panose="020B0604020202020204" pitchFamily="34" charset="0"/>
            </a:endParaRPr>
          </a:p>
        </p:txBody>
      </p:sp>
      <p:sp>
        <p:nvSpPr>
          <p:cNvPr id="7172" name="Rectangle 4"/>
          <p:cNvSpPr/>
          <p:nvPr/>
        </p:nvSpPr>
        <p:spPr>
          <a:xfrm>
            <a:off x="2116433" y="5231550"/>
            <a:ext cx="5521945" cy="522131"/>
          </a:xfrm>
          <a:prstGeom prst="rect">
            <a:avLst/>
          </a:prstGeom>
          <a:noFill/>
          <a:ln w="9525">
            <a:noFill/>
          </a:ln>
        </p:spPr>
        <p:txBody>
          <a:bodyPr>
            <a:spAutoFit/>
          </a:bodyPr>
          <a:lstStyle/>
          <a:p>
            <a:pPr defTabSz="1219170"/>
            <a:r>
              <a:rPr lang="zh-CN" altLang="en-US" sz="2793" u="sng" kern="0" dirty="0">
                <a:latin typeface="Arial" panose="020B0604020202020204" pitchFamily="34" charset="0"/>
                <a:ea typeface="思源黑体 CN Medium" panose="020B0600000000000000" pitchFamily="34" charset="-122"/>
                <a:sym typeface="Arial" panose="020B0604020202020204" pitchFamily="34" charset="0"/>
              </a:rPr>
              <a:t>空气阻力对运动快慢有影响</a:t>
            </a:r>
          </a:p>
        </p:txBody>
      </p:sp>
      <p:sp>
        <p:nvSpPr>
          <p:cNvPr id="8197" name="Rectangle 5"/>
          <p:cNvSpPr/>
          <p:nvPr/>
        </p:nvSpPr>
        <p:spPr>
          <a:xfrm>
            <a:off x="660400" y="1288401"/>
            <a:ext cx="6177547" cy="523220"/>
          </a:xfrm>
          <a:prstGeom prst="rect">
            <a:avLst/>
          </a:prstGeom>
          <a:noFill/>
          <a:ln w="9525">
            <a:noFill/>
          </a:ln>
        </p:spPr>
        <p:txBody>
          <a:bodyPr>
            <a:spAutoFit/>
          </a:bodyPr>
          <a:lstStyle/>
          <a:p>
            <a:pPr defTabSz="1219170"/>
            <a:r>
              <a:rPr lang="zh-CN" altLang="en-US" sz="2800" kern="0" dirty="0">
                <a:latin typeface="Arial" panose="020B0604020202020204" pitchFamily="34" charset="0"/>
                <a:ea typeface="思源黑体 CN Medium" panose="020B0600000000000000" pitchFamily="34" charset="-122"/>
                <a:sym typeface="Arial" panose="020B0604020202020204" pitchFamily="34" charset="0"/>
              </a:rPr>
              <a:t>探究影响落体运动</a:t>
            </a:r>
            <a:r>
              <a:rPr lang="zh-CN" altLang="en-US" sz="2800" u="sng" kern="0" dirty="0">
                <a:latin typeface="Arial" panose="020B0604020202020204" pitchFamily="34" charset="0"/>
                <a:ea typeface="思源黑体 CN Medium" panose="020B0600000000000000" pitchFamily="34" charset="-122"/>
                <a:sym typeface="Arial" panose="020B0604020202020204" pitchFamily="34" charset="0"/>
              </a:rPr>
              <a:t>快慢因素</a:t>
            </a:r>
          </a:p>
        </p:txBody>
      </p:sp>
      <p:sp>
        <p:nvSpPr>
          <p:cNvPr id="7" name="文本框 6"/>
          <p:cNvSpPr txBox="1"/>
          <p:nvPr/>
        </p:nvSpPr>
        <p:spPr>
          <a:xfrm>
            <a:off x="898071" y="280201"/>
            <a:ext cx="1826141" cy="584775"/>
          </a:xfrm>
          <a:prstGeom prst="rect">
            <a:avLst/>
          </a:prstGeom>
          <a:noFill/>
        </p:spPr>
        <p:txBody>
          <a:bodyPr wrap="none" rtlCol="0">
            <a:spAutoFit/>
          </a:bodyPr>
          <a:lstStyle/>
          <a:p>
            <a:pPr lvl="0" defTabSz="914400">
              <a:defRPr/>
            </a:pPr>
            <a:r>
              <a:rPr lang="zh-CN" altLang="en-US" sz="3200" dirty="0">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rPr>
              <a:t>课堂导入</a:t>
            </a:r>
          </a:p>
        </p:txBody>
      </p:sp>
    </p:spTree>
    <p:extLst>
      <p:ext uri="{BB962C8B-B14F-4D97-AF65-F5344CB8AC3E}">
        <p14:creationId xmlns:p14="http://schemas.microsoft.com/office/powerpoint/2010/main" val="265463357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170">
                                            <p:txEl>
                                              <p:pRg st="0" end="0"/>
                                            </p:txEl>
                                          </p:spTgt>
                                        </p:tgtEl>
                                        <p:attrNameLst>
                                          <p:attrName>style.visibility</p:attrName>
                                        </p:attrNameLst>
                                      </p:cBhvr>
                                      <p:to>
                                        <p:strVal val="visible"/>
                                      </p:to>
                                    </p:set>
                                    <p:animEffect transition="in" filter="blinds(horizontal)">
                                      <p:cBhvr>
                                        <p:cTn id="7" dur="500"/>
                                        <p:tgtEl>
                                          <p:spTgt spid="717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170">
                                            <p:txEl>
                                              <p:pRg st="1" end="1"/>
                                            </p:txEl>
                                          </p:spTgt>
                                        </p:tgtEl>
                                        <p:attrNameLst>
                                          <p:attrName>style.visibility</p:attrName>
                                        </p:attrNameLst>
                                      </p:cBhvr>
                                      <p:to>
                                        <p:strVal val="visible"/>
                                      </p:to>
                                    </p:set>
                                    <p:animEffect transition="in" filter="blinds(horizontal)">
                                      <p:cBhvr>
                                        <p:cTn id="12" dur="500"/>
                                        <p:tgtEl>
                                          <p:spTgt spid="717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170">
                                            <p:txEl>
                                              <p:pRg st="3" end="3"/>
                                            </p:txEl>
                                          </p:spTgt>
                                        </p:tgtEl>
                                        <p:attrNameLst>
                                          <p:attrName>style.visibility</p:attrName>
                                        </p:attrNameLst>
                                      </p:cBhvr>
                                      <p:to>
                                        <p:strVal val="visible"/>
                                      </p:to>
                                    </p:set>
                                    <p:animEffect transition="in" filter="blinds(horizontal)">
                                      <p:cBhvr>
                                        <p:cTn id="17" dur="500"/>
                                        <p:tgtEl>
                                          <p:spTgt spid="7170">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7170">
                                            <p:txEl>
                                              <p:pRg st="4" end="4"/>
                                            </p:txEl>
                                          </p:spTgt>
                                        </p:tgtEl>
                                        <p:attrNameLst>
                                          <p:attrName>style.visibility</p:attrName>
                                        </p:attrNameLst>
                                      </p:cBhvr>
                                      <p:to>
                                        <p:strVal val="visible"/>
                                      </p:to>
                                    </p:set>
                                    <p:animEffect transition="in" filter="blinds(horizontal)">
                                      <p:cBhvr>
                                        <p:cTn id="22" dur="500"/>
                                        <p:tgtEl>
                                          <p:spTgt spid="7170">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171"/>
                                        </p:tgtEl>
                                        <p:attrNameLst>
                                          <p:attrName>style.visibility</p:attrName>
                                        </p:attrNameLst>
                                      </p:cBhvr>
                                      <p:to>
                                        <p:strVal val="visible"/>
                                      </p:to>
                                    </p:set>
                                    <p:animEffect transition="in" filter="blinds(horizontal)">
                                      <p:cBhvr>
                                        <p:cTn id="27" dur="500"/>
                                        <p:tgtEl>
                                          <p:spTgt spid="7171"/>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7172"/>
                                        </p:tgtEl>
                                        <p:attrNameLst>
                                          <p:attrName>style.visibility</p:attrName>
                                        </p:attrNameLst>
                                      </p:cBhvr>
                                      <p:to>
                                        <p:strVal val="visible"/>
                                      </p:to>
                                    </p:set>
                                    <p:animEffect transition="in" filter="blinds(horizontal)">
                                      <p:cBhvr>
                                        <p:cTn id="32" dur="500"/>
                                        <p:tgtEl>
                                          <p:spTgt spid="7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p:bldP spid="717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40" name="文本框 14339"/>
          <p:cNvSpPr txBox="1"/>
          <p:nvPr/>
        </p:nvSpPr>
        <p:spPr>
          <a:xfrm>
            <a:off x="3847302" y="1385634"/>
            <a:ext cx="4741239" cy="645241"/>
          </a:xfrm>
          <a:prstGeom prst="rect">
            <a:avLst/>
          </a:prstGeom>
          <a:noFill/>
          <a:ln w="9525">
            <a:noFill/>
          </a:ln>
        </p:spPr>
        <p:txBody>
          <a:bodyPr>
            <a:spAutoFit/>
          </a:bodyPr>
          <a:lstStyle/>
          <a:p>
            <a:pPr algn="ctr" defTabSz="1219170">
              <a:spcBef>
                <a:spcPct val="50000"/>
              </a:spcBef>
            </a:pPr>
            <a:r>
              <a:rPr lang="zh-CN" altLang="en-US" sz="3593" b="1" kern="0" dirty="0">
                <a:solidFill>
                  <a:srgbClr val="DC4DE1"/>
                </a:solidFill>
                <a:latin typeface="Arial" panose="020B0604020202020204" pitchFamily="34" charset="0"/>
                <a:ea typeface="思源黑体 CN Medium" panose="020B0600000000000000" pitchFamily="34" charset="-122"/>
                <a:sym typeface="Arial" panose="020B0604020202020204" pitchFamily="34" charset="0"/>
              </a:rPr>
              <a:t>运用逻辑得到推论</a:t>
            </a:r>
          </a:p>
        </p:txBody>
      </p:sp>
      <p:sp>
        <p:nvSpPr>
          <p:cNvPr id="14344" name="文本框 14343"/>
          <p:cNvSpPr txBox="1"/>
          <p:nvPr/>
        </p:nvSpPr>
        <p:spPr>
          <a:xfrm>
            <a:off x="4205191" y="2893201"/>
            <a:ext cx="3664405" cy="583686"/>
          </a:xfrm>
          <a:prstGeom prst="rect">
            <a:avLst/>
          </a:prstGeom>
          <a:noFill/>
          <a:ln w="9525" cap="flat" cmpd="sng">
            <a:solidFill>
              <a:srgbClr val="FF3300"/>
            </a:solidFill>
            <a:prstDash val="solid"/>
            <a:miter/>
            <a:headEnd type="none" w="med" len="med"/>
            <a:tailEnd type="none" w="med" len="med"/>
          </a:ln>
        </p:spPr>
        <p:txBody>
          <a:bodyPr>
            <a:spAutoFit/>
          </a:bodyPr>
          <a:lstStyle/>
          <a:p>
            <a:pPr algn="ctr" defTabSz="1219170">
              <a:spcBef>
                <a:spcPct val="50000"/>
              </a:spcBef>
            </a:pPr>
            <a:r>
              <a:rPr lang="zh-CN" altLang="en-US" sz="3193" kern="0" dirty="0">
                <a:solidFill>
                  <a:srgbClr val="DC4DE1"/>
                </a:solidFill>
                <a:latin typeface="Arial" panose="020B0604020202020204" pitchFamily="34" charset="0"/>
                <a:ea typeface="思源黑体 CN Medium" panose="020B0600000000000000" pitchFamily="34" charset="-122"/>
                <a:sym typeface="Arial" panose="020B0604020202020204" pitchFamily="34" charset="0"/>
              </a:rPr>
              <a:t>若初速</a:t>
            </a:r>
            <a:r>
              <a:rPr lang="en-US" altLang="zh-CN" sz="3193" i="1" kern="0">
                <a:solidFill>
                  <a:srgbClr val="DC4DE1"/>
                </a:solidFill>
                <a:latin typeface="Arial" panose="020B0604020202020204" pitchFamily="34" charset="0"/>
                <a:ea typeface="思源黑体 CN Medium" panose="020B0600000000000000" pitchFamily="34" charset="-122"/>
                <a:sym typeface="Arial" panose="020B0604020202020204" pitchFamily="34" charset="0"/>
              </a:rPr>
              <a:t>v</a:t>
            </a:r>
            <a:r>
              <a:rPr lang="en-US" altLang="zh-CN" sz="3193" kern="0" baseline="-25000">
                <a:solidFill>
                  <a:srgbClr val="DC4DE1"/>
                </a:solidFill>
                <a:latin typeface="Arial" panose="020B0604020202020204" pitchFamily="34" charset="0"/>
                <a:ea typeface="思源黑体 CN Medium" panose="020B0600000000000000" pitchFamily="34" charset="-122"/>
                <a:sym typeface="Arial" panose="020B0604020202020204" pitchFamily="34" charset="0"/>
              </a:rPr>
              <a:t>0</a:t>
            </a:r>
            <a:r>
              <a:rPr lang="en-US" altLang="zh-CN" sz="3193" kern="0">
                <a:solidFill>
                  <a:srgbClr val="DC4DE1"/>
                </a:solidFill>
                <a:latin typeface="Arial" panose="020B0604020202020204" pitchFamily="34" charset="0"/>
                <a:ea typeface="思源黑体 CN Medium" panose="020B0600000000000000" pitchFamily="34" charset="-122"/>
                <a:sym typeface="Arial" panose="020B0604020202020204" pitchFamily="34" charset="0"/>
              </a:rPr>
              <a:t>=0</a:t>
            </a:r>
            <a:r>
              <a:rPr lang="zh-CN" altLang="en-US" sz="3193" kern="0">
                <a:solidFill>
                  <a:srgbClr val="DC4DE1"/>
                </a:solidFill>
                <a:latin typeface="Arial" panose="020B0604020202020204" pitchFamily="34" charset="0"/>
                <a:ea typeface="思源黑体 CN Medium" panose="020B0600000000000000" pitchFamily="34" charset="-122"/>
                <a:sym typeface="Arial" panose="020B0604020202020204" pitchFamily="34" charset="0"/>
              </a:rPr>
              <a:t>，</a:t>
            </a:r>
            <a:r>
              <a:rPr lang="en-US" altLang="zh-CN" sz="3193" i="1" kern="0" dirty="0" err="1">
                <a:solidFill>
                  <a:srgbClr val="DC4DE1"/>
                </a:solidFill>
                <a:latin typeface="Arial" panose="020B0604020202020204" pitchFamily="34" charset="0"/>
                <a:ea typeface="思源黑体 CN Medium" panose="020B0600000000000000" pitchFamily="34" charset="-122"/>
                <a:sym typeface="Arial" panose="020B0604020202020204" pitchFamily="34" charset="0"/>
              </a:rPr>
              <a:t>v</a:t>
            </a:r>
            <a:r>
              <a:rPr lang="en-US" altLang="zh-CN" sz="3193" kern="0" dirty="0" err="1">
                <a:solidFill>
                  <a:srgbClr val="DC4DE1"/>
                </a:solidFill>
                <a:latin typeface="Arial" panose="020B0604020202020204" pitchFamily="34" charset="0"/>
                <a:ea typeface="思源黑体 CN Medium" panose="020B0600000000000000" pitchFamily="34" charset="-122"/>
                <a:sym typeface="Arial" panose="020B0604020202020204" pitchFamily="34" charset="0"/>
              </a:rPr>
              <a:t>∝</a:t>
            </a:r>
            <a:r>
              <a:rPr lang="en-US" altLang="zh-CN" sz="3193" i="1" kern="0" dirty="0" err="1">
                <a:solidFill>
                  <a:srgbClr val="DC4DE1"/>
                </a:solidFill>
                <a:latin typeface="Arial" panose="020B0604020202020204" pitchFamily="34" charset="0"/>
                <a:ea typeface="思源黑体 CN Medium" panose="020B0600000000000000" pitchFamily="34" charset="-122"/>
                <a:sym typeface="Arial" panose="020B0604020202020204" pitchFamily="34" charset="0"/>
              </a:rPr>
              <a:t>t</a:t>
            </a:r>
          </a:p>
        </p:txBody>
      </p:sp>
      <p:grpSp>
        <p:nvGrpSpPr>
          <p:cNvPr id="14348" name="组合 14347"/>
          <p:cNvGrpSpPr/>
          <p:nvPr/>
        </p:nvGrpSpPr>
        <p:grpSpPr>
          <a:xfrm>
            <a:off x="4924137" y="3827511"/>
            <a:ext cx="2299359" cy="2057530"/>
            <a:chOff x="2018" y="2152"/>
            <a:chExt cx="1452" cy="760"/>
          </a:xfrm>
        </p:grpSpPr>
        <p:sp>
          <p:nvSpPr>
            <p:cNvPr id="14346" name="下箭头 14345"/>
            <p:cNvSpPr/>
            <p:nvPr/>
          </p:nvSpPr>
          <p:spPr>
            <a:xfrm>
              <a:off x="2562" y="2152"/>
              <a:ext cx="409" cy="408"/>
            </a:xfrm>
            <a:prstGeom prst="downArrow">
              <a:avLst>
                <a:gd name="adj1" fmla="val 50000"/>
                <a:gd name="adj2" fmla="val 25000"/>
              </a:avLst>
            </a:prstGeom>
            <a:noFill/>
            <a:ln w="76200" cap="flat" cmpd="tri">
              <a:solidFill>
                <a:srgbClr val="FF3300"/>
              </a:solidFill>
              <a:prstDash val="solid"/>
              <a:miter/>
              <a:headEnd type="none" w="med" len="med"/>
              <a:tailEnd type="none" w="med" len="med"/>
            </a:ln>
          </p:spPr>
          <p:txBody>
            <a:bodyPr/>
            <a:lstStyle/>
            <a:p>
              <a:pPr defTabSz="1219170"/>
              <a:endParaRPr lang="zh-CN" altLang="en-US" sz="133"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14347" name="矩形 14346"/>
            <p:cNvSpPr/>
            <p:nvPr/>
          </p:nvSpPr>
          <p:spPr>
            <a:xfrm>
              <a:off x="2018" y="2696"/>
              <a:ext cx="1452" cy="216"/>
            </a:xfrm>
            <a:prstGeom prst="rect">
              <a:avLst/>
            </a:prstGeom>
            <a:noFill/>
            <a:ln w="9525" cap="flat" cmpd="sng">
              <a:solidFill>
                <a:srgbClr val="FF3300"/>
              </a:solidFill>
              <a:prstDash val="solid"/>
              <a:miter/>
              <a:headEnd type="none" w="med" len="med"/>
              <a:tailEnd type="none" w="med" len="med"/>
            </a:ln>
          </p:spPr>
          <p:txBody>
            <a:bodyPr>
              <a:spAutoFit/>
            </a:bodyPr>
            <a:lstStyle/>
            <a:p>
              <a:pPr algn="ctr" defTabSz="1219170"/>
              <a:r>
                <a:rPr lang="en-US" altLang="zh-CN" sz="3193" i="1" kern="0">
                  <a:solidFill>
                    <a:srgbClr val="DC4DE1"/>
                  </a:solidFill>
                  <a:latin typeface="Arial" panose="020B0604020202020204" pitchFamily="34" charset="0"/>
                  <a:ea typeface="思源黑体 CN Medium" panose="020B0600000000000000" pitchFamily="34" charset="-122"/>
                  <a:sym typeface="Arial" panose="020B0604020202020204" pitchFamily="34" charset="0"/>
                </a:rPr>
                <a:t>x</a:t>
              </a:r>
              <a:r>
                <a:rPr lang="en-US" altLang="zh-CN" sz="3193" kern="0">
                  <a:solidFill>
                    <a:srgbClr val="DC4DE1"/>
                  </a:solidFill>
                  <a:latin typeface="Arial" panose="020B0604020202020204" pitchFamily="34" charset="0"/>
                  <a:ea typeface="思源黑体 CN Medium" panose="020B0600000000000000" pitchFamily="34" charset="-122"/>
                  <a:sym typeface="Arial" panose="020B0604020202020204" pitchFamily="34" charset="0"/>
                </a:rPr>
                <a:t>∝</a:t>
              </a:r>
              <a:r>
                <a:rPr lang="en-US" altLang="zh-CN" sz="3193" i="1" kern="0">
                  <a:solidFill>
                    <a:srgbClr val="DC4DE1"/>
                  </a:solidFill>
                  <a:latin typeface="Arial" panose="020B0604020202020204" pitchFamily="34" charset="0"/>
                  <a:ea typeface="思源黑体 CN Medium" panose="020B0600000000000000" pitchFamily="34" charset="-122"/>
                  <a:sym typeface="Arial" panose="020B0604020202020204" pitchFamily="34" charset="0"/>
                </a:rPr>
                <a:t>t</a:t>
              </a:r>
              <a:r>
                <a:rPr lang="en-US" altLang="zh-CN" sz="3193" kern="0" baseline="30000">
                  <a:solidFill>
                    <a:srgbClr val="DC4DE1"/>
                  </a:solidFill>
                  <a:latin typeface="Arial" panose="020B0604020202020204" pitchFamily="34" charset="0"/>
                  <a:ea typeface="思源黑体 CN Medium" panose="020B0600000000000000" pitchFamily="34" charset="-122"/>
                  <a:sym typeface="Arial" panose="020B0604020202020204" pitchFamily="34" charset="0"/>
                </a:rPr>
                <a:t>2</a:t>
              </a:r>
            </a:p>
          </p:txBody>
        </p:sp>
      </p:grpSp>
      <p:sp>
        <p:nvSpPr>
          <p:cNvPr id="7" name="文本框 6"/>
          <p:cNvSpPr txBox="1"/>
          <p:nvPr/>
        </p:nvSpPr>
        <p:spPr>
          <a:xfrm>
            <a:off x="898071" y="280201"/>
            <a:ext cx="5519460" cy="584775"/>
          </a:xfrm>
          <a:prstGeom prst="rect">
            <a:avLst/>
          </a:prstGeom>
          <a:noFill/>
        </p:spPr>
        <p:txBody>
          <a:bodyPr wrap="none" rtlCol="0">
            <a:spAutoFit/>
          </a:bodyPr>
          <a:lstStyle/>
          <a:p>
            <a:pPr lvl="0">
              <a:defRPr/>
            </a:pPr>
            <a:r>
              <a:rPr lang="zh-CN" altLang="en-US" sz="3200" dirty="0">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rPr>
              <a:t>伽利略对自由落体运动的研究</a:t>
            </a:r>
          </a:p>
        </p:txBody>
      </p:sp>
    </p:spTree>
    <p:extLst>
      <p:ext uri="{BB962C8B-B14F-4D97-AF65-F5344CB8AC3E}">
        <p14:creationId xmlns:p14="http://schemas.microsoft.com/office/powerpoint/2010/main" val="236258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4344"/>
                                        </p:tgtEl>
                                        <p:attrNameLst>
                                          <p:attrName>style.visibility</p:attrName>
                                        </p:attrNameLst>
                                      </p:cBhvr>
                                      <p:to>
                                        <p:strVal val="visible"/>
                                      </p:to>
                                    </p:set>
                                    <p:animEffect transition="in" filter="box(in)">
                                      <p:cBhvr>
                                        <p:cTn id="7" dur="500"/>
                                        <p:tgtEl>
                                          <p:spTgt spid="1434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4348"/>
                                        </p:tgtEl>
                                        <p:attrNameLst>
                                          <p:attrName>style.visibility</p:attrName>
                                        </p:attrNameLst>
                                      </p:cBhvr>
                                      <p:to>
                                        <p:strVal val="visible"/>
                                      </p:to>
                                    </p:set>
                                    <p:animEffect transition="in" filter="wipe(up)">
                                      <p:cBhvr>
                                        <p:cTn id="12" dur="500"/>
                                        <p:tgtEl>
                                          <p:spTgt spid="143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4" grpId="0" bldLvl="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8" name="文本框 16387"/>
          <p:cNvSpPr txBox="1"/>
          <p:nvPr/>
        </p:nvSpPr>
        <p:spPr>
          <a:xfrm>
            <a:off x="-243895" y="1317911"/>
            <a:ext cx="6177547" cy="645241"/>
          </a:xfrm>
          <a:prstGeom prst="rect">
            <a:avLst/>
          </a:prstGeom>
          <a:noFill/>
          <a:ln w="9525">
            <a:noFill/>
          </a:ln>
        </p:spPr>
        <p:txBody>
          <a:bodyPr>
            <a:spAutoFit/>
          </a:bodyPr>
          <a:lstStyle/>
          <a:p>
            <a:pPr algn="ctr" defTabSz="1219170">
              <a:spcBef>
                <a:spcPct val="50000"/>
              </a:spcBef>
            </a:pPr>
            <a:r>
              <a:rPr lang="zh-CN" altLang="en-US" sz="3593" kern="0" dirty="0">
                <a:latin typeface="Arial" panose="020B0604020202020204" pitchFamily="34" charset="0"/>
                <a:ea typeface="思源黑体 CN Medium" panose="020B0600000000000000" pitchFamily="34" charset="-122"/>
                <a:sym typeface="Arial" panose="020B0604020202020204" pitchFamily="34" charset="0"/>
              </a:rPr>
              <a:t>伽利略斜面实验模拟</a:t>
            </a:r>
          </a:p>
        </p:txBody>
      </p:sp>
      <p:pic>
        <p:nvPicPr>
          <p:cNvPr id="16395" name="图片 16394"/>
          <p:cNvPicPr>
            <a:picLocks noChangeAspect="1"/>
          </p:cNvPicPr>
          <p:nvPr/>
        </p:nvPicPr>
        <p:blipFill>
          <a:blip r:embed="rId2">
            <a:lum bright="-10001" contrast="16000"/>
          </a:blip>
          <a:stretch>
            <a:fillRect/>
          </a:stretch>
        </p:blipFill>
        <p:spPr>
          <a:xfrm>
            <a:off x="3092137" y="3104233"/>
            <a:ext cx="6007727" cy="2799308"/>
          </a:xfrm>
          <a:prstGeom prst="rect">
            <a:avLst/>
          </a:prstGeom>
          <a:noFill/>
          <a:ln w="9525">
            <a:noFill/>
          </a:ln>
        </p:spPr>
      </p:pic>
      <p:sp>
        <p:nvSpPr>
          <p:cNvPr id="15364" name="文本框 15363"/>
          <p:cNvSpPr txBox="1"/>
          <p:nvPr/>
        </p:nvSpPr>
        <p:spPr>
          <a:xfrm>
            <a:off x="172720" y="2041170"/>
            <a:ext cx="3456517" cy="830997"/>
          </a:xfrm>
          <a:prstGeom prst="rect">
            <a:avLst/>
          </a:prstGeom>
          <a:noFill/>
          <a:ln w="9525">
            <a:noFill/>
          </a:ln>
        </p:spPr>
        <p:txBody>
          <a:bodyPr>
            <a:spAutoFit/>
          </a:bodyPr>
          <a:lstStyle/>
          <a:p>
            <a:pPr algn="ctr" defTabSz="1219170">
              <a:spcBef>
                <a:spcPct val="50000"/>
              </a:spcBef>
            </a:pPr>
            <a:r>
              <a:rPr lang="zh-CN" altLang="en-US" sz="4800" kern="0" dirty="0">
                <a:latin typeface="Arial" panose="020B0604020202020204" pitchFamily="34" charset="0"/>
                <a:ea typeface="思源黑体 CN Medium" panose="020B0600000000000000" pitchFamily="34" charset="-122"/>
                <a:sym typeface="Arial" panose="020B0604020202020204" pitchFamily="34" charset="0"/>
              </a:rPr>
              <a:t>设计实验</a:t>
            </a:r>
          </a:p>
        </p:txBody>
      </p:sp>
      <p:sp>
        <p:nvSpPr>
          <p:cNvPr id="15365" name="文本框 15364"/>
          <p:cNvSpPr txBox="1"/>
          <p:nvPr/>
        </p:nvSpPr>
        <p:spPr>
          <a:xfrm>
            <a:off x="3272367" y="2041593"/>
            <a:ext cx="4705351" cy="748988"/>
          </a:xfrm>
          <a:prstGeom prst="rect">
            <a:avLst/>
          </a:prstGeom>
          <a:noFill/>
          <a:ln w="9525">
            <a:noFill/>
          </a:ln>
        </p:spPr>
        <p:txBody>
          <a:bodyPr>
            <a:spAutoFit/>
          </a:bodyPr>
          <a:lstStyle/>
          <a:p>
            <a:pPr algn="ctr" defTabSz="1219170">
              <a:spcBef>
                <a:spcPct val="50000"/>
              </a:spcBef>
            </a:pPr>
            <a:r>
              <a:rPr lang="en-US" altLang="zh-CN" sz="4267" kern="0" dirty="0">
                <a:latin typeface="Arial" panose="020B0604020202020204" pitchFamily="34" charset="0"/>
                <a:ea typeface="思源黑体 CN Medium" panose="020B0600000000000000" pitchFamily="34" charset="-122"/>
                <a:sym typeface="Arial" panose="020B0604020202020204" pitchFamily="34" charset="0"/>
              </a:rPr>
              <a:t>—— “</a:t>
            </a:r>
            <a:r>
              <a:rPr lang="zh-CN" altLang="en-US" sz="4267" kern="0" dirty="0">
                <a:latin typeface="Arial" panose="020B0604020202020204" pitchFamily="34" charset="0"/>
                <a:ea typeface="思源黑体 CN Medium" panose="020B0600000000000000" pitchFamily="34" charset="-122"/>
                <a:sym typeface="Arial" panose="020B0604020202020204" pitchFamily="34" charset="0"/>
              </a:rPr>
              <a:t>冲淡重力”</a:t>
            </a:r>
          </a:p>
        </p:txBody>
      </p:sp>
      <p:sp>
        <p:nvSpPr>
          <p:cNvPr id="6" name="文本框 5"/>
          <p:cNvSpPr txBox="1"/>
          <p:nvPr/>
        </p:nvSpPr>
        <p:spPr>
          <a:xfrm>
            <a:off x="898071" y="280201"/>
            <a:ext cx="5519460" cy="584775"/>
          </a:xfrm>
          <a:prstGeom prst="rect">
            <a:avLst/>
          </a:prstGeom>
          <a:noFill/>
        </p:spPr>
        <p:txBody>
          <a:bodyPr wrap="none" rtlCol="0">
            <a:spAutoFit/>
          </a:bodyPr>
          <a:lstStyle/>
          <a:p>
            <a:pPr lvl="0">
              <a:defRPr/>
            </a:pPr>
            <a:r>
              <a:rPr lang="zh-CN" altLang="en-US" sz="3200" dirty="0">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rPr>
              <a:t>伽利略对自由落体运动的研究</a:t>
            </a:r>
          </a:p>
        </p:txBody>
      </p:sp>
    </p:spTree>
    <p:extLst>
      <p:ext uri="{BB962C8B-B14F-4D97-AF65-F5344CB8AC3E}">
        <p14:creationId xmlns:p14="http://schemas.microsoft.com/office/powerpoint/2010/main" val="2885237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16395"/>
                                        </p:tgtEl>
                                        <p:attrNameLst>
                                          <p:attrName>style.visibility</p:attrName>
                                        </p:attrNameLst>
                                      </p:cBhvr>
                                      <p:to>
                                        <p:strVal val="visible"/>
                                      </p:to>
                                    </p:set>
                                    <p:animEffect transition="in" filter="box(out)">
                                      <p:cBhvr>
                                        <p:cTn id="7" dur="500"/>
                                        <p:tgtEl>
                                          <p:spTgt spid="163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80" name="文本框 24579"/>
          <p:cNvSpPr txBox="1"/>
          <p:nvPr/>
        </p:nvSpPr>
        <p:spPr>
          <a:xfrm>
            <a:off x="660400" y="1963113"/>
            <a:ext cx="10525760" cy="1314784"/>
          </a:xfrm>
          <a:prstGeom prst="rect">
            <a:avLst/>
          </a:prstGeom>
          <a:noFill/>
          <a:ln w="9525">
            <a:noFill/>
          </a:ln>
        </p:spPr>
        <p:txBody>
          <a:bodyPr wrap="square">
            <a:spAutoFit/>
          </a:bodyPr>
          <a:lstStyle/>
          <a:p>
            <a:pPr defTabSz="1219170">
              <a:lnSpc>
                <a:spcPct val="150000"/>
              </a:lnSpc>
            </a:pPr>
            <a:r>
              <a:rPr lang="zh-CN" altLang="en-US" sz="2800" kern="0" dirty="0">
                <a:latin typeface="Arial" panose="020B0604020202020204" pitchFamily="34" charset="0"/>
                <a:ea typeface="思源黑体 CN Medium" panose="020B0600000000000000" pitchFamily="34" charset="-122"/>
                <a:sym typeface="Arial" panose="020B0604020202020204" pitchFamily="34" charset="0"/>
              </a:rPr>
              <a:t>小球沿斜面的运动是匀加速直线运动。且斜面倾斜角越大，小球加速度越大。</a:t>
            </a:r>
          </a:p>
        </p:txBody>
      </p:sp>
      <p:sp>
        <p:nvSpPr>
          <p:cNvPr id="24581" name="矩形 24580"/>
          <p:cNvSpPr/>
          <p:nvPr/>
        </p:nvSpPr>
        <p:spPr>
          <a:xfrm>
            <a:off x="660400" y="1319733"/>
            <a:ext cx="3536546" cy="523220"/>
          </a:xfrm>
          <a:prstGeom prst="rect">
            <a:avLst/>
          </a:prstGeom>
          <a:noFill/>
          <a:ln w="9525">
            <a:noFill/>
          </a:ln>
        </p:spPr>
        <p:txBody>
          <a:bodyPr wrap="none" anchor="t">
            <a:spAutoFit/>
          </a:bodyPr>
          <a:lstStyle/>
          <a:p>
            <a:pPr defTabSz="1219170"/>
            <a:r>
              <a:rPr lang="en-US" altLang="zh-CN" sz="2800" kern="0" dirty="0">
                <a:latin typeface="Arial" panose="020B0604020202020204" pitchFamily="34" charset="0"/>
                <a:ea typeface="思源黑体 CN Medium" panose="020B0600000000000000" pitchFamily="34" charset="-122"/>
                <a:sym typeface="Arial" panose="020B0604020202020204" pitchFamily="34" charset="0"/>
              </a:rPr>
              <a:t>“</a:t>
            </a:r>
            <a:r>
              <a:rPr lang="zh-CN" altLang="en-US" sz="2800" kern="0" dirty="0">
                <a:latin typeface="Arial" panose="020B0604020202020204" pitchFamily="34" charset="0"/>
                <a:ea typeface="思源黑体 CN Medium" panose="020B0600000000000000" pitchFamily="34" charset="-122"/>
                <a:sym typeface="Arial" panose="020B0604020202020204" pitchFamily="34" charset="0"/>
              </a:rPr>
              <a:t>冲淡重力”实验结论</a:t>
            </a:r>
          </a:p>
        </p:txBody>
      </p:sp>
      <p:pic>
        <p:nvPicPr>
          <p:cNvPr id="24582" name="图片 24581" descr="5"/>
          <p:cNvPicPr>
            <a:picLocks noChangeAspect="1"/>
          </p:cNvPicPr>
          <p:nvPr/>
        </p:nvPicPr>
        <p:blipFill>
          <a:blip r:embed="rId2">
            <a:clrChange>
              <a:clrFrom>
                <a:srgbClr val="FFFFF8"/>
              </a:clrFrom>
              <a:clrTo>
                <a:srgbClr val="FFFFF8">
                  <a:alpha val="0"/>
                </a:srgbClr>
              </a:clrTo>
            </a:clrChange>
          </a:blip>
          <a:stretch>
            <a:fillRect/>
          </a:stretch>
        </p:blipFill>
        <p:spPr>
          <a:xfrm>
            <a:off x="3650050" y="3277897"/>
            <a:ext cx="4891901" cy="2528223"/>
          </a:xfrm>
          <a:prstGeom prst="rect">
            <a:avLst/>
          </a:prstGeom>
          <a:noFill/>
          <a:ln w="9525" cap="flat" cmpd="sng">
            <a:noFill/>
            <a:prstDash val="solid"/>
            <a:miter/>
            <a:headEnd type="none" w="med" len="med"/>
            <a:tailEnd type="none" w="med" len="med"/>
          </a:ln>
        </p:spPr>
      </p:pic>
      <p:sp>
        <p:nvSpPr>
          <p:cNvPr id="5" name="文本框 4"/>
          <p:cNvSpPr txBox="1"/>
          <p:nvPr/>
        </p:nvSpPr>
        <p:spPr>
          <a:xfrm>
            <a:off x="898071" y="280201"/>
            <a:ext cx="5519460" cy="584775"/>
          </a:xfrm>
          <a:prstGeom prst="rect">
            <a:avLst/>
          </a:prstGeom>
          <a:noFill/>
        </p:spPr>
        <p:txBody>
          <a:bodyPr wrap="none" rtlCol="0">
            <a:spAutoFit/>
          </a:bodyPr>
          <a:lstStyle/>
          <a:p>
            <a:pPr lvl="0">
              <a:defRPr/>
            </a:pPr>
            <a:r>
              <a:rPr lang="zh-CN" altLang="en-US" sz="3200" dirty="0">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rPr>
              <a:t>伽利略对自由落体运动的研究</a:t>
            </a:r>
          </a:p>
        </p:txBody>
      </p:sp>
    </p:spTree>
    <p:extLst>
      <p:ext uri="{BB962C8B-B14F-4D97-AF65-F5344CB8AC3E}">
        <p14:creationId xmlns:p14="http://schemas.microsoft.com/office/powerpoint/2010/main" val="3460186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4580"/>
                                        </p:tgtEl>
                                        <p:attrNameLst>
                                          <p:attrName>style.visibility</p:attrName>
                                        </p:attrNameLst>
                                      </p:cBhvr>
                                      <p:to>
                                        <p:strVal val="visible"/>
                                      </p:to>
                                    </p:set>
                                    <p:anim calcmode="discrete" valueType="clr">
                                      <p:cBhvr override="childStyle">
                                        <p:cTn id="7" dur="80"/>
                                        <p:tgtEl>
                                          <p:spTgt spid="2458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4580"/>
                                        </p:tgtEl>
                                        <p:attrNameLst>
                                          <p:attrName>fillcolor</p:attrName>
                                        </p:attrNameLst>
                                      </p:cBhvr>
                                      <p:tavLst>
                                        <p:tav tm="0">
                                          <p:val>
                                            <p:clrVal>
                                              <a:schemeClr val="accent2"/>
                                            </p:clrVal>
                                          </p:val>
                                        </p:tav>
                                        <p:tav tm="50000">
                                          <p:val>
                                            <p:clrVal>
                                              <a:schemeClr val="hlink"/>
                                            </p:clrVal>
                                          </p:val>
                                        </p:tav>
                                      </p:tavLst>
                                    </p:anim>
                                    <p:set>
                                      <p:cBhvr>
                                        <p:cTn id="9" dur="80"/>
                                        <p:tgtEl>
                                          <p:spTgt spid="2458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4" name="矩形 25603"/>
          <p:cNvSpPr/>
          <p:nvPr/>
        </p:nvSpPr>
        <p:spPr>
          <a:xfrm>
            <a:off x="574487" y="1276285"/>
            <a:ext cx="1620957" cy="523220"/>
          </a:xfrm>
          <a:prstGeom prst="rect">
            <a:avLst/>
          </a:prstGeom>
          <a:noFill/>
          <a:ln w="9525">
            <a:noFill/>
          </a:ln>
        </p:spPr>
        <p:txBody>
          <a:bodyPr wrap="none" anchor="t">
            <a:spAutoFit/>
          </a:bodyPr>
          <a:lstStyle/>
          <a:p>
            <a:pPr defTabSz="1219170"/>
            <a:r>
              <a:rPr lang="zh-CN" altLang="en-US" sz="2800" kern="0" dirty="0">
                <a:latin typeface="Arial" panose="020B0604020202020204" pitchFamily="34" charset="0"/>
                <a:ea typeface="思源黑体 CN Medium" panose="020B0600000000000000" pitchFamily="34" charset="-122"/>
                <a:sym typeface="Arial" panose="020B0604020202020204" pitchFamily="34" charset="0"/>
              </a:rPr>
              <a:t>合理外推</a:t>
            </a:r>
          </a:p>
        </p:txBody>
      </p:sp>
      <p:sp>
        <p:nvSpPr>
          <p:cNvPr id="25605" name="矩形 25604"/>
          <p:cNvSpPr/>
          <p:nvPr/>
        </p:nvSpPr>
        <p:spPr>
          <a:xfrm>
            <a:off x="574487" y="1799505"/>
            <a:ext cx="10944413" cy="1314784"/>
          </a:xfrm>
          <a:prstGeom prst="rect">
            <a:avLst/>
          </a:prstGeom>
          <a:noFill/>
          <a:ln w="9525" cap="flat" cmpd="sng">
            <a:noFill/>
            <a:prstDash val="solid"/>
            <a:miter/>
            <a:headEnd type="none" w="med" len="med"/>
            <a:tailEnd type="none" w="med" len="med"/>
          </a:ln>
        </p:spPr>
        <p:txBody>
          <a:bodyPr wrap="square">
            <a:spAutoFit/>
          </a:bodyPr>
          <a:lstStyle/>
          <a:p>
            <a:pPr defTabSz="1219170">
              <a:lnSpc>
                <a:spcPct val="150000"/>
              </a:lnSpc>
            </a:pPr>
            <a:r>
              <a:rPr lang="en-US" altLang="zh-CN" sz="2800" kern="0" dirty="0">
                <a:latin typeface="Arial" panose="020B0604020202020204" pitchFamily="34" charset="0"/>
                <a:ea typeface="思源黑体 CN Medium" panose="020B0600000000000000" pitchFamily="34" charset="-122"/>
                <a:sym typeface="Arial" panose="020B0604020202020204" pitchFamily="34" charset="0"/>
              </a:rPr>
              <a:t>        </a:t>
            </a:r>
            <a:r>
              <a:rPr lang="zh-CN" altLang="en-US" sz="2800" kern="0" dirty="0">
                <a:latin typeface="Arial" panose="020B0604020202020204" pitchFamily="34" charset="0"/>
                <a:ea typeface="思源黑体 CN Medium" panose="020B0600000000000000" pitchFamily="34" charset="-122"/>
                <a:sym typeface="Arial" panose="020B0604020202020204" pitchFamily="34" charset="0"/>
              </a:rPr>
              <a:t>如果斜面倾角增大到</a:t>
            </a:r>
            <a:r>
              <a:rPr lang="en-US" altLang="zh-CN" sz="2800" kern="0" dirty="0">
                <a:latin typeface="Arial" panose="020B0604020202020204" pitchFamily="34" charset="0"/>
                <a:ea typeface="思源黑体 CN Medium" panose="020B0600000000000000" pitchFamily="34" charset="-122"/>
                <a:sym typeface="Arial" panose="020B0604020202020204" pitchFamily="34" charset="0"/>
              </a:rPr>
              <a:t>90</a:t>
            </a:r>
            <a:r>
              <a:rPr lang="en-US" altLang="zh-CN" sz="2800" kern="0" baseline="30000" dirty="0">
                <a:latin typeface="Arial" panose="020B0604020202020204" pitchFamily="34" charset="0"/>
                <a:ea typeface="思源黑体 CN Medium" panose="020B0600000000000000" pitchFamily="34" charset="-122"/>
                <a:sym typeface="Arial" panose="020B0604020202020204" pitchFamily="34" charset="0"/>
              </a:rPr>
              <a:t>0</a:t>
            </a:r>
            <a:r>
              <a:rPr lang="zh-CN" altLang="en-US" sz="2800" kern="0" dirty="0">
                <a:latin typeface="Arial" panose="020B0604020202020204" pitchFamily="34" charset="0"/>
                <a:ea typeface="思源黑体 CN Medium" panose="020B0600000000000000" pitchFamily="34" charset="-122"/>
                <a:sym typeface="Arial" panose="020B0604020202020204" pitchFamily="34" charset="0"/>
              </a:rPr>
              <a:t>，小球仍然保持匀加速直线运动的性质，且所有物体下落时的加速度都是一样的！</a:t>
            </a:r>
          </a:p>
        </p:txBody>
      </p:sp>
      <p:pic>
        <p:nvPicPr>
          <p:cNvPr id="25606" name="图片 25605" descr="未命名3"/>
          <p:cNvPicPr>
            <a:picLocks noChangeAspect="1"/>
          </p:cNvPicPr>
          <p:nvPr/>
        </p:nvPicPr>
        <p:blipFill>
          <a:blip r:embed="rId2"/>
          <a:stretch>
            <a:fillRect/>
          </a:stretch>
        </p:blipFill>
        <p:spPr>
          <a:xfrm>
            <a:off x="3213222" y="3305431"/>
            <a:ext cx="5765557" cy="2640901"/>
          </a:xfrm>
          <a:prstGeom prst="rect">
            <a:avLst/>
          </a:prstGeom>
          <a:noFill/>
          <a:ln w="9525" cap="flat" cmpd="sng">
            <a:noFill/>
            <a:prstDash val="solid"/>
            <a:miter/>
            <a:headEnd type="none" w="med" len="med"/>
            <a:tailEnd type="none" w="med" len="med"/>
          </a:ln>
        </p:spPr>
      </p:pic>
      <p:sp>
        <p:nvSpPr>
          <p:cNvPr id="5" name="文本框 4"/>
          <p:cNvSpPr txBox="1"/>
          <p:nvPr/>
        </p:nvSpPr>
        <p:spPr>
          <a:xfrm>
            <a:off x="898071" y="280201"/>
            <a:ext cx="5519460" cy="584775"/>
          </a:xfrm>
          <a:prstGeom prst="rect">
            <a:avLst/>
          </a:prstGeom>
          <a:noFill/>
        </p:spPr>
        <p:txBody>
          <a:bodyPr wrap="none" rtlCol="0">
            <a:spAutoFit/>
          </a:bodyPr>
          <a:lstStyle/>
          <a:p>
            <a:pPr lvl="0">
              <a:defRPr/>
            </a:pPr>
            <a:r>
              <a:rPr lang="zh-CN" altLang="en-US" sz="3200" dirty="0">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rPr>
              <a:t>伽利略对自由落体运动的研究</a:t>
            </a:r>
          </a:p>
        </p:txBody>
      </p:sp>
    </p:spTree>
    <p:extLst>
      <p:ext uri="{BB962C8B-B14F-4D97-AF65-F5344CB8AC3E}">
        <p14:creationId xmlns:p14="http://schemas.microsoft.com/office/powerpoint/2010/main" val="3093191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lt">
                                    <p:tmAbs val="75"/>
                                  </p:iterate>
                                  <p:childTnLst>
                                    <p:set>
                                      <p:cBhvr>
                                        <p:cTn id="6" dur="1" fill="hold">
                                          <p:stCondLst>
                                            <p:cond delay="74"/>
                                          </p:stCondLst>
                                        </p:cTn>
                                        <p:tgtEl>
                                          <p:spTgt spid="256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5" grpId="0" bldLvl="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8" name="矩形 26627"/>
          <p:cNvSpPr/>
          <p:nvPr/>
        </p:nvSpPr>
        <p:spPr>
          <a:xfrm>
            <a:off x="570227" y="1398389"/>
            <a:ext cx="1980029" cy="523220"/>
          </a:xfrm>
          <a:prstGeom prst="rect">
            <a:avLst/>
          </a:prstGeom>
          <a:noFill/>
          <a:ln w="9525">
            <a:noFill/>
          </a:ln>
        </p:spPr>
        <p:txBody>
          <a:bodyPr wrap="none" anchor="t">
            <a:spAutoFit/>
          </a:bodyPr>
          <a:lstStyle/>
          <a:p>
            <a:pPr defTabSz="1219170"/>
            <a:r>
              <a:rPr lang="zh-CN" altLang="en-US" sz="2800" kern="0" dirty="0">
                <a:latin typeface="Arial" panose="020B0604020202020204" pitchFamily="34" charset="0"/>
                <a:ea typeface="思源黑体 CN Medium" panose="020B0600000000000000" pitchFamily="34" charset="-122"/>
                <a:sym typeface="Arial" panose="020B0604020202020204" pitchFamily="34" charset="0"/>
              </a:rPr>
              <a:t>修正和推广</a:t>
            </a:r>
          </a:p>
        </p:txBody>
      </p:sp>
      <p:sp>
        <p:nvSpPr>
          <p:cNvPr id="26631" name="文本框 26630"/>
          <p:cNvSpPr txBox="1"/>
          <p:nvPr/>
        </p:nvSpPr>
        <p:spPr>
          <a:xfrm>
            <a:off x="243712" y="2455023"/>
            <a:ext cx="9471053" cy="523220"/>
          </a:xfrm>
          <a:prstGeom prst="rect">
            <a:avLst/>
          </a:prstGeom>
          <a:noFill/>
          <a:ln w="9525" cap="flat" cmpd="sng">
            <a:noFill/>
            <a:prstDash val="solid"/>
            <a:miter/>
            <a:headEnd type="none" w="med" len="med"/>
            <a:tailEnd type="none" w="med" len="med"/>
          </a:ln>
        </p:spPr>
        <p:txBody>
          <a:bodyPr wrap="square">
            <a:spAutoFit/>
          </a:bodyPr>
          <a:lstStyle/>
          <a:p>
            <a:pPr defTabSz="1219170"/>
            <a:r>
              <a:rPr lang="en-US" altLang="zh-CN" sz="2800" kern="0" dirty="0">
                <a:latin typeface="Arial" panose="020B0604020202020204" pitchFamily="34" charset="0"/>
                <a:ea typeface="思源黑体 CN Medium" panose="020B0600000000000000" pitchFamily="34" charset="-122"/>
                <a:sym typeface="Arial" panose="020B0604020202020204" pitchFamily="34" charset="0"/>
              </a:rPr>
              <a:t>    </a:t>
            </a:r>
            <a:r>
              <a:rPr lang="zh-CN" altLang="en-US" sz="2800" kern="0" dirty="0">
                <a:latin typeface="Arial" panose="020B0604020202020204" pitchFamily="34" charset="0"/>
                <a:ea typeface="思源黑体 CN Medium" panose="020B0600000000000000" pitchFamily="34" charset="-122"/>
                <a:sym typeface="Arial" panose="020B0604020202020204" pitchFamily="34" charset="0"/>
              </a:rPr>
              <a:t>如果完全排除空气阻力，那么，所有物体下落都将一样快。</a:t>
            </a:r>
          </a:p>
        </p:txBody>
      </p:sp>
      <p:sp>
        <p:nvSpPr>
          <p:cNvPr id="26632" name="文本框 26631"/>
          <p:cNvSpPr txBox="1"/>
          <p:nvPr/>
        </p:nvSpPr>
        <p:spPr>
          <a:xfrm>
            <a:off x="0" y="3317271"/>
            <a:ext cx="11518900" cy="1691810"/>
          </a:xfrm>
          <a:prstGeom prst="rect">
            <a:avLst/>
          </a:prstGeom>
          <a:noFill/>
          <a:ln w="9525" cap="flat" cmpd="sng">
            <a:noFill/>
            <a:prstDash val="solid"/>
            <a:miter/>
            <a:headEnd type="none" w="med" len="med"/>
            <a:tailEnd type="none" w="med" len="med"/>
          </a:ln>
        </p:spPr>
        <p:txBody>
          <a:bodyPr wrap="square">
            <a:spAutoFit/>
          </a:bodyPr>
          <a:lstStyle/>
          <a:p>
            <a:pPr defTabSz="1219170">
              <a:lnSpc>
                <a:spcPct val="200000"/>
              </a:lnSpc>
            </a:pPr>
            <a:r>
              <a:rPr lang="en-US" altLang="zh-CN" sz="2800" kern="0" dirty="0">
                <a:latin typeface="Arial" panose="020B0604020202020204" pitchFamily="34" charset="0"/>
                <a:ea typeface="思源黑体 CN Medium" panose="020B0600000000000000" pitchFamily="34" charset="-122"/>
                <a:sym typeface="Arial" panose="020B0604020202020204" pitchFamily="34" charset="0"/>
              </a:rPr>
              <a:t>      </a:t>
            </a:r>
            <a:r>
              <a:rPr lang="zh-CN" altLang="en-US" sz="2800" kern="0" dirty="0">
                <a:latin typeface="Arial" panose="020B0604020202020204" pitchFamily="34" charset="0"/>
                <a:ea typeface="思源黑体 CN Medium" panose="020B0600000000000000" pitchFamily="34" charset="-122"/>
                <a:sym typeface="Arial" panose="020B0604020202020204" pitchFamily="34" charset="0"/>
              </a:rPr>
              <a:t>在科学研究中，懂得忽略什么，有时与懂得重视什么同等重要。                                            </a:t>
            </a:r>
            <a:br>
              <a:rPr lang="zh-CN" altLang="en-US" sz="2800" kern="0" dirty="0">
                <a:latin typeface="Arial" panose="020B0604020202020204" pitchFamily="34" charset="0"/>
                <a:ea typeface="思源黑体 CN Medium" panose="020B0600000000000000" pitchFamily="34" charset="-122"/>
                <a:sym typeface="Arial" panose="020B0604020202020204" pitchFamily="34" charset="0"/>
              </a:rPr>
            </a:br>
            <a:r>
              <a:rPr lang="zh-CN" altLang="en-US" sz="2800" kern="0" dirty="0">
                <a:latin typeface="Arial" panose="020B0604020202020204" pitchFamily="34" charset="0"/>
                <a:ea typeface="思源黑体 CN Medium" panose="020B0600000000000000" pitchFamily="34" charset="-122"/>
                <a:sym typeface="Arial" panose="020B0604020202020204" pitchFamily="34" charset="0"/>
              </a:rPr>
              <a:t>                                                                                                </a:t>
            </a:r>
            <a:r>
              <a:rPr lang="en-US" altLang="zh-CN" sz="2800" kern="0" dirty="0">
                <a:latin typeface="Arial" panose="020B0604020202020204" pitchFamily="34" charset="0"/>
                <a:ea typeface="思源黑体 CN Medium" panose="020B0600000000000000" pitchFamily="34" charset="-122"/>
                <a:sym typeface="Arial" panose="020B0604020202020204" pitchFamily="34" charset="0"/>
              </a:rPr>
              <a:t>——</a:t>
            </a:r>
            <a:r>
              <a:rPr lang="zh-CN" altLang="en-US" sz="2800" kern="0" dirty="0">
                <a:latin typeface="Arial" panose="020B0604020202020204" pitchFamily="34" charset="0"/>
                <a:ea typeface="思源黑体 CN Medium" panose="020B0600000000000000" pitchFamily="34" charset="-122"/>
                <a:sym typeface="Arial" panose="020B0604020202020204" pitchFamily="34" charset="0"/>
              </a:rPr>
              <a:t>伽利略  </a:t>
            </a:r>
          </a:p>
        </p:txBody>
      </p:sp>
      <p:sp>
        <p:nvSpPr>
          <p:cNvPr id="5" name="文本框 4"/>
          <p:cNvSpPr txBox="1"/>
          <p:nvPr/>
        </p:nvSpPr>
        <p:spPr>
          <a:xfrm>
            <a:off x="898071" y="280201"/>
            <a:ext cx="5519460" cy="584775"/>
          </a:xfrm>
          <a:prstGeom prst="rect">
            <a:avLst/>
          </a:prstGeom>
          <a:noFill/>
        </p:spPr>
        <p:txBody>
          <a:bodyPr wrap="none" rtlCol="0">
            <a:spAutoFit/>
          </a:bodyPr>
          <a:lstStyle/>
          <a:p>
            <a:pPr lvl="0">
              <a:defRPr/>
            </a:pPr>
            <a:r>
              <a:rPr lang="zh-CN" altLang="en-US" sz="3200" dirty="0">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rPr>
              <a:t>伽利略对自由落体运动的研究</a:t>
            </a:r>
          </a:p>
        </p:txBody>
      </p:sp>
    </p:spTree>
    <p:extLst>
      <p:ext uri="{BB962C8B-B14F-4D97-AF65-F5344CB8AC3E}">
        <p14:creationId xmlns:p14="http://schemas.microsoft.com/office/powerpoint/2010/main" val="1799127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6631"/>
                                        </p:tgtEl>
                                        <p:attrNameLst>
                                          <p:attrName>style.visibility</p:attrName>
                                        </p:attrNameLst>
                                      </p:cBhvr>
                                      <p:to>
                                        <p:strVal val="visible"/>
                                      </p:to>
                                    </p:set>
                                    <p:anim calcmode="discrete" valueType="clr">
                                      <p:cBhvr override="childStyle">
                                        <p:cTn id="7" dur="80"/>
                                        <p:tgtEl>
                                          <p:spTgt spid="26631"/>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6631"/>
                                        </p:tgtEl>
                                        <p:attrNameLst>
                                          <p:attrName>fillcolor</p:attrName>
                                        </p:attrNameLst>
                                      </p:cBhvr>
                                      <p:tavLst>
                                        <p:tav tm="0">
                                          <p:val>
                                            <p:clrVal>
                                              <a:schemeClr val="accent2"/>
                                            </p:clrVal>
                                          </p:val>
                                        </p:tav>
                                        <p:tav tm="50000">
                                          <p:val>
                                            <p:clrVal>
                                              <a:schemeClr val="hlink"/>
                                            </p:clrVal>
                                          </p:val>
                                        </p:tav>
                                      </p:tavLst>
                                    </p:anim>
                                    <p:set>
                                      <p:cBhvr>
                                        <p:cTn id="9" dur="80"/>
                                        <p:tgtEl>
                                          <p:spTgt spid="26631"/>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26632"/>
                                        </p:tgtEl>
                                        <p:attrNameLst>
                                          <p:attrName>style.visibility</p:attrName>
                                        </p:attrNameLst>
                                      </p:cBhvr>
                                      <p:to>
                                        <p:strVal val="visible"/>
                                      </p:to>
                                    </p:set>
                                    <p:anim calcmode="discrete" valueType="clr">
                                      <p:cBhvr override="childStyle">
                                        <p:cTn id="14" dur="80"/>
                                        <p:tgtEl>
                                          <p:spTgt spid="26632"/>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26632"/>
                                        </p:tgtEl>
                                        <p:attrNameLst>
                                          <p:attrName>fillcolor</p:attrName>
                                        </p:attrNameLst>
                                      </p:cBhvr>
                                      <p:tavLst>
                                        <p:tav tm="0">
                                          <p:val>
                                            <p:clrVal>
                                              <a:schemeClr val="accent2"/>
                                            </p:clrVal>
                                          </p:val>
                                        </p:tav>
                                        <p:tav tm="50000">
                                          <p:val>
                                            <p:clrVal>
                                              <a:schemeClr val="hlink"/>
                                            </p:clrVal>
                                          </p:val>
                                        </p:tav>
                                      </p:tavLst>
                                    </p:anim>
                                    <p:set>
                                      <p:cBhvr>
                                        <p:cTn id="16" dur="80"/>
                                        <p:tgtEl>
                                          <p:spTgt spid="2663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1" grpId="0" bldLvl="0"/>
      <p:bldP spid="26632" grpId="0" bldLvl="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700" name="文本框 29699"/>
          <p:cNvSpPr txBox="1"/>
          <p:nvPr/>
        </p:nvSpPr>
        <p:spPr>
          <a:xfrm>
            <a:off x="660400" y="2008597"/>
            <a:ext cx="10092481" cy="1200329"/>
          </a:xfrm>
          <a:prstGeom prst="rect">
            <a:avLst/>
          </a:prstGeom>
          <a:noFill/>
          <a:ln w="9525" cap="flat" cmpd="sng">
            <a:noFill/>
            <a:prstDash val="solid"/>
            <a:miter/>
            <a:headEnd type="none" w="med" len="med"/>
            <a:tailEnd type="none" w="med" len="med"/>
          </a:ln>
        </p:spPr>
        <p:txBody>
          <a:bodyPr wrap="square">
            <a:spAutoFit/>
          </a:bodyPr>
          <a:lstStyle/>
          <a:p>
            <a:pPr defTabSz="1219170">
              <a:spcBef>
                <a:spcPct val="50000"/>
              </a:spcBef>
            </a:pPr>
            <a:r>
              <a:rPr lang="zh-CN" altLang="en-US" sz="2400" kern="0" dirty="0">
                <a:latin typeface="Arial" panose="020B0604020202020204" pitchFamily="34" charset="0"/>
                <a:ea typeface="思源黑体 CN Medium" panose="020B0600000000000000" pitchFamily="34" charset="-122"/>
                <a:sym typeface="Arial" panose="020B0604020202020204" pitchFamily="34" charset="0"/>
              </a:rPr>
              <a:t>伽利略科学思想方法的核心：</a:t>
            </a:r>
          </a:p>
          <a:p>
            <a:pPr defTabSz="1219170">
              <a:spcBef>
                <a:spcPct val="50000"/>
              </a:spcBef>
            </a:pPr>
            <a:r>
              <a:rPr lang="zh-CN" altLang="en-US" sz="3200" kern="0" dirty="0">
                <a:latin typeface="Arial" panose="020B0604020202020204" pitchFamily="34" charset="0"/>
                <a:ea typeface="思源黑体 CN Medium" panose="020B0600000000000000" pitchFamily="34" charset="-122"/>
                <a:sym typeface="Arial" panose="020B0604020202020204" pitchFamily="34" charset="0"/>
              </a:rPr>
              <a:t>       </a:t>
            </a:r>
            <a:r>
              <a:rPr lang="zh-CN" altLang="en-US" sz="2400" kern="0" dirty="0">
                <a:latin typeface="Arial" panose="020B0604020202020204" pitchFamily="34" charset="0"/>
                <a:ea typeface="思源黑体 CN Medium" panose="020B0600000000000000" pitchFamily="34" charset="-122"/>
                <a:sym typeface="Arial" panose="020B0604020202020204" pitchFamily="34" charset="0"/>
              </a:rPr>
              <a:t>把实验和逻辑推理（包括数学推演）和谐地结合起来。</a:t>
            </a:r>
          </a:p>
        </p:txBody>
      </p:sp>
      <p:sp>
        <p:nvSpPr>
          <p:cNvPr id="29703" name="矩形 29702"/>
          <p:cNvSpPr/>
          <p:nvPr/>
        </p:nvSpPr>
        <p:spPr>
          <a:xfrm>
            <a:off x="564995" y="1175176"/>
            <a:ext cx="3775393" cy="523220"/>
          </a:xfrm>
          <a:prstGeom prst="rect">
            <a:avLst/>
          </a:prstGeom>
          <a:noFill/>
          <a:ln w="9525">
            <a:noFill/>
          </a:ln>
        </p:spPr>
        <p:txBody>
          <a:bodyPr wrap="none" anchor="t">
            <a:spAutoFit/>
          </a:bodyPr>
          <a:lstStyle/>
          <a:p>
            <a:pPr defTabSz="1219170"/>
            <a:r>
              <a:rPr lang="zh-CN" altLang="en-US" sz="2800" kern="0" dirty="0">
                <a:latin typeface="Arial" panose="020B0604020202020204" pitchFamily="34" charset="0"/>
                <a:ea typeface="思源黑体 CN Medium" panose="020B0600000000000000" pitchFamily="34" charset="-122"/>
                <a:sym typeface="Arial" panose="020B0604020202020204" pitchFamily="34" charset="0"/>
              </a:rPr>
              <a:t>伽利略科学思想的成就</a:t>
            </a:r>
          </a:p>
        </p:txBody>
      </p:sp>
      <p:sp>
        <p:nvSpPr>
          <p:cNvPr id="29704" name="文本框 29703"/>
          <p:cNvSpPr txBox="1"/>
          <p:nvPr/>
        </p:nvSpPr>
        <p:spPr>
          <a:xfrm>
            <a:off x="660400" y="3208926"/>
            <a:ext cx="10506160" cy="2492990"/>
          </a:xfrm>
          <a:prstGeom prst="rect">
            <a:avLst/>
          </a:prstGeom>
          <a:noFill/>
          <a:ln w="9525" cap="flat" cmpd="sng">
            <a:noFill/>
            <a:prstDash val="solid"/>
            <a:miter/>
            <a:headEnd type="none" w="med" len="med"/>
            <a:tailEnd type="none" w="med" len="med"/>
          </a:ln>
        </p:spPr>
        <p:txBody>
          <a:bodyPr wrap="square">
            <a:spAutoFit/>
          </a:bodyPr>
          <a:lstStyle/>
          <a:p>
            <a:pPr defTabSz="1219170">
              <a:lnSpc>
                <a:spcPct val="200000"/>
              </a:lnSpc>
              <a:spcBef>
                <a:spcPct val="50000"/>
              </a:spcBef>
            </a:pPr>
            <a:r>
              <a:rPr lang="en-US" altLang="zh-CN" sz="2400" kern="0" dirty="0">
                <a:latin typeface="Arial" panose="020B0604020202020204" pitchFamily="34" charset="0"/>
                <a:ea typeface="思源黑体 CN Medium" panose="020B0600000000000000" pitchFamily="34" charset="-122"/>
                <a:sym typeface="Arial" panose="020B0604020202020204" pitchFamily="34" charset="0"/>
              </a:rPr>
              <a:t>        </a:t>
            </a:r>
            <a:r>
              <a:rPr lang="zh-CN" altLang="en-US" sz="2400" kern="0" dirty="0">
                <a:latin typeface="Arial" panose="020B0604020202020204" pitchFamily="34" charset="0"/>
                <a:ea typeface="思源黑体 CN Medium" panose="020B0600000000000000" pitchFamily="34" charset="-122"/>
                <a:sym typeface="Arial" panose="020B0604020202020204" pitchFamily="34" charset="0"/>
              </a:rPr>
              <a:t>伽利略的发现以及他所应用的科学的推理方法，是人类思想史上最伟大的成就之一，而且标志着物理学的真正开端。               </a:t>
            </a:r>
            <a:endParaRPr lang="en-US" altLang="zh-CN" sz="2400" kern="0" dirty="0">
              <a:latin typeface="Arial" panose="020B0604020202020204" pitchFamily="34" charset="0"/>
              <a:ea typeface="思源黑体 CN Medium" panose="020B0600000000000000" pitchFamily="34" charset="-122"/>
              <a:sym typeface="Arial" panose="020B0604020202020204" pitchFamily="34" charset="0"/>
            </a:endParaRPr>
          </a:p>
          <a:p>
            <a:pPr defTabSz="1219170">
              <a:lnSpc>
                <a:spcPct val="200000"/>
              </a:lnSpc>
              <a:spcBef>
                <a:spcPct val="50000"/>
              </a:spcBef>
            </a:pPr>
            <a:r>
              <a:rPr lang="en-US" altLang="zh-CN" sz="2400" kern="0" dirty="0">
                <a:latin typeface="Arial" panose="020B0604020202020204" pitchFamily="34" charset="0"/>
                <a:ea typeface="思源黑体 CN Medium" panose="020B0600000000000000" pitchFamily="34" charset="-122"/>
                <a:sym typeface="Arial" panose="020B0604020202020204" pitchFamily="34" charset="0"/>
              </a:rPr>
              <a:t>                                                                                              </a:t>
            </a:r>
            <a:r>
              <a:rPr lang="zh-CN" altLang="en-US" sz="2400" kern="0" dirty="0">
                <a:latin typeface="Arial" panose="020B0604020202020204" pitchFamily="34" charset="0"/>
                <a:ea typeface="思源黑体 CN Medium" panose="020B0600000000000000" pitchFamily="34" charset="-122"/>
                <a:sym typeface="Arial" panose="020B0604020202020204" pitchFamily="34" charset="0"/>
              </a:rPr>
              <a:t> </a:t>
            </a:r>
            <a:r>
              <a:rPr lang="en-US" altLang="zh-CN" sz="2400" kern="0" dirty="0">
                <a:latin typeface="Arial" panose="020B0604020202020204" pitchFamily="34" charset="0"/>
                <a:ea typeface="思源黑体 CN Medium" panose="020B0600000000000000" pitchFamily="34" charset="-122"/>
                <a:sym typeface="Arial" panose="020B0604020202020204" pitchFamily="34" charset="0"/>
              </a:rPr>
              <a:t>——</a:t>
            </a:r>
            <a:r>
              <a:rPr lang="zh-CN" altLang="en-US" sz="2400" kern="0" dirty="0">
                <a:latin typeface="Arial" panose="020B0604020202020204" pitchFamily="34" charset="0"/>
                <a:ea typeface="思源黑体 CN Medium" panose="020B0600000000000000" pitchFamily="34" charset="-122"/>
                <a:sym typeface="Arial" panose="020B0604020202020204" pitchFamily="34" charset="0"/>
              </a:rPr>
              <a:t>爱因斯坦</a:t>
            </a:r>
          </a:p>
        </p:txBody>
      </p:sp>
      <p:sp>
        <p:nvSpPr>
          <p:cNvPr id="5" name="文本框 4"/>
          <p:cNvSpPr txBox="1"/>
          <p:nvPr/>
        </p:nvSpPr>
        <p:spPr>
          <a:xfrm>
            <a:off x="898071" y="280201"/>
            <a:ext cx="5519460" cy="584775"/>
          </a:xfrm>
          <a:prstGeom prst="rect">
            <a:avLst/>
          </a:prstGeom>
          <a:noFill/>
        </p:spPr>
        <p:txBody>
          <a:bodyPr wrap="none" rtlCol="0">
            <a:spAutoFit/>
          </a:bodyPr>
          <a:lstStyle/>
          <a:p>
            <a:pPr lvl="0">
              <a:defRPr/>
            </a:pPr>
            <a:r>
              <a:rPr lang="zh-CN" altLang="en-US" sz="3200" dirty="0">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rPr>
              <a:t>伽利略对自由落体运动的研究</a:t>
            </a:r>
          </a:p>
        </p:txBody>
      </p:sp>
    </p:spTree>
    <p:extLst>
      <p:ext uri="{BB962C8B-B14F-4D97-AF65-F5344CB8AC3E}">
        <p14:creationId xmlns:p14="http://schemas.microsoft.com/office/powerpoint/2010/main" val="152611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9700"/>
                                        </p:tgtEl>
                                        <p:attrNameLst>
                                          <p:attrName>style.visibility</p:attrName>
                                        </p:attrNameLst>
                                      </p:cBhvr>
                                      <p:to>
                                        <p:strVal val="visible"/>
                                      </p:to>
                                    </p:set>
                                    <p:anim calcmode="discrete" valueType="clr">
                                      <p:cBhvr override="childStyle">
                                        <p:cTn id="7" dur="80"/>
                                        <p:tgtEl>
                                          <p:spTgt spid="2970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9700"/>
                                        </p:tgtEl>
                                        <p:attrNameLst>
                                          <p:attrName>fillcolor</p:attrName>
                                        </p:attrNameLst>
                                      </p:cBhvr>
                                      <p:tavLst>
                                        <p:tav tm="0">
                                          <p:val>
                                            <p:clrVal>
                                              <a:schemeClr val="accent2"/>
                                            </p:clrVal>
                                          </p:val>
                                        </p:tav>
                                        <p:tav tm="50000">
                                          <p:val>
                                            <p:clrVal>
                                              <a:schemeClr val="hlink"/>
                                            </p:clrVal>
                                          </p:val>
                                        </p:tav>
                                      </p:tavLst>
                                    </p:anim>
                                    <p:set>
                                      <p:cBhvr>
                                        <p:cTn id="9" dur="80"/>
                                        <p:tgtEl>
                                          <p:spTgt spid="29700"/>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iterate type="lt">
                                    <p:tmPct val="0"/>
                                  </p:iterate>
                                  <p:childTnLst>
                                    <p:set>
                                      <p:cBhvr>
                                        <p:cTn id="13" dur="1" fill="hold">
                                          <p:stCondLst>
                                            <p:cond delay="0"/>
                                          </p:stCondLst>
                                        </p:cTn>
                                        <p:tgtEl>
                                          <p:spTgt spid="29704"/>
                                        </p:tgtEl>
                                        <p:attrNameLst>
                                          <p:attrName>style.visibility</p:attrName>
                                        </p:attrNameLst>
                                      </p:cBhvr>
                                      <p:to>
                                        <p:strVal val="visible"/>
                                      </p:to>
                                    </p:set>
                                    <p:animEffect transition="in" filter="wipe(left)">
                                      <p:cBhvr>
                                        <p:cTn id="14" dur="500"/>
                                        <p:tgtEl>
                                          <p:spTgt spid="297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0" grpId="0" bldLvl="0"/>
      <p:bldP spid="29704" grpId="0" bldLvl="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2" name="文本框 37891"/>
          <p:cNvSpPr txBox="1"/>
          <p:nvPr/>
        </p:nvSpPr>
        <p:spPr>
          <a:xfrm>
            <a:off x="5171276" y="2940600"/>
            <a:ext cx="4134465" cy="523220"/>
          </a:xfrm>
          <a:prstGeom prst="rect">
            <a:avLst/>
          </a:prstGeom>
          <a:noFill/>
          <a:ln w="9525">
            <a:noFill/>
          </a:ln>
        </p:spPr>
        <p:txBody>
          <a:bodyPr wrap="none" anchor="t">
            <a:spAutoFit/>
          </a:bodyPr>
          <a:lstStyle/>
          <a:p>
            <a:pPr defTabSz="1219170"/>
            <a:r>
              <a:rPr lang="zh-CN" altLang="en-US" sz="2800" kern="0" dirty="0">
                <a:latin typeface="Arial" panose="020B0604020202020204" pitchFamily="34" charset="0"/>
                <a:ea typeface="思源黑体 CN Medium" panose="020B0600000000000000" pitchFamily="34" charset="-122"/>
                <a:sym typeface="Arial" panose="020B0604020202020204" pitchFamily="34" charset="0"/>
              </a:rPr>
              <a:t>真正的物理学开始了</a:t>
            </a:r>
            <a:r>
              <a:rPr lang="en-US" altLang="zh-CN" sz="2800" kern="0" dirty="0">
                <a:latin typeface="Arial" panose="020B0604020202020204" pitchFamily="34" charset="0"/>
                <a:ea typeface="思源黑体 CN Medium" panose="020B0600000000000000" pitchFamily="34" charset="-122"/>
                <a:sym typeface="Arial" panose="020B0604020202020204" pitchFamily="34" charset="0"/>
              </a:rPr>
              <a:t>……</a:t>
            </a:r>
          </a:p>
        </p:txBody>
      </p:sp>
      <p:pic>
        <p:nvPicPr>
          <p:cNvPr id="37893" name="图片 37892" descr="爱因斯坦3"/>
          <p:cNvPicPr>
            <a:picLocks noChangeAspect="1"/>
          </p:cNvPicPr>
          <p:nvPr/>
        </p:nvPicPr>
        <p:blipFill>
          <a:blip r:embed="rId2"/>
          <a:stretch>
            <a:fillRect/>
          </a:stretch>
        </p:blipFill>
        <p:spPr>
          <a:xfrm>
            <a:off x="3089541" y="2129544"/>
            <a:ext cx="1803697" cy="1867040"/>
          </a:xfrm>
          <a:prstGeom prst="rect">
            <a:avLst/>
          </a:prstGeom>
          <a:noFill/>
          <a:ln w="38100">
            <a:noFill/>
          </a:ln>
        </p:spPr>
      </p:pic>
      <p:sp>
        <p:nvSpPr>
          <p:cNvPr id="35844" name="文本框 35843"/>
          <p:cNvSpPr txBox="1"/>
          <p:nvPr/>
        </p:nvSpPr>
        <p:spPr>
          <a:xfrm>
            <a:off x="898071" y="5069979"/>
            <a:ext cx="8856669" cy="523220"/>
          </a:xfrm>
          <a:prstGeom prst="rect">
            <a:avLst/>
          </a:prstGeom>
          <a:noFill/>
          <a:ln w="9525" cap="flat" cmpd="sng">
            <a:noFill/>
            <a:prstDash val="solid"/>
            <a:miter/>
            <a:headEnd type="none" w="med" len="med"/>
            <a:tailEnd type="none" w="med" len="med"/>
          </a:ln>
        </p:spPr>
        <p:txBody>
          <a:bodyPr wrap="square">
            <a:spAutoFit/>
          </a:bodyPr>
          <a:lstStyle/>
          <a:p>
            <a:pPr algn="ctr" defTabSz="1219170">
              <a:spcBef>
                <a:spcPct val="50000"/>
              </a:spcBef>
            </a:pPr>
            <a:r>
              <a:rPr lang="zh-CN" altLang="en-US" sz="2800" kern="0" dirty="0">
                <a:latin typeface="Arial" panose="020B0604020202020204" pitchFamily="34" charset="0"/>
                <a:ea typeface="思源黑体 CN Medium" panose="020B0600000000000000" pitchFamily="34" charset="-122"/>
                <a:sym typeface="Arial" panose="020B0604020202020204" pitchFamily="34" charset="0"/>
              </a:rPr>
              <a:t>阅读本课内容及课本</a:t>
            </a:r>
            <a:r>
              <a:rPr lang="en-US" altLang="zh-CN" sz="2800" kern="0" dirty="0">
                <a:latin typeface="Arial" panose="020B0604020202020204" pitchFamily="34" charset="0"/>
                <a:ea typeface="思源黑体 CN Medium" panose="020B0600000000000000" pitchFamily="34" charset="-122"/>
                <a:sym typeface="Arial" panose="020B0604020202020204" pitchFamily="34" charset="0"/>
              </a:rPr>
              <a:t>P51“</a:t>
            </a:r>
            <a:r>
              <a:rPr lang="zh-CN" altLang="en-US" sz="2800" kern="0" dirty="0">
                <a:latin typeface="Arial" panose="020B0604020202020204" pitchFamily="34" charset="0"/>
                <a:ea typeface="思源黑体 CN Medium" panose="020B0600000000000000" pitchFamily="34" charset="-122"/>
                <a:sym typeface="Arial" panose="020B0604020202020204" pitchFamily="34" charset="0"/>
              </a:rPr>
              <a:t>从伽利略的一生看科学与社会”</a:t>
            </a:r>
          </a:p>
        </p:txBody>
      </p:sp>
      <p:sp>
        <p:nvSpPr>
          <p:cNvPr id="5" name="文本框 4"/>
          <p:cNvSpPr txBox="1"/>
          <p:nvPr/>
        </p:nvSpPr>
        <p:spPr>
          <a:xfrm>
            <a:off x="898071" y="280201"/>
            <a:ext cx="5519460" cy="584775"/>
          </a:xfrm>
          <a:prstGeom prst="rect">
            <a:avLst/>
          </a:prstGeom>
          <a:noFill/>
        </p:spPr>
        <p:txBody>
          <a:bodyPr wrap="none" rtlCol="0">
            <a:spAutoFit/>
          </a:bodyPr>
          <a:lstStyle/>
          <a:p>
            <a:pPr lvl="0">
              <a:defRPr/>
            </a:pPr>
            <a:r>
              <a:rPr lang="zh-CN" altLang="en-US" sz="3200" dirty="0">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rPr>
              <a:t>伽利略对自由落体运动的研究</a:t>
            </a:r>
          </a:p>
        </p:txBody>
      </p:sp>
    </p:spTree>
    <p:extLst>
      <p:ext uri="{BB962C8B-B14F-4D97-AF65-F5344CB8AC3E}">
        <p14:creationId xmlns:p14="http://schemas.microsoft.com/office/powerpoint/2010/main" val="1156228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5844"/>
                                        </p:tgtEl>
                                        <p:attrNameLst>
                                          <p:attrName>style.visibility</p:attrName>
                                        </p:attrNameLst>
                                      </p:cBhvr>
                                      <p:to>
                                        <p:strVal val="visible"/>
                                      </p:to>
                                    </p:set>
                                    <p:anim calcmode="lin" valueType="num">
                                      <p:cBhvr additive="base">
                                        <p:cTn id="7" dur="500" fill="hold"/>
                                        <p:tgtEl>
                                          <p:spTgt spid="35844"/>
                                        </p:tgtEl>
                                        <p:attrNameLst>
                                          <p:attrName>ppt_x</p:attrName>
                                        </p:attrNameLst>
                                      </p:cBhvr>
                                      <p:tavLst>
                                        <p:tav tm="0">
                                          <p:val>
                                            <p:strVal val="#ppt_x"/>
                                          </p:val>
                                        </p:tav>
                                        <p:tav tm="100000">
                                          <p:val>
                                            <p:strVal val="#ppt_x"/>
                                          </p:val>
                                        </p:tav>
                                      </p:tavLst>
                                    </p:anim>
                                    <p:anim calcmode="lin" valueType="num">
                                      <p:cBhvr additive="base">
                                        <p:cTn id="8" dur="500" fill="hold"/>
                                        <p:tgtEl>
                                          <p:spTgt spid="358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图片 51"/>
          <p:cNvPicPr>
            <a:picLocks noChangeAspect="1"/>
          </p:cNvPicPr>
          <p:nvPr/>
        </p:nvPicPr>
        <p:blipFill>
          <a:blip r:embed="rId2">
            <a:extLst>
              <a:ext uri="{28A0092B-C50C-407E-A947-70E740481C1C}">
                <a14:useLocalDpi xmlns:a14="http://schemas.microsoft.com/office/drawing/2010/main" val="0"/>
              </a:ext>
            </a:extLst>
          </a:blip>
          <a:srcRect l="100000" t="64784" r="-37384" b="-28303"/>
          <a:stretch>
            <a:fillRect/>
          </a:stretch>
        </p:blipFill>
        <p:spPr>
          <a:xfrm>
            <a:off x="-14912977" y="4178751"/>
            <a:ext cx="6881038" cy="7770083"/>
          </a:xfrm>
          <a:custGeom>
            <a:avLst/>
            <a:gdLst>
              <a:gd name="connsiteX0" fmla="*/ 0 w 6881038"/>
              <a:gd name="connsiteY0" fmla="*/ 0 h 7770083"/>
              <a:gd name="connsiteX1" fmla="*/ 6696911 w 6881038"/>
              <a:gd name="connsiteY1" fmla="*/ 6696911 h 7770083"/>
              <a:gd name="connsiteX2" fmla="*/ 6696911 w 6881038"/>
              <a:gd name="connsiteY2" fmla="*/ 7585956 h 7770083"/>
              <a:gd name="connsiteX3" fmla="*/ 5807866 w 6881038"/>
              <a:gd name="connsiteY3" fmla="*/ 7585956 h 7770083"/>
              <a:gd name="connsiteX4" fmla="*/ 0 w 6881038"/>
              <a:gd name="connsiteY4" fmla="*/ 1778090 h 7770083"/>
              <a:gd name="connsiteX5" fmla="*/ 0 w 6881038"/>
              <a:gd name="connsiteY5" fmla="*/ 0 h 7770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81038" h="7770083">
                <a:moveTo>
                  <a:pt x="0" y="0"/>
                </a:moveTo>
                <a:lnTo>
                  <a:pt x="6696911" y="6696911"/>
                </a:lnTo>
                <a:cubicBezTo>
                  <a:pt x="6942414" y="6942414"/>
                  <a:pt x="6942414" y="7340453"/>
                  <a:pt x="6696911" y="7585956"/>
                </a:cubicBezTo>
                <a:cubicBezTo>
                  <a:pt x="6451408" y="7831459"/>
                  <a:pt x="6053369" y="7831459"/>
                  <a:pt x="5807866" y="7585956"/>
                </a:cubicBezTo>
                <a:lnTo>
                  <a:pt x="0" y="1778090"/>
                </a:lnTo>
                <a:lnTo>
                  <a:pt x="0" y="0"/>
                </a:lnTo>
                <a:close/>
              </a:path>
            </a:pathLst>
          </a:custGeom>
        </p:spPr>
      </p:pic>
      <p:grpSp>
        <p:nvGrpSpPr>
          <p:cNvPr id="68" name="组合 67"/>
          <p:cNvGrpSpPr/>
          <p:nvPr/>
        </p:nvGrpSpPr>
        <p:grpSpPr>
          <a:xfrm>
            <a:off x="5042006" y="2481944"/>
            <a:ext cx="7149994" cy="4376056"/>
            <a:chOff x="-14912977" y="5411846"/>
            <a:chExt cx="18864374" cy="11545682"/>
          </a:xfrm>
        </p:grpSpPr>
        <p:pic>
          <p:nvPicPr>
            <p:cNvPr id="51" name="图片 50"/>
            <p:cNvPicPr>
              <a:picLocks noChangeAspect="1"/>
            </p:cNvPicPr>
            <p:nvPr/>
          </p:nvPicPr>
          <p:blipFill>
            <a:blip r:embed="rId2">
              <a:extLst>
                <a:ext uri="{28A0092B-C50C-407E-A947-70E740481C1C}">
                  <a14:useLocalDpi xmlns:a14="http://schemas.microsoft.com/office/drawing/2010/main" val="0"/>
                </a:ext>
              </a:extLst>
            </a:blip>
            <a:srcRect l="100000" t="84517" r="-23215" b="-26717"/>
            <a:stretch>
              <a:fillRect/>
            </a:stretch>
          </p:blipFill>
          <p:spPr>
            <a:xfrm>
              <a:off x="-14912977" y="6592643"/>
              <a:ext cx="4273172" cy="5162217"/>
            </a:xfrm>
            <a:custGeom>
              <a:avLst/>
              <a:gdLst>
                <a:gd name="connsiteX0" fmla="*/ 0 w 4273172"/>
                <a:gd name="connsiteY0" fmla="*/ 0 h 5162217"/>
                <a:gd name="connsiteX1" fmla="*/ 4089045 w 4273172"/>
                <a:gd name="connsiteY1" fmla="*/ 4089045 h 5162217"/>
                <a:gd name="connsiteX2" fmla="*/ 4089045 w 4273172"/>
                <a:gd name="connsiteY2" fmla="*/ 4978090 h 5162217"/>
                <a:gd name="connsiteX3" fmla="*/ 3200000 w 4273172"/>
                <a:gd name="connsiteY3" fmla="*/ 4978090 h 5162217"/>
                <a:gd name="connsiteX4" fmla="*/ 0 w 4273172"/>
                <a:gd name="connsiteY4" fmla="*/ 1778090 h 5162217"/>
                <a:gd name="connsiteX5" fmla="*/ 0 w 4273172"/>
                <a:gd name="connsiteY5" fmla="*/ 0 h 5162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73172" h="5162217">
                  <a:moveTo>
                    <a:pt x="0" y="0"/>
                  </a:moveTo>
                  <a:lnTo>
                    <a:pt x="4089045" y="4089045"/>
                  </a:lnTo>
                  <a:cubicBezTo>
                    <a:pt x="4334548" y="4334548"/>
                    <a:pt x="4334548" y="4732587"/>
                    <a:pt x="4089045" y="4978090"/>
                  </a:cubicBezTo>
                  <a:cubicBezTo>
                    <a:pt x="3843542" y="5223593"/>
                    <a:pt x="3445503" y="5223593"/>
                    <a:pt x="3200000" y="4978090"/>
                  </a:cubicBezTo>
                  <a:lnTo>
                    <a:pt x="0" y="1778090"/>
                  </a:lnTo>
                  <a:lnTo>
                    <a:pt x="0" y="0"/>
                  </a:lnTo>
                  <a:close/>
                </a:path>
              </a:pathLst>
            </a:custGeom>
          </p:spPr>
        </p:pic>
        <p:pic>
          <p:nvPicPr>
            <p:cNvPr id="61" name="图片 60"/>
            <p:cNvPicPr>
              <a:picLocks noChangeAspect="1"/>
            </p:cNvPicPr>
            <p:nvPr/>
          </p:nvPicPr>
          <p:blipFill>
            <a:blip r:embed="rId2">
              <a:extLst>
                <a:ext uri="{28A0092B-C50C-407E-A947-70E740481C1C}">
                  <a14:useLocalDpi xmlns:a14="http://schemas.microsoft.com/office/drawing/2010/main" val="0"/>
                </a:ext>
              </a:extLst>
            </a:blip>
            <a:srcRect l="29620" t="5616" r="2824"/>
            <a:stretch>
              <a:fillRect/>
            </a:stretch>
          </p:blipFill>
          <p:spPr>
            <a:xfrm>
              <a:off x="-9003218" y="5411846"/>
              <a:ext cx="12434727" cy="11545682"/>
            </a:xfrm>
            <a:custGeom>
              <a:avLst/>
              <a:gdLst>
                <a:gd name="connsiteX0" fmla="*/ 628650 w 12434727"/>
                <a:gd name="connsiteY0" fmla="*/ 0 h 11545682"/>
                <a:gd name="connsiteX1" fmla="*/ 1073174 w 12434727"/>
                <a:gd name="connsiteY1" fmla="*/ 184128 h 11545682"/>
                <a:gd name="connsiteX2" fmla="*/ 12434727 w 12434727"/>
                <a:gd name="connsiteY2" fmla="*/ 11545682 h 11545682"/>
                <a:gd name="connsiteX3" fmla="*/ 10656636 w 12434727"/>
                <a:gd name="connsiteY3" fmla="*/ 11545682 h 11545682"/>
                <a:gd name="connsiteX4" fmla="*/ 184128 w 12434727"/>
                <a:gd name="connsiteY4" fmla="*/ 1073173 h 11545682"/>
                <a:gd name="connsiteX5" fmla="*/ 184128 w 12434727"/>
                <a:gd name="connsiteY5" fmla="*/ 184128 h 11545682"/>
                <a:gd name="connsiteX6" fmla="*/ 628650 w 12434727"/>
                <a:gd name="connsiteY6" fmla="*/ 0 h 11545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727" h="11545682">
                  <a:moveTo>
                    <a:pt x="628650" y="0"/>
                  </a:moveTo>
                  <a:cubicBezTo>
                    <a:pt x="789536" y="0"/>
                    <a:pt x="950422" y="61376"/>
                    <a:pt x="1073174" y="184128"/>
                  </a:cubicBezTo>
                  <a:lnTo>
                    <a:pt x="12434727" y="11545682"/>
                  </a:lnTo>
                  <a:lnTo>
                    <a:pt x="10656636" y="11545682"/>
                  </a:lnTo>
                  <a:lnTo>
                    <a:pt x="184128" y="1073173"/>
                  </a:lnTo>
                  <a:cubicBezTo>
                    <a:pt x="-61376" y="827670"/>
                    <a:pt x="-61376" y="429631"/>
                    <a:pt x="184128" y="184128"/>
                  </a:cubicBezTo>
                  <a:cubicBezTo>
                    <a:pt x="306880" y="61376"/>
                    <a:pt x="467764" y="0"/>
                    <a:pt x="628650" y="0"/>
                  </a:cubicBezTo>
                  <a:close/>
                </a:path>
              </a:pathLst>
            </a:custGeom>
          </p:spPr>
        </p:pic>
        <p:pic>
          <p:nvPicPr>
            <p:cNvPr id="62" name="图片 61"/>
            <p:cNvPicPr>
              <a:picLocks noChangeAspect="1"/>
            </p:cNvPicPr>
            <p:nvPr/>
          </p:nvPicPr>
          <p:blipFill>
            <a:blip r:embed="rId2">
              <a:extLst>
                <a:ext uri="{28A0092B-C50C-407E-A947-70E740481C1C}">
                  <a14:useLocalDpi xmlns:a14="http://schemas.microsoft.com/office/drawing/2010/main" val="0"/>
                </a:ext>
              </a:extLst>
            </a:blip>
            <a:srcRect l="43788" t="7202" b="948"/>
            <a:stretch>
              <a:fillRect/>
            </a:stretch>
          </p:blipFill>
          <p:spPr>
            <a:xfrm>
              <a:off x="-6395352" y="5605819"/>
              <a:ext cx="10346749" cy="11235794"/>
            </a:xfrm>
            <a:custGeom>
              <a:avLst/>
              <a:gdLst>
                <a:gd name="connsiteX0" fmla="*/ 628650 w 10346749"/>
                <a:gd name="connsiteY0" fmla="*/ 0 h 11235794"/>
                <a:gd name="connsiteX1" fmla="*/ 1073174 w 10346749"/>
                <a:gd name="connsiteY1" fmla="*/ 184128 h 11235794"/>
                <a:gd name="connsiteX2" fmla="*/ 10346749 w 10346749"/>
                <a:gd name="connsiteY2" fmla="*/ 9457704 h 11235794"/>
                <a:gd name="connsiteX3" fmla="*/ 10346749 w 10346749"/>
                <a:gd name="connsiteY3" fmla="*/ 11235794 h 11235794"/>
                <a:gd name="connsiteX4" fmla="*/ 184128 w 10346749"/>
                <a:gd name="connsiteY4" fmla="*/ 1073173 h 11235794"/>
                <a:gd name="connsiteX5" fmla="*/ 184128 w 10346749"/>
                <a:gd name="connsiteY5" fmla="*/ 184128 h 11235794"/>
                <a:gd name="connsiteX6" fmla="*/ 628650 w 10346749"/>
                <a:gd name="connsiteY6" fmla="*/ 0 h 11235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46749" h="11235794">
                  <a:moveTo>
                    <a:pt x="628650" y="0"/>
                  </a:moveTo>
                  <a:cubicBezTo>
                    <a:pt x="789536" y="0"/>
                    <a:pt x="950422" y="61376"/>
                    <a:pt x="1073174" y="184128"/>
                  </a:cubicBezTo>
                  <a:lnTo>
                    <a:pt x="10346749" y="9457704"/>
                  </a:lnTo>
                  <a:lnTo>
                    <a:pt x="10346749" y="11235794"/>
                  </a:lnTo>
                  <a:lnTo>
                    <a:pt x="184128" y="1073173"/>
                  </a:lnTo>
                  <a:cubicBezTo>
                    <a:pt x="-61376" y="827670"/>
                    <a:pt x="-61376" y="429631"/>
                    <a:pt x="184128" y="184128"/>
                  </a:cubicBezTo>
                  <a:cubicBezTo>
                    <a:pt x="306878" y="61376"/>
                    <a:pt x="467764" y="0"/>
                    <a:pt x="628650" y="0"/>
                  </a:cubicBezTo>
                  <a:close/>
                </a:path>
              </a:pathLst>
            </a:custGeom>
          </p:spPr>
        </p:pic>
        <p:pic>
          <p:nvPicPr>
            <p:cNvPr id="63" name="图片 62"/>
            <p:cNvPicPr>
              <a:picLocks noChangeAspect="1"/>
            </p:cNvPicPr>
            <p:nvPr/>
          </p:nvPicPr>
          <p:blipFill>
            <a:blip r:embed="rId2">
              <a:extLst>
                <a:ext uri="{28A0092B-C50C-407E-A947-70E740481C1C}">
                  <a14:useLocalDpi xmlns:a14="http://schemas.microsoft.com/office/drawing/2010/main" val="0"/>
                </a:ext>
              </a:extLst>
            </a:blip>
            <a:srcRect l="18086" t="7995" r="15939"/>
            <a:stretch>
              <a:fillRect/>
            </a:stretch>
          </p:blipFill>
          <p:spPr>
            <a:xfrm>
              <a:off x="-11126151" y="5702806"/>
              <a:ext cx="12143767" cy="11254722"/>
            </a:xfrm>
            <a:custGeom>
              <a:avLst/>
              <a:gdLst>
                <a:gd name="connsiteX0" fmla="*/ 628649 w 12143767"/>
                <a:gd name="connsiteY0" fmla="*/ 0 h 11254722"/>
                <a:gd name="connsiteX1" fmla="*/ 1073173 w 12143767"/>
                <a:gd name="connsiteY1" fmla="*/ 184128 h 11254722"/>
                <a:gd name="connsiteX2" fmla="*/ 12143767 w 12143767"/>
                <a:gd name="connsiteY2" fmla="*/ 11254722 h 11254722"/>
                <a:gd name="connsiteX3" fmla="*/ 10365677 w 12143767"/>
                <a:gd name="connsiteY3" fmla="*/ 11254722 h 11254722"/>
                <a:gd name="connsiteX4" fmla="*/ 184127 w 12143767"/>
                <a:gd name="connsiteY4" fmla="*/ 1073173 h 11254722"/>
                <a:gd name="connsiteX5" fmla="*/ 184127 w 12143767"/>
                <a:gd name="connsiteY5" fmla="*/ 184128 h 11254722"/>
                <a:gd name="connsiteX6" fmla="*/ 628649 w 12143767"/>
                <a:gd name="connsiteY6" fmla="*/ 0 h 11254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43767" h="11254722">
                  <a:moveTo>
                    <a:pt x="628649" y="0"/>
                  </a:moveTo>
                  <a:cubicBezTo>
                    <a:pt x="789535" y="0"/>
                    <a:pt x="950421" y="61376"/>
                    <a:pt x="1073173" y="184128"/>
                  </a:cubicBezTo>
                  <a:lnTo>
                    <a:pt x="12143767" y="11254722"/>
                  </a:lnTo>
                  <a:lnTo>
                    <a:pt x="10365677" y="11254722"/>
                  </a:lnTo>
                  <a:lnTo>
                    <a:pt x="184127" y="1073173"/>
                  </a:lnTo>
                  <a:cubicBezTo>
                    <a:pt x="-61375" y="827670"/>
                    <a:pt x="-61375" y="429631"/>
                    <a:pt x="184127" y="184128"/>
                  </a:cubicBezTo>
                  <a:cubicBezTo>
                    <a:pt x="306879" y="61376"/>
                    <a:pt x="467765" y="0"/>
                    <a:pt x="628649" y="0"/>
                  </a:cubicBezTo>
                  <a:close/>
                </a:path>
              </a:pathLst>
            </a:custGeom>
          </p:spPr>
        </p:pic>
        <p:pic>
          <p:nvPicPr>
            <p:cNvPr id="64" name="图片 63"/>
            <p:cNvPicPr>
              <a:picLocks noChangeAspect="1"/>
            </p:cNvPicPr>
            <p:nvPr/>
          </p:nvPicPr>
          <p:blipFill>
            <a:blip r:embed="rId2">
              <a:extLst>
                <a:ext uri="{28A0092B-C50C-407E-A947-70E740481C1C}">
                  <a14:useLocalDpi xmlns:a14="http://schemas.microsoft.com/office/drawing/2010/main" val="0"/>
                </a:ext>
              </a:extLst>
            </a:blip>
            <a:srcRect l="57956" t="8788" b="20681"/>
            <a:stretch>
              <a:fillRect/>
            </a:stretch>
          </p:blipFill>
          <p:spPr>
            <a:xfrm>
              <a:off x="-3787486" y="5799793"/>
              <a:ext cx="7738883" cy="8627928"/>
            </a:xfrm>
            <a:custGeom>
              <a:avLst/>
              <a:gdLst>
                <a:gd name="connsiteX0" fmla="*/ 628650 w 7738883"/>
                <a:gd name="connsiteY0" fmla="*/ 0 h 8627928"/>
                <a:gd name="connsiteX1" fmla="*/ 1073174 w 7738883"/>
                <a:gd name="connsiteY1" fmla="*/ 184128 h 8627928"/>
                <a:gd name="connsiteX2" fmla="*/ 7738883 w 7738883"/>
                <a:gd name="connsiteY2" fmla="*/ 6849838 h 8627928"/>
                <a:gd name="connsiteX3" fmla="*/ 7738883 w 7738883"/>
                <a:gd name="connsiteY3" fmla="*/ 8627928 h 8627928"/>
                <a:gd name="connsiteX4" fmla="*/ 184128 w 7738883"/>
                <a:gd name="connsiteY4" fmla="*/ 1073173 h 8627928"/>
                <a:gd name="connsiteX5" fmla="*/ 184128 w 7738883"/>
                <a:gd name="connsiteY5" fmla="*/ 184128 h 8627928"/>
                <a:gd name="connsiteX6" fmla="*/ 628650 w 7738883"/>
                <a:gd name="connsiteY6" fmla="*/ 0 h 8627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38883" h="8627928">
                  <a:moveTo>
                    <a:pt x="628650" y="0"/>
                  </a:moveTo>
                  <a:cubicBezTo>
                    <a:pt x="789536" y="0"/>
                    <a:pt x="950422" y="61376"/>
                    <a:pt x="1073174" y="184128"/>
                  </a:cubicBezTo>
                  <a:lnTo>
                    <a:pt x="7738883" y="6849838"/>
                  </a:lnTo>
                  <a:lnTo>
                    <a:pt x="7738883" y="8627928"/>
                  </a:lnTo>
                  <a:lnTo>
                    <a:pt x="184128" y="1073173"/>
                  </a:lnTo>
                  <a:cubicBezTo>
                    <a:pt x="-61376" y="827670"/>
                    <a:pt x="-61376" y="429631"/>
                    <a:pt x="184128" y="184128"/>
                  </a:cubicBezTo>
                  <a:cubicBezTo>
                    <a:pt x="306880" y="61376"/>
                    <a:pt x="467764" y="0"/>
                    <a:pt x="628650" y="0"/>
                  </a:cubicBezTo>
                  <a:close/>
                </a:path>
              </a:pathLst>
            </a:custGeom>
          </p:spPr>
        </p:pic>
        <p:pic>
          <p:nvPicPr>
            <p:cNvPr id="65" name="图片 64"/>
            <p:cNvPicPr>
              <a:picLocks noChangeAspect="1"/>
            </p:cNvPicPr>
            <p:nvPr/>
          </p:nvPicPr>
          <p:blipFill>
            <a:blip r:embed="rId2">
              <a:extLst>
                <a:ext uri="{28A0092B-C50C-407E-A947-70E740481C1C}">
                  <a14:useLocalDpi xmlns:a14="http://schemas.microsoft.com/office/drawing/2010/main" val="0"/>
                </a:ext>
              </a:extLst>
            </a:blip>
            <a:srcRect l="16505" t="25349" r="29053"/>
            <a:stretch>
              <a:fillRect/>
            </a:stretch>
          </p:blipFill>
          <p:spPr>
            <a:xfrm>
              <a:off x="-11417111" y="7825740"/>
              <a:ext cx="10020833" cy="9131788"/>
            </a:xfrm>
            <a:custGeom>
              <a:avLst/>
              <a:gdLst>
                <a:gd name="connsiteX0" fmla="*/ 628649 w 10020833"/>
                <a:gd name="connsiteY0" fmla="*/ 0 h 9131788"/>
                <a:gd name="connsiteX1" fmla="*/ 1073173 w 10020833"/>
                <a:gd name="connsiteY1" fmla="*/ 184127 h 9131788"/>
                <a:gd name="connsiteX2" fmla="*/ 10020833 w 10020833"/>
                <a:gd name="connsiteY2" fmla="*/ 9131788 h 9131788"/>
                <a:gd name="connsiteX3" fmla="*/ 8242743 w 10020833"/>
                <a:gd name="connsiteY3" fmla="*/ 9131788 h 9131788"/>
                <a:gd name="connsiteX4" fmla="*/ 184127 w 10020833"/>
                <a:gd name="connsiteY4" fmla="*/ 1073172 h 9131788"/>
                <a:gd name="connsiteX5" fmla="*/ 184127 w 10020833"/>
                <a:gd name="connsiteY5" fmla="*/ 184127 h 9131788"/>
                <a:gd name="connsiteX6" fmla="*/ 628649 w 10020833"/>
                <a:gd name="connsiteY6" fmla="*/ 0 h 9131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20833" h="9131788">
                  <a:moveTo>
                    <a:pt x="628649" y="0"/>
                  </a:moveTo>
                  <a:cubicBezTo>
                    <a:pt x="789535" y="0"/>
                    <a:pt x="950421" y="61376"/>
                    <a:pt x="1073173" y="184127"/>
                  </a:cubicBezTo>
                  <a:lnTo>
                    <a:pt x="10020833" y="9131788"/>
                  </a:lnTo>
                  <a:lnTo>
                    <a:pt x="8242743" y="9131788"/>
                  </a:lnTo>
                  <a:lnTo>
                    <a:pt x="184127" y="1073172"/>
                  </a:lnTo>
                  <a:cubicBezTo>
                    <a:pt x="-61375" y="827669"/>
                    <a:pt x="-61375" y="429630"/>
                    <a:pt x="184127" y="184127"/>
                  </a:cubicBezTo>
                  <a:cubicBezTo>
                    <a:pt x="306879" y="61376"/>
                    <a:pt x="467765" y="0"/>
                    <a:pt x="628649" y="0"/>
                  </a:cubicBezTo>
                  <a:close/>
                </a:path>
              </a:pathLst>
            </a:custGeom>
          </p:spPr>
        </p:pic>
        <p:pic>
          <p:nvPicPr>
            <p:cNvPr id="66" name="图片 65"/>
            <p:cNvPicPr>
              <a:picLocks noChangeAspect="1"/>
            </p:cNvPicPr>
            <p:nvPr/>
          </p:nvPicPr>
          <p:blipFill>
            <a:blip r:embed="rId2">
              <a:extLst>
                <a:ext uri="{28A0092B-C50C-407E-A947-70E740481C1C}">
                  <a14:useLocalDpi xmlns:a14="http://schemas.microsoft.com/office/drawing/2010/main" val="0"/>
                </a:ext>
              </a:extLst>
            </a:blip>
            <a:srcRect l="17559" t="46668" r="42167"/>
            <a:stretch>
              <a:fillRect/>
            </a:stretch>
          </p:blipFill>
          <p:spPr>
            <a:xfrm>
              <a:off x="-11223139" y="10433606"/>
              <a:ext cx="7412968" cy="6523922"/>
            </a:xfrm>
            <a:custGeom>
              <a:avLst/>
              <a:gdLst>
                <a:gd name="connsiteX0" fmla="*/ 628650 w 7412968"/>
                <a:gd name="connsiteY0" fmla="*/ 0 h 6523922"/>
                <a:gd name="connsiteX1" fmla="*/ 1073174 w 7412968"/>
                <a:gd name="connsiteY1" fmla="*/ 184127 h 6523922"/>
                <a:gd name="connsiteX2" fmla="*/ 7412968 w 7412968"/>
                <a:gd name="connsiteY2" fmla="*/ 6523922 h 6523922"/>
                <a:gd name="connsiteX3" fmla="*/ 5634878 w 7412968"/>
                <a:gd name="connsiteY3" fmla="*/ 6523922 h 6523922"/>
                <a:gd name="connsiteX4" fmla="*/ 184128 w 7412968"/>
                <a:gd name="connsiteY4" fmla="*/ 1073172 h 6523922"/>
                <a:gd name="connsiteX5" fmla="*/ 184128 w 7412968"/>
                <a:gd name="connsiteY5" fmla="*/ 184127 h 6523922"/>
                <a:gd name="connsiteX6" fmla="*/ 628650 w 7412968"/>
                <a:gd name="connsiteY6" fmla="*/ 0 h 6523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12968" h="6523922">
                  <a:moveTo>
                    <a:pt x="628650" y="0"/>
                  </a:moveTo>
                  <a:cubicBezTo>
                    <a:pt x="789536" y="0"/>
                    <a:pt x="950422" y="61376"/>
                    <a:pt x="1073174" y="184127"/>
                  </a:cubicBezTo>
                  <a:lnTo>
                    <a:pt x="7412968" y="6523922"/>
                  </a:lnTo>
                  <a:lnTo>
                    <a:pt x="5634878" y="6523922"/>
                  </a:lnTo>
                  <a:lnTo>
                    <a:pt x="184128" y="1073172"/>
                  </a:lnTo>
                  <a:cubicBezTo>
                    <a:pt x="-61376" y="827669"/>
                    <a:pt x="-61376" y="429630"/>
                    <a:pt x="184128" y="184127"/>
                  </a:cubicBezTo>
                  <a:cubicBezTo>
                    <a:pt x="306880" y="61376"/>
                    <a:pt x="467764" y="0"/>
                    <a:pt x="628650" y="0"/>
                  </a:cubicBezTo>
                  <a:close/>
                </a:path>
              </a:pathLst>
            </a:custGeom>
          </p:spPr>
        </p:pic>
        <p:pic>
          <p:nvPicPr>
            <p:cNvPr id="67" name="图片 66"/>
            <p:cNvPicPr>
              <a:picLocks noChangeAspect="1"/>
            </p:cNvPicPr>
            <p:nvPr/>
          </p:nvPicPr>
          <p:blipFill>
            <a:blip r:embed="rId2">
              <a:extLst>
                <a:ext uri="{28A0092B-C50C-407E-A947-70E740481C1C}">
                  <a14:useLocalDpi xmlns:a14="http://schemas.microsoft.com/office/drawing/2010/main" val="0"/>
                </a:ext>
              </a:extLst>
            </a:blip>
            <a:srcRect l="18613" t="67987" r="55282"/>
            <a:stretch>
              <a:fillRect/>
            </a:stretch>
          </p:blipFill>
          <p:spPr>
            <a:xfrm>
              <a:off x="-11029165" y="13041472"/>
              <a:ext cx="4805102" cy="3916056"/>
            </a:xfrm>
            <a:custGeom>
              <a:avLst/>
              <a:gdLst>
                <a:gd name="connsiteX0" fmla="*/ 628650 w 4805102"/>
                <a:gd name="connsiteY0" fmla="*/ 0 h 3916056"/>
                <a:gd name="connsiteX1" fmla="*/ 1073174 w 4805102"/>
                <a:gd name="connsiteY1" fmla="*/ 184127 h 3916056"/>
                <a:gd name="connsiteX2" fmla="*/ 4805102 w 4805102"/>
                <a:gd name="connsiteY2" fmla="*/ 3916056 h 3916056"/>
                <a:gd name="connsiteX3" fmla="*/ 3027012 w 4805102"/>
                <a:gd name="connsiteY3" fmla="*/ 3916056 h 3916056"/>
                <a:gd name="connsiteX4" fmla="*/ 184128 w 4805102"/>
                <a:gd name="connsiteY4" fmla="*/ 1073172 h 3916056"/>
                <a:gd name="connsiteX5" fmla="*/ 184128 w 4805102"/>
                <a:gd name="connsiteY5" fmla="*/ 184127 h 3916056"/>
                <a:gd name="connsiteX6" fmla="*/ 628650 w 4805102"/>
                <a:gd name="connsiteY6" fmla="*/ 0 h 3916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05102" h="3916056">
                  <a:moveTo>
                    <a:pt x="628650" y="0"/>
                  </a:moveTo>
                  <a:cubicBezTo>
                    <a:pt x="789536" y="0"/>
                    <a:pt x="950422" y="61376"/>
                    <a:pt x="1073174" y="184127"/>
                  </a:cubicBezTo>
                  <a:lnTo>
                    <a:pt x="4805102" y="3916056"/>
                  </a:lnTo>
                  <a:lnTo>
                    <a:pt x="3027012" y="3916056"/>
                  </a:lnTo>
                  <a:lnTo>
                    <a:pt x="184128" y="1073172"/>
                  </a:lnTo>
                  <a:cubicBezTo>
                    <a:pt x="-61376" y="827669"/>
                    <a:pt x="-61376" y="429630"/>
                    <a:pt x="184128" y="184127"/>
                  </a:cubicBezTo>
                  <a:cubicBezTo>
                    <a:pt x="306878" y="61376"/>
                    <a:pt x="467764" y="0"/>
                    <a:pt x="628650" y="0"/>
                  </a:cubicBezTo>
                  <a:close/>
                </a:path>
              </a:pathLst>
            </a:custGeom>
          </p:spPr>
        </p:pic>
      </p:grpSp>
      <p:sp>
        <p:nvSpPr>
          <p:cNvPr id="70" name="矩形: 圆角 69"/>
          <p:cNvSpPr/>
          <p:nvPr/>
        </p:nvSpPr>
        <p:spPr>
          <a:xfrm rot="2700000">
            <a:off x="5466993" y="6712476"/>
            <a:ext cx="7093889" cy="471319"/>
          </a:xfrm>
          <a:prstGeom prst="roundRect">
            <a:avLst>
              <a:gd name="adj" fmla="val 50000"/>
            </a:avLst>
          </a:prstGeom>
          <a:solidFill>
            <a:srgbClr val="C00C03">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Medium" panose="020B0600000000000000" pitchFamily="34" charset="-122"/>
              <a:sym typeface="Arial" panose="020B0604020202020204" pitchFamily="34" charset="0"/>
            </a:endParaRPr>
          </a:p>
        </p:txBody>
      </p:sp>
      <p:sp>
        <p:nvSpPr>
          <p:cNvPr id="71" name="矩形: 圆角 70"/>
          <p:cNvSpPr/>
          <p:nvPr/>
        </p:nvSpPr>
        <p:spPr>
          <a:xfrm rot="2700000">
            <a:off x="6305708" y="4815299"/>
            <a:ext cx="7093889" cy="471319"/>
          </a:xfrm>
          <a:prstGeom prst="roundRect">
            <a:avLst>
              <a:gd name="adj" fmla="val 50000"/>
            </a:avLst>
          </a:prstGeom>
          <a:solidFill>
            <a:srgbClr val="C00C03">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Medium" panose="020B0600000000000000" pitchFamily="34" charset="-122"/>
              <a:sym typeface="Arial" panose="020B0604020202020204" pitchFamily="34" charset="0"/>
            </a:endParaRPr>
          </a:p>
        </p:txBody>
      </p:sp>
      <p:grpSp>
        <p:nvGrpSpPr>
          <p:cNvPr id="72" name="组合 71"/>
          <p:cNvGrpSpPr/>
          <p:nvPr/>
        </p:nvGrpSpPr>
        <p:grpSpPr>
          <a:xfrm>
            <a:off x="576500" y="2438401"/>
            <a:ext cx="5811600" cy="2361980"/>
            <a:chOff x="572395" y="2778937"/>
            <a:chExt cx="5136753" cy="2021443"/>
          </a:xfrm>
        </p:grpSpPr>
        <p:grpSp>
          <p:nvGrpSpPr>
            <p:cNvPr id="73" name="组合 72"/>
            <p:cNvGrpSpPr/>
            <p:nvPr/>
          </p:nvGrpSpPr>
          <p:grpSpPr>
            <a:xfrm>
              <a:off x="572395" y="3294344"/>
              <a:ext cx="5136753" cy="1506036"/>
              <a:chOff x="-4741769" y="2193753"/>
              <a:chExt cx="5136753" cy="1506036"/>
            </a:xfrm>
          </p:grpSpPr>
          <p:sp>
            <p:nvSpPr>
              <p:cNvPr id="75" name="矩形: 圆角 74"/>
              <p:cNvSpPr/>
              <p:nvPr/>
            </p:nvSpPr>
            <p:spPr>
              <a:xfrm>
                <a:off x="-4654326" y="3387310"/>
                <a:ext cx="3138148" cy="312479"/>
              </a:xfrm>
              <a:prstGeom prst="roundRect">
                <a:avLst>
                  <a:gd name="adj" fmla="val 50000"/>
                </a:avLst>
              </a:prstGeom>
              <a:solidFill>
                <a:srgbClr val="C00C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defRPr/>
                </a:pPr>
                <a:r>
                  <a:rPr lang="zh-CN" altLang="en-US" sz="1600">
                    <a:solidFill>
                      <a:prstClr val="white"/>
                    </a:solidFill>
                    <a:latin typeface="Arial" panose="020B0604020202020204" pitchFamily="34" charset="0"/>
                    <a:ea typeface="思源黑体 CN Medium" panose="020B0600000000000000" pitchFamily="34" charset="-122"/>
                    <a:cs typeface="+mn-ea"/>
                    <a:sym typeface="Arial" panose="020B0604020202020204" pitchFamily="34" charset="0"/>
                  </a:rPr>
                  <a:t>讲解人：</a:t>
                </a:r>
                <a:r>
                  <a:rPr lang="en-US" altLang="zh-CN" sz="1600">
                    <a:solidFill>
                      <a:prstClr val="white"/>
                    </a:solidFill>
                    <a:latin typeface="Arial" panose="020B0604020202020204" pitchFamily="34" charset="0"/>
                    <a:ea typeface="思源黑体 CN Medium" panose="020B0600000000000000" pitchFamily="34" charset="-122"/>
                    <a:cs typeface="+mn-ea"/>
                    <a:sym typeface="Arial" panose="020B0604020202020204" pitchFamily="34" charset="0"/>
                  </a:rPr>
                  <a:t>xippt  </a:t>
                </a:r>
                <a:r>
                  <a:rPr lang="zh-CN" altLang="en-US" sz="1600">
                    <a:solidFill>
                      <a:prstClr val="white"/>
                    </a:solidFill>
                    <a:latin typeface="Arial" panose="020B0604020202020204" pitchFamily="34" charset="0"/>
                    <a:ea typeface="思源黑体 CN Medium" panose="020B0600000000000000" pitchFamily="34" charset="-122"/>
                    <a:cs typeface="+mn-ea"/>
                    <a:sym typeface="Arial" panose="020B0604020202020204" pitchFamily="34" charset="0"/>
                  </a:rPr>
                  <a:t>时间：</a:t>
                </a:r>
                <a:r>
                  <a:rPr lang="en-US" altLang="zh-CN" sz="1600">
                    <a:solidFill>
                      <a:prstClr val="white"/>
                    </a:solidFill>
                    <a:latin typeface="Arial" panose="020B0604020202020204" pitchFamily="34" charset="0"/>
                    <a:ea typeface="思源黑体 CN Medium" panose="020B0600000000000000" pitchFamily="34" charset="-122"/>
                    <a:cs typeface="+mn-ea"/>
                    <a:sym typeface="Arial" panose="020B0604020202020204" pitchFamily="34" charset="0"/>
                  </a:rPr>
                  <a:t>2020.5.20</a:t>
                </a:r>
                <a:endParaRPr lang="en-US" altLang="zh-CN" sz="1600" dirty="0">
                  <a:solidFill>
                    <a:prstClr val="white"/>
                  </a:solidFill>
                  <a:latin typeface="Arial" panose="020B0604020202020204" pitchFamily="34" charset="0"/>
                  <a:ea typeface="思源黑体 CN Medium" panose="020B0600000000000000" pitchFamily="34" charset="-122"/>
                  <a:cs typeface="+mn-ea"/>
                  <a:sym typeface="Arial" panose="020B0604020202020204" pitchFamily="34" charset="0"/>
                </a:endParaRPr>
              </a:p>
            </p:txBody>
          </p:sp>
          <p:grpSp>
            <p:nvGrpSpPr>
              <p:cNvPr id="76" name="组合 75"/>
              <p:cNvGrpSpPr/>
              <p:nvPr/>
            </p:nvGrpSpPr>
            <p:grpSpPr>
              <a:xfrm>
                <a:off x="-4741769" y="2193753"/>
                <a:ext cx="5136753" cy="906471"/>
                <a:chOff x="-4741769" y="2193753"/>
                <a:chExt cx="5136753" cy="906471"/>
              </a:xfrm>
            </p:grpSpPr>
            <p:sp>
              <p:nvSpPr>
                <p:cNvPr id="77" name="文本框 76"/>
                <p:cNvSpPr txBox="1"/>
                <p:nvPr/>
              </p:nvSpPr>
              <p:spPr>
                <a:xfrm>
                  <a:off x="-4714868" y="2808615"/>
                  <a:ext cx="4981567" cy="291609"/>
                </a:xfrm>
                <a:prstGeom prst="rect">
                  <a:avLst/>
                </a:prstGeom>
                <a:noFill/>
              </p:spPr>
              <p:txBody>
                <a:bodyPr wrap="square" rtlCol="0">
                  <a:spAutoFit/>
                </a:bodyPr>
                <a:lstStyle/>
                <a:p>
                  <a:pPr algn="dist">
                    <a:lnSpc>
                      <a:spcPct val="150000"/>
                    </a:lnSpc>
                  </a:pPr>
                  <a:r>
                    <a:rPr lang="en-US" altLang="zh-CN" sz="1200" dirty="0">
                      <a:solidFill>
                        <a:schemeClr val="tx1">
                          <a:lumMod val="65000"/>
                          <a:lumOff val="35000"/>
                        </a:schemeClr>
                      </a:solidFill>
                      <a:latin typeface="Arial" panose="020B0604020202020204" pitchFamily="34" charset="0"/>
                      <a:ea typeface="思源黑体 CN Medium" panose="020B0600000000000000" pitchFamily="34" charset="-122"/>
                      <a:cs typeface="+mn-ea"/>
                      <a:sym typeface="Arial" panose="020B0604020202020204" pitchFamily="34" charset="0"/>
                    </a:rPr>
                    <a:t>MENTAL HEALTH COUNSELING PPT</a:t>
                  </a:r>
                </a:p>
              </p:txBody>
            </p:sp>
            <p:cxnSp>
              <p:nvCxnSpPr>
                <p:cNvPr id="78" name="直接连接符 77"/>
                <p:cNvCxnSpPr/>
                <p:nvPr/>
              </p:nvCxnSpPr>
              <p:spPr>
                <a:xfrm>
                  <a:off x="-4634728" y="2827846"/>
                  <a:ext cx="4901428"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79" name="文本占位符 19"/>
                <p:cNvSpPr txBox="1"/>
                <p:nvPr/>
              </p:nvSpPr>
              <p:spPr>
                <a:xfrm>
                  <a:off x="-4741769" y="2193753"/>
                  <a:ext cx="5136753" cy="75660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dist">
                    <a:buNone/>
                    <a:defRPr/>
                  </a:pPr>
                  <a:r>
                    <a:rPr lang="zh-CN" altLang="en-US" sz="4800" b="1" dirty="0">
                      <a:solidFill>
                        <a:srgbClr val="C00C03"/>
                      </a:solidFill>
                      <a:latin typeface="Arial" panose="020B0604020202020204" pitchFamily="34" charset="0"/>
                      <a:ea typeface="思源黑体 CN Medium" panose="020B0600000000000000" pitchFamily="34" charset="-122"/>
                      <a:cs typeface="+mn-ea"/>
                      <a:sym typeface="Arial" panose="020B0604020202020204" pitchFamily="34" charset="0"/>
                    </a:rPr>
                    <a:t>感谢各位的聆听</a:t>
                  </a:r>
                </a:p>
              </p:txBody>
            </p:sp>
          </p:grpSp>
        </p:grpSp>
        <p:sp>
          <p:nvSpPr>
            <p:cNvPr id="74" name="文本占位符 20"/>
            <p:cNvSpPr txBox="1"/>
            <p:nvPr/>
          </p:nvSpPr>
          <p:spPr>
            <a:xfrm>
              <a:off x="572395" y="2778937"/>
              <a:ext cx="5112385" cy="4235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defRPr/>
              </a:pPr>
              <a:r>
                <a:rPr lang="zh-CN" altLang="en-US" sz="3200" dirty="0">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rPr>
                <a:t>第二章  匀变速直线运动的研究</a:t>
              </a:r>
            </a:p>
          </p:txBody>
        </p:sp>
      </p:grpSp>
      <p:sp>
        <p:nvSpPr>
          <p:cNvPr id="80" name="矩形 79"/>
          <p:cNvSpPr/>
          <p:nvPr/>
        </p:nvSpPr>
        <p:spPr>
          <a:xfrm>
            <a:off x="9963781" y="324651"/>
            <a:ext cx="4062342" cy="300975"/>
          </a:xfrm>
          <a:prstGeom prst="rect">
            <a:avLst/>
          </a:prstGeom>
          <a:solidFill>
            <a:srgbClr val="C00C03"/>
          </a:solidFill>
          <a:ln w="12700" cap="flat">
            <a:noFill/>
            <a:prstDash val="solid"/>
            <a:miter lim="800000"/>
          </a:ln>
          <a:effectLst>
            <a:outerShdw blurRad="76200" dir="18900000" sy="23000" kx="-1200000" algn="bl" rotWithShape="0">
              <a:prstClr val="black">
                <a:alpha val="20000"/>
              </a:prstClr>
            </a:outerShdw>
            <a:softEdge rad="19050"/>
          </a:effectLst>
        </p:spPr>
        <p:txBody>
          <a:bodyPr spcFirstLastPara="1" wrap="square" lIns="57592" tIns="57592" rIns="57592" bIns="57592" spcCol="38100" anchor="ctr">
            <a:spAutoFit/>
          </a:bodyPr>
          <a:lstStyle/>
          <a:p>
            <a:pPr lvl="0" defTabSz="1151890" latinLnBrk="1">
              <a:defRPr/>
            </a:pPr>
            <a:r>
              <a:rPr kumimoji="0" lang="zh-CN" altLang="en-US" sz="1200" b="0" i="0" u="none" strike="noStrike" kern="0" cap="none" spc="300" normalizeH="0" baseline="0" noProof="0" dirty="0">
                <a:ln>
                  <a:noFill/>
                </a:ln>
                <a:solidFill>
                  <a:prstClr val="white"/>
                </a:solidFill>
                <a:effectLst/>
                <a:uLnTx/>
                <a:uFillTx/>
                <a:latin typeface="Arial" panose="020B0604020202020204" pitchFamily="34" charset="0"/>
                <a:ea typeface="思源黑体 CN Medium" panose="020B0600000000000000" pitchFamily="34" charset="-122"/>
                <a:cs typeface="+mn-ea"/>
                <a:sym typeface="Arial" panose="020B0604020202020204" pitchFamily="34" charset="0"/>
              </a:rPr>
              <a:t>人教</a:t>
            </a:r>
            <a:r>
              <a:rPr lang="zh-CN" altLang="en-US" sz="1200" kern="0" spc="300" dirty="0">
                <a:solidFill>
                  <a:prstClr val="white"/>
                </a:solidFill>
                <a:latin typeface="Arial" panose="020B0604020202020204" pitchFamily="34" charset="0"/>
                <a:ea typeface="思源黑体 CN Medium" panose="020B0600000000000000" pitchFamily="34" charset="-122"/>
                <a:cs typeface="+mn-ea"/>
                <a:sym typeface="Arial" panose="020B0604020202020204" pitchFamily="34" charset="0"/>
              </a:rPr>
              <a:t>版高中物理必须</a:t>
            </a:r>
            <a:r>
              <a:rPr lang="en-US" altLang="zh-CN" sz="1200" kern="0" spc="300" dirty="0">
                <a:solidFill>
                  <a:prstClr val="white"/>
                </a:solidFill>
                <a:latin typeface="Arial" panose="020B0604020202020204" pitchFamily="34" charset="0"/>
                <a:ea typeface="思源黑体 CN Medium" panose="020B0600000000000000" pitchFamily="34" charset="-122"/>
                <a:cs typeface="+mn-ea"/>
                <a:sym typeface="Arial" panose="020B0604020202020204" pitchFamily="34" charset="0"/>
              </a:rPr>
              <a:t>1</a:t>
            </a:r>
            <a:endParaRPr kumimoji="0" lang="zh-CN" altLang="en-US" sz="1200" b="0" i="0" u="none" strike="noStrike" kern="0" cap="none" spc="300" normalizeH="0" baseline="0" noProof="0" dirty="0">
              <a:ln>
                <a:noFill/>
              </a:ln>
              <a:solidFill>
                <a:prstClr val="white"/>
              </a:solidFill>
              <a:effectLst/>
              <a:uLnTx/>
              <a:uFillTx/>
              <a:latin typeface="Arial" panose="020B0604020202020204" pitchFamily="34" charset="0"/>
              <a:ea typeface="思源黑体 CN Medium" panose="020B0600000000000000" pitchFamily="34" charset="-122"/>
              <a:cs typeface="+mn-ea"/>
              <a:sym typeface="Arial" panose="020B0604020202020204" pitchFamily="34" charset="0"/>
            </a:endParaRPr>
          </a:p>
        </p:txBody>
      </p:sp>
      <p:sp>
        <p:nvSpPr>
          <p:cNvPr id="81" name="矩形: 圆角 80"/>
          <p:cNvSpPr/>
          <p:nvPr/>
        </p:nvSpPr>
        <p:spPr>
          <a:xfrm rot="2700000">
            <a:off x="-17238918" y="-3736244"/>
            <a:ext cx="25823018" cy="1715685"/>
          </a:xfrm>
          <a:prstGeom prst="roundRect">
            <a:avLst>
              <a:gd name="adj" fmla="val 50000"/>
            </a:avLst>
          </a:prstGeom>
          <a:solidFill>
            <a:srgbClr val="C00C03">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Medium" panose="020B0600000000000000" pitchFamily="34" charset="-122"/>
              <a:sym typeface="Arial" panose="020B0604020202020204" pitchFamily="34" charset="0"/>
            </a:endParaRPr>
          </a:p>
        </p:txBody>
      </p:sp>
      <p:sp>
        <p:nvSpPr>
          <p:cNvPr id="82" name="矩形: 圆角 81"/>
          <p:cNvSpPr/>
          <p:nvPr/>
        </p:nvSpPr>
        <p:spPr>
          <a:xfrm rot="2700000">
            <a:off x="-4317081" y="-1971245"/>
            <a:ext cx="7093889" cy="471319"/>
          </a:xfrm>
          <a:prstGeom prst="roundRect">
            <a:avLst>
              <a:gd name="adj" fmla="val 50000"/>
            </a:avLst>
          </a:prstGeom>
          <a:solidFill>
            <a:srgbClr val="C00C0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Medium" panose="020B0600000000000000" pitchFamily="34" charset="-122"/>
              <a:sym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down)">
                                      <p:cBhvr>
                                        <p:cTn id="7"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p:nvPr/>
        </p:nvSpPr>
        <p:spPr>
          <a:xfrm>
            <a:off x="660400" y="1360088"/>
            <a:ext cx="1401469" cy="522131"/>
          </a:xfrm>
          <a:prstGeom prst="rect">
            <a:avLst/>
          </a:prstGeom>
          <a:noFill/>
          <a:ln w="9525">
            <a:noFill/>
          </a:ln>
        </p:spPr>
        <p:txBody>
          <a:bodyPr>
            <a:spAutoFit/>
          </a:bodyPr>
          <a:lstStyle/>
          <a:p>
            <a:pPr defTabSz="1219170">
              <a:spcBef>
                <a:spcPct val="50000"/>
              </a:spcBef>
            </a:pPr>
            <a:r>
              <a:rPr lang="zh-CN" altLang="en-US" sz="2793" kern="0" dirty="0">
                <a:latin typeface="Arial" panose="020B0604020202020204" pitchFamily="34" charset="0"/>
                <a:ea typeface="思源黑体 CN Medium" panose="020B0600000000000000" pitchFamily="34" charset="-122"/>
                <a:sym typeface="Arial" panose="020B0604020202020204" pitchFamily="34" charset="0"/>
              </a:rPr>
              <a:t>牛顿管</a:t>
            </a:r>
          </a:p>
        </p:txBody>
      </p:sp>
      <p:graphicFrame>
        <p:nvGraphicFramePr>
          <p:cNvPr id="2050" name="Object 3">
            <a:hlinkClick r:id="rId2" action="ppaction://hlinkfile"/>
          </p:cNvPr>
          <p:cNvGraphicFramePr/>
          <p:nvPr>
            <p:extLst>
              <p:ext uri="{D42A27DB-BD31-4B8C-83A1-F6EECF244321}">
                <p14:modId xmlns:p14="http://schemas.microsoft.com/office/powerpoint/2010/main" val="1979043343"/>
              </p:ext>
            </p:extLst>
          </p:nvPr>
        </p:nvGraphicFramePr>
        <p:xfrm>
          <a:off x="2371725" y="1257300"/>
          <a:ext cx="6994525" cy="900113"/>
        </p:xfrm>
        <a:graphic>
          <a:graphicData uri="http://schemas.openxmlformats.org/presentationml/2006/ole">
            <mc:AlternateContent xmlns:mc="http://schemas.openxmlformats.org/markup-compatibility/2006">
              <mc:Choice xmlns:v="urn:schemas-microsoft-com:vml" Requires="v">
                <p:oleObj name="BMP 图像" r:id="rId3" imgW="5476875" imgH="704850" progId="Paint.Picture">
                  <p:embed/>
                </p:oleObj>
              </mc:Choice>
              <mc:Fallback>
                <p:oleObj name="BMP 图像" r:id="rId3" imgW="5476875" imgH="704850" progId="Paint.Picture">
                  <p:embed/>
                  <p:pic>
                    <p:nvPicPr>
                      <p:cNvPr id="2050" name="Object 3">
                        <a:hlinkClick r:id="" action="ppaction://hlinkfile"/>
                      </p:cNvPr>
                      <p:cNvPicPr/>
                      <p:nvPr/>
                    </p:nvPicPr>
                    <p:blipFill>
                      <a:blip r:embed="rId4"/>
                      <a:stretch>
                        <a:fillRect/>
                      </a:stretch>
                    </p:blipFill>
                    <p:spPr>
                      <a:xfrm>
                        <a:off x="2371725" y="1257300"/>
                        <a:ext cx="6994525" cy="900113"/>
                      </a:xfrm>
                      <a:prstGeom prst="rect">
                        <a:avLst/>
                      </a:prstGeom>
                      <a:noFill/>
                      <a:ln w="38100">
                        <a:noFill/>
                        <a:miter/>
                      </a:ln>
                    </p:spPr>
                  </p:pic>
                </p:oleObj>
              </mc:Fallback>
            </mc:AlternateContent>
          </a:graphicData>
        </a:graphic>
      </p:graphicFrame>
      <p:sp>
        <p:nvSpPr>
          <p:cNvPr id="9220" name="Text Box 4"/>
          <p:cNvSpPr txBox="1"/>
          <p:nvPr/>
        </p:nvSpPr>
        <p:spPr>
          <a:xfrm>
            <a:off x="660400" y="2348574"/>
            <a:ext cx="6331153" cy="522131"/>
          </a:xfrm>
          <a:prstGeom prst="rect">
            <a:avLst/>
          </a:prstGeom>
          <a:noFill/>
          <a:ln w="9525">
            <a:noFill/>
          </a:ln>
        </p:spPr>
        <p:txBody>
          <a:bodyPr>
            <a:spAutoFit/>
          </a:bodyPr>
          <a:lstStyle/>
          <a:p>
            <a:pPr defTabSz="1219170">
              <a:spcBef>
                <a:spcPct val="50000"/>
              </a:spcBef>
            </a:pPr>
            <a:r>
              <a:rPr lang="zh-CN" altLang="en-US" sz="2793" kern="0" dirty="0">
                <a:latin typeface="Arial" panose="020B0604020202020204" pitchFamily="34" charset="0"/>
                <a:ea typeface="思源黑体 CN Medium" panose="020B0600000000000000" pitchFamily="34" charset="-122"/>
                <a:sym typeface="Arial" panose="020B0604020202020204" pitchFamily="34" charset="0"/>
              </a:rPr>
              <a:t>抽气后，就排除了</a:t>
            </a:r>
            <a:r>
              <a:rPr lang="zh-CN" altLang="en-US" sz="2793" u="sng" kern="0" dirty="0">
                <a:latin typeface="Arial" panose="020B0604020202020204" pitchFamily="34" charset="0"/>
                <a:ea typeface="思源黑体 CN Medium" panose="020B0600000000000000" pitchFamily="34" charset="-122"/>
                <a:sym typeface="Arial" panose="020B0604020202020204" pitchFamily="34" charset="0"/>
              </a:rPr>
              <a:t>                  </a:t>
            </a:r>
            <a:r>
              <a:rPr lang="zh-CN" altLang="en-US" sz="2793" kern="0" dirty="0">
                <a:latin typeface="Arial" panose="020B0604020202020204" pitchFamily="34" charset="0"/>
                <a:ea typeface="思源黑体 CN Medium" panose="020B0600000000000000" pitchFamily="34" charset="-122"/>
                <a:sym typeface="Arial" panose="020B0604020202020204" pitchFamily="34" charset="0"/>
              </a:rPr>
              <a:t>的影响      </a:t>
            </a:r>
          </a:p>
        </p:txBody>
      </p:sp>
      <p:sp>
        <p:nvSpPr>
          <p:cNvPr id="9221" name="Text Box 5"/>
          <p:cNvSpPr txBox="1"/>
          <p:nvPr/>
        </p:nvSpPr>
        <p:spPr>
          <a:xfrm>
            <a:off x="3627276" y="2924155"/>
            <a:ext cx="5515609" cy="522131"/>
          </a:xfrm>
          <a:prstGeom prst="rect">
            <a:avLst/>
          </a:prstGeom>
          <a:noFill/>
          <a:ln w="9525">
            <a:noFill/>
          </a:ln>
        </p:spPr>
        <p:txBody>
          <a:bodyPr>
            <a:spAutoFit/>
          </a:bodyPr>
          <a:lstStyle/>
          <a:p>
            <a:pPr defTabSz="1219170">
              <a:spcBef>
                <a:spcPct val="50000"/>
              </a:spcBef>
            </a:pPr>
            <a:r>
              <a:rPr lang="zh-CN" altLang="en-US" sz="2793" kern="0" dirty="0">
                <a:latin typeface="Arial" panose="020B0604020202020204" pitchFamily="34" charset="0"/>
                <a:ea typeface="思源黑体 CN Medium" panose="020B0600000000000000" pitchFamily="34" charset="-122"/>
                <a:sym typeface="Arial" panose="020B0604020202020204" pitchFamily="34" charset="0"/>
              </a:rPr>
              <a:t>注意：观察实验     得出结论</a:t>
            </a:r>
          </a:p>
        </p:txBody>
      </p:sp>
      <p:sp>
        <p:nvSpPr>
          <p:cNvPr id="9222" name="Text Box 6"/>
          <p:cNvSpPr txBox="1"/>
          <p:nvPr/>
        </p:nvSpPr>
        <p:spPr>
          <a:xfrm>
            <a:off x="3624862" y="2275289"/>
            <a:ext cx="1805281" cy="522131"/>
          </a:xfrm>
          <a:prstGeom prst="rect">
            <a:avLst/>
          </a:prstGeom>
          <a:noFill/>
          <a:ln w="9525">
            <a:noFill/>
          </a:ln>
        </p:spPr>
        <p:txBody>
          <a:bodyPr>
            <a:spAutoFit/>
          </a:bodyPr>
          <a:lstStyle/>
          <a:p>
            <a:pPr defTabSz="1219170"/>
            <a:r>
              <a:rPr lang="zh-CN" altLang="en-US" sz="2793" b="1" kern="0" dirty="0">
                <a:solidFill>
                  <a:srgbClr val="DC4DE1"/>
                </a:solidFill>
                <a:latin typeface="Arial" panose="020B0604020202020204" pitchFamily="34" charset="0"/>
                <a:ea typeface="思源黑体 CN Medium" panose="020B0600000000000000" pitchFamily="34" charset="-122"/>
                <a:sym typeface="Arial" panose="020B0604020202020204" pitchFamily="34" charset="0"/>
              </a:rPr>
              <a:t>空气阻力</a:t>
            </a:r>
          </a:p>
        </p:txBody>
      </p:sp>
      <p:sp>
        <p:nvSpPr>
          <p:cNvPr id="2055" name="Text Box 7">
            <a:hlinkClick r:id="rId5" action="ppaction://program"/>
          </p:cNvPr>
          <p:cNvSpPr txBox="1"/>
          <p:nvPr/>
        </p:nvSpPr>
        <p:spPr>
          <a:xfrm>
            <a:off x="575716" y="2924155"/>
            <a:ext cx="3160827" cy="522131"/>
          </a:xfrm>
          <a:prstGeom prst="rect">
            <a:avLst/>
          </a:prstGeom>
          <a:noFill/>
          <a:ln w="9525">
            <a:noFill/>
          </a:ln>
        </p:spPr>
        <p:txBody>
          <a:bodyPr>
            <a:spAutoFit/>
          </a:bodyPr>
          <a:lstStyle/>
          <a:p>
            <a:pPr defTabSz="1219170">
              <a:spcBef>
                <a:spcPct val="50000"/>
              </a:spcBef>
            </a:pPr>
            <a:r>
              <a:rPr lang="zh-CN" altLang="en-US" sz="2793" kern="0" dirty="0">
                <a:latin typeface="Arial" panose="020B0604020202020204" pitchFamily="34" charset="0"/>
                <a:ea typeface="思源黑体 CN Medium" panose="020B0600000000000000" pitchFamily="34" charset="-122"/>
                <a:sym typeface="Arial" panose="020B0604020202020204" pitchFamily="34" charset="0"/>
                <a:hlinkClick r:id="rId6" action="ppaction://hlinkfile"/>
              </a:rPr>
              <a:t>牛顿管实验</a:t>
            </a:r>
            <a:r>
              <a:rPr lang="en-US" altLang="zh-CN" sz="2793" kern="0" dirty="0">
                <a:latin typeface="Arial" panose="020B0604020202020204" pitchFamily="34" charset="0"/>
                <a:ea typeface="思源黑体 CN Medium" panose="020B0600000000000000" pitchFamily="34" charset="-122"/>
                <a:sym typeface="Arial" panose="020B0604020202020204" pitchFamily="34" charset="0"/>
                <a:hlinkClick r:id="rId6" action="ppaction://hlinkfile"/>
              </a:rPr>
              <a:t>.</a:t>
            </a:r>
            <a:r>
              <a:rPr lang="en-US" altLang="zh-CN" sz="2793" kern="0" dirty="0" err="1">
                <a:latin typeface="Arial" panose="020B0604020202020204" pitchFamily="34" charset="0"/>
                <a:ea typeface="思源黑体 CN Medium" panose="020B0600000000000000" pitchFamily="34" charset="-122"/>
                <a:sym typeface="Arial" panose="020B0604020202020204" pitchFamily="34" charset="0"/>
                <a:hlinkClick r:id="rId6" action="ppaction://hlinkfile"/>
              </a:rPr>
              <a:t>swf</a:t>
            </a:r>
            <a:endParaRPr lang="en-US" altLang="zh-CN" sz="2793" kern="0" dirty="0">
              <a:latin typeface="Arial" panose="020B0604020202020204" pitchFamily="34" charset="0"/>
              <a:ea typeface="思源黑体 CN Medium" panose="020B0600000000000000" pitchFamily="34" charset="-122"/>
              <a:sym typeface="Arial" panose="020B0604020202020204" pitchFamily="34" charset="0"/>
            </a:endParaRPr>
          </a:p>
        </p:txBody>
      </p:sp>
      <p:sp>
        <p:nvSpPr>
          <p:cNvPr id="9224" name="Rectangle 8"/>
          <p:cNvSpPr/>
          <p:nvPr/>
        </p:nvSpPr>
        <p:spPr>
          <a:xfrm>
            <a:off x="575716" y="3446286"/>
            <a:ext cx="8121184" cy="1381725"/>
          </a:xfrm>
          <a:prstGeom prst="rect">
            <a:avLst/>
          </a:prstGeom>
          <a:noFill/>
          <a:ln w="9525">
            <a:noFill/>
          </a:ln>
        </p:spPr>
        <p:txBody>
          <a:bodyPr wrap="square">
            <a:spAutoFit/>
          </a:bodyPr>
          <a:lstStyle/>
          <a:p>
            <a:pPr defTabSz="1219170"/>
            <a:r>
              <a:rPr lang="zh-CN" altLang="en-US" sz="2793" kern="0" dirty="0">
                <a:latin typeface="Arial" panose="020B0604020202020204" pitchFamily="34" charset="0"/>
                <a:ea typeface="思源黑体 CN Medium" panose="020B0600000000000000" pitchFamily="34" charset="-122"/>
                <a:sym typeface="Arial" panose="020B0604020202020204" pitchFamily="34" charset="0"/>
              </a:rPr>
              <a:t>现象：</a:t>
            </a:r>
            <a:r>
              <a:rPr lang="zh-CN" altLang="en-US" sz="2793" u="sng" kern="0" dirty="0">
                <a:latin typeface="Arial" panose="020B0604020202020204" pitchFamily="34" charset="0"/>
                <a:ea typeface="思源黑体 CN Medium" panose="020B0600000000000000" pitchFamily="34" charset="-122"/>
                <a:sym typeface="Arial" panose="020B0604020202020204" pitchFamily="34" charset="0"/>
              </a:rPr>
              <a:t>                                                   </a:t>
            </a:r>
            <a:r>
              <a:rPr lang="zh-CN" altLang="en-US" sz="2793" kern="0" dirty="0">
                <a:latin typeface="Arial" panose="020B0604020202020204" pitchFamily="34" charset="0"/>
                <a:ea typeface="思源黑体 CN Medium" panose="020B0600000000000000" pitchFamily="34" charset="-122"/>
                <a:sym typeface="Arial" panose="020B0604020202020204" pitchFamily="34" charset="0"/>
              </a:rPr>
              <a:t>。</a:t>
            </a:r>
            <a:endParaRPr lang="en-US" altLang="zh-CN" sz="2793" kern="0" dirty="0">
              <a:latin typeface="Arial" panose="020B0604020202020204" pitchFamily="34" charset="0"/>
              <a:ea typeface="思源黑体 CN Medium" panose="020B0600000000000000" pitchFamily="34" charset="-122"/>
              <a:sym typeface="Arial" panose="020B0604020202020204" pitchFamily="34" charset="0"/>
            </a:endParaRPr>
          </a:p>
          <a:p>
            <a:pPr defTabSz="1219170"/>
            <a:endParaRPr lang="zh-CN" altLang="en-US" sz="2793" kern="0" dirty="0">
              <a:latin typeface="Arial" panose="020B0604020202020204" pitchFamily="34" charset="0"/>
              <a:ea typeface="思源黑体 CN Medium" panose="020B0600000000000000" pitchFamily="34" charset="-122"/>
              <a:sym typeface="Arial" panose="020B0604020202020204" pitchFamily="34" charset="0"/>
            </a:endParaRPr>
          </a:p>
          <a:p>
            <a:pPr defTabSz="1219170"/>
            <a:r>
              <a:rPr lang="zh-CN" altLang="en-US" sz="2793" kern="0" dirty="0">
                <a:latin typeface="Arial" panose="020B0604020202020204" pitchFamily="34" charset="0"/>
                <a:ea typeface="思源黑体 CN Medium" panose="020B0600000000000000" pitchFamily="34" charset="-122"/>
                <a:sym typeface="Arial" panose="020B0604020202020204" pitchFamily="34" charset="0"/>
              </a:rPr>
              <a:t>结论：</a:t>
            </a:r>
            <a:r>
              <a:rPr lang="zh-CN" altLang="en-US" sz="2793" u="sng" kern="0" dirty="0">
                <a:latin typeface="Arial" panose="020B0604020202020204" pitchFamily="34" charset="0"/>
                <a:ea typeface="思源黑体 CN Medium" panose="020B0600000000000000" pitchFamily="34" charset="-122"/>
                <a:sym typeface="Arial" panose="020B0604020202020204" pitchFamily="34" charset="0"/>
              </a:rPr>
              <a:t>                                                                  </a:t>
            </a:r>
            <a:r>
              <a:rPr lang="zh-CN" altLang="en-US" sz="2793" kern="0" dirty="0">
                <a:latin typeface="Arial" panose="020B0604020202020204" pitchFamily="34" charset="0"/>
                <a:ea typeface="思源黑体 CN Medium" panose="020B0600000000000000" pitchFamily="34" charset="-122"/>
                <a:sym typeface="Arial" panose="020B0604020202020204" pitchFamily="34" charset="0"/>
              </a:rPr>
              <a:t> 。 </a:t>
            </a:r>
          </a:p>
        </p:txBody>
      </p:sp>
      <p:sp>
        <p:nvSpPr>
          <p:cNvPr id="9225" name="Text Box 9"/>
          <p:cNvSpPr txBox="1"/>
          <p:nvPr/>
        </p:nvSpPr>
        <p:spPr>
          <a:xfrm>
            <a:off x="1790882" y="4194583"/>
            <a:ext cx="7278522" cy="522131"/>
          </a:xfrm>
          <a:prstGeom prst="rect">
            <a:avLst/>
          </a:prstGeom>
          <a:noFill/>
          <a:ln w="9525">
            <a:noFill/>
          </a:ln>
        </p:spPr>
        <p:txBody>
          <a:bodyPr wrap="square">
            <a:spAutoFit/>
          </a:bodyPr>
          <a:lstStyle/>
          <a:p>
            <a:pPr defTabSz="1219170">
              <a:spcBef>
                <a:spcPct val="50000"/>
              </a:spcBef>
            </a:pPr>
            <a:r>
              <a:rPr lang="zh-CN" altLang="en-US" sz="2793" b="1" kern="0" dirty="0">
                <a:solidFill>
                  <a:srgbClr val="00B050"/>
                </a:solidFill>
                <a:latin typeface="Arial" panose="020B0604020202020204" pitchFamily="34" charset="0"/>
                <a:ea typeface="思源黑体 CN Medium" panose="020B0600000000000000" pitchFamily="34" charset="-122"/>
                <a:sym typeface="Arial" panose="020B0604020202020204" pitchFamily="34" charset="0"/>
              </a:rPr>
              <a:t>在真空中下落快慢与物体的重量无关</a:t>
            </a:r>
          </a:p>
        </p:txBody>
      </p:sp>
      <p:sp>
        <p:nvSpPr>
          <p:cNvPr id="9226" name="Text Box 10"/>
          <p:cNvSpPr txBox="1"/>
          <p:nvPr/>
        </p:nvSpPr>
        <p:spPr>
          <a:xfrm>
            <a:off x="2371725" y="3400118"/>
            <a:ext cx="3513213" cy="522131"/>
          </a:xfrm>
          <a:prstGeom prst="rect">
            <a:avLst/>
          </a:prstGeom>
          <a:noFill/>
          <a:ln w="9525">
            <a:noFill/>
          </a:ln>
        </p:spPr>
        <p:txBody>
          <a:bodyPr wrap="square">
            <a:spAutoFit/>
          </a:bodyPr>
          <a:lstStyle/>
          <a:p>
            <a:pPr defTabSz="1219170">
              <a:spcBef>
                <a:spcPct val="50000"/>
              </a:spcBef>
            </a:pPr>
            <a:r>
              <a:rPr lang="zh-CN" altLang="en-US" sz="2793" b="1" kern="0" dirty="0">
                <a:solidFill>
                  <a:srgbClr val="00B050"/>
                </a:solidFill>
                <a:latin typeface="Arial" panose="020B0604020202020204" pitchFamily="34" charset="0"/>
                <a:ea typeface="思源黑体 CN Medium" panose="020B0600000000000000" pitchFamily="34" charset="-122"/>
                <a:sym typeface="Arial" panose="020B0604020202020204" pitchFamily="34" charset="0"/>
              </a:rPr>
              <a:t>在真空中同时落地</a:t>
            </a:r>
          </a:p>
        </p:txBody>
      </p:sp>
      <p:sp>
        <p:nvSpPr>
          <p:cNvPr id="2060" name="文本框 2059"/>
          <p:cNvSpPr txBox="1"/>
          <p:nvPr/>
        </p:nvSpPr>
        <p:spPr>
          <a:xfrm>
            <a:off x="660400" y="4873750"/>
            <a:ext cx="10858500" cy="1323439"/>
          </a:xfrm>
          <a:prstGeom prst="rect">
            <a:avLst/>
          </a:prstGeom>
          <a:noFill/>
          <a:ln w="9525">
            <a:noFill/>
          </a:ln>
        </p:spPr>
        <p:txBody>
          <a:bodyPr wrap="square">
            <a:spAutoFit/>
          </a:bodyPr>
          <a:lstStyle/>
          <a:p>
            <a:pPr defTabSz="1219170"/>
            <a:r>
              <a:rPr lang="zh-CN" altLang="en-US" sz="2000" kern="0" dirty="0">
                <a:latin typeface="Arial" panose="020B0604020202020204" pitchFamily="34" charset="0"/>
                <a:ea typeface="思源黑体 CN Medium" panose="020B0600000000000000" pitchFamily="34" charset="-122"/>
                <a:sym typeface="Arial" panose="020B0604020202020204" pitchFamily="34" charset="0"/>
              </a:rPr>
              <a:t>知识链接：</a:t>
            </a:r>
          </a:p>
          <a:p>
            <a:pPr defTabSz="1219170"/>
            <a:r>
              <a:rPr lang="en-US" altLang="zh-CN" sz="2000" kern="0" dirty="0">
                <a:latin typeface="Arial" panose="020B0604020202020204" pitchFamily="34" charset="0"/>
                <a:ea typeface="思源黑体 CN Medium" panose="020B0600000000000000" pitchFamily="34" charset="-122"/>
                <a:sym typeface="Arial" panose="020B0604020202020204" pitchFamily="34" charset="0"/>
              </a:rPr>
              <a:t>       1971</a:t>
            </a:r>
            <a:r>
              <a:rPr lang="zh-CN" altLang="en-US" sz="2000" kern="0" dirty="0">
                <a:latin typeface="Arial" panose="020B0604020202020204" pitchFamily="34" charset="0"/>
                <a:ea typeface="思源黑体 CN Medium" panose="020B0600000000000000" pitchFamily="34" charset="-122"/>
                <a:sym typeface="Arial" panose="020B0604020202020204" pitchFamily="34" charset="0"/>
              </a:rPr>
              <a:t>年，乘坐阿波罗</a:t>
            </a:r>
            <a:r>
              <a:rPr lang="en-US" altLang="zh-CN" sz="2000" kern="0" dirty="0">
                <a:latin typeface="Arial" panose="020B0604020202020204" pitchFamily="34" charset="0"/>
                <a:ea typeface="思源黑体 CN Medium" panose="020B0600000000000000" pitchFamily="34" charset="-122"/>
                <a:sym typeface="Arial" panose="020B0604020202020204" pitchFamily="34" charset="0"/>
              </a:rPr>
              <a:t>15</a:t>
            </a:r>
            <a:r>
              <a:rPr lang="zh-CN" altLang="en-US" sz="2000" kern="0" dirty="0">
                <a:latin typeface="Arial" panose="020B0604020202020204" pitchFamily="34" charset="0"/>
                <a:ea typeface="思源黑体 CN Medium" panose="020B0600000000000000" pitchFamily="34" charset="-122"/>
                <a:sym typeface="Arial" panose="020B0604020202020204" pitchFamily="34" charset="0"/>
              </a:rPr>
              <a:t>号飞船登月的宇航员大卫</a:t>
            </a:r>
            <a:r>
              <a:rPr lang="en-US" altLang="zh-CN" sz="2000" kern="0" dirty="0">
                <a:latin typeface="Arial" panose="020B0604020202020204" pitchFamily="34" charset="0"/>
                <a:ea typeface="思源黑体 CN Medium" panose="020B0600000000000000" pitchFamily="34" charset="-122"/>
                <a:sym typeface="Arial" panose="020B0604020202020204" pitchFamily="34" charset="0"/>
              </a:rPr>
              <a:t>·</a:t>
            </a:r>
            <a:r>
              <a:rPr lang="zh-CN" altLang="en-US" sz="2000" kern="0" dirty="0">
                <a:latin typeface="Arial" panose="020B0604020202020204" pitchFamily="34" charset="0"/>
                <a:ea typeface="思源黑体 CN Medium" panose="020B0600000000000000" pitchFamily="34" charset="-122"/>
                <a:sym typeface="Arial" panose="020B0604020202020204" pitchFamily="34" charset="0"/>
              </a:rPr>
              <a:t>斯科特</a:t>
            </a:r>
            <a:r>
              <a:rPr lang="en-US" altLang="zh-CN" sz="2000" kern="0" dirty="0">
                <a:latin typeface="Arial" panose="020B0604020202020204" pitchFamily="34" charset="0"/>
                <a:ea typeface="思源黑体 CN Medium" panose="020B0600000000000000" pitchFamily="34" charset="-122"/>
                <a:sym typeface="Arial" panose="020B0604020202020204" pitchFamily="34" charset="0"/>
              </a:rPr>
              <a:t>(David Scott)</a:t>
            </a:r>
            <a:r>
              <a:rPr lang="zh-CN" altLang="en-US" sz="2000" kern="0" dirty="0">
                <a:latin typeface="Arial" panose="020B0604020202020204" pitchFamily="34" charset="0"/>
                <a:ea typeface="思源黑体 CN Medium" panose="020B0600000000000000" pitchFamily="34" charset="-122"/>
                <a:sym typeface="Arial" panose="020B0604020202020204" pitchFamily="34" charset="0"/>
              </a:rPr>
              <a:t>将一把锤子和一根羽毛带上了月球，在没有大气的月球上做了有趣的自由落体试验。通过电视直播，全球观众看到的结果当然是轻柔的羽毛和沉重的铁锤同时落到月球表面。  </a:t>
            </a:r>
          </a:p>
        </p:txBody>
      </p:sp>
      <p:sp>
        <p:nvSpPr>
          <p:cNvPr id="12" name="文本框 11"/>
          <p:cNvSpPr txBox="1"/>
          <p:nvPr/>
        </p:nvSpPr>
        <p:spPr>
          <a:xfrm>
            <a:off x="898071" y="280201"/>
            <a:ext cx="1826141" cy="584775"/>
          </a:xfrm>
          <a:prstGeom prst="rect">
            <a:avLst/>
          </a:prstGeom>
          <a:noFill/>
        </p:spPr>
        <p:txBody>
          <a:bodyPr wrap="none" rtlCol="0">
            <a:spAutoFit/>
          </a:bodyPr>
          <a:lstStyle/>
          <a:p>
            <a:pPr lvl="0" defTabSz="914400">
              <a:defRPr/>
            </a:pPr>
            <a:r>
              <a:rPr lang="zh-CN" altLang="en-US" sz="3200" dirty="0">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rPr>
              <a:t>课堂导入</a:t>
            </a:r>
          </a:p>
        </p:txBody>
      </p:sp>
    </p:spTree>
    <p:extLst>
      <p:ext uri="{BB962C8B-B14F-4D97-AF65-F5344CB8AC3E}">
        <p14:creationId xmlns:p14="http://schemas.microsoft.com/office/powerpoint/2010/main" val="245733247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blinds(horizontal)">
                                      <p:cBhvr>
                                        <p:cTn id="7" dur="500"/>
                                        <p:tgtEl>
                                          <p:spTgt spid="921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blinds(horizontal)">
                                      <p:cBhvr>
                                        <p:cTn id="12" dur="5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220"/>
                                        </p:tgtEl>
                                        <p:attrNameLst>
                                          <p:attrName>style.visibility</p:attrName>
                                        </p:attrNameLst>
                                      </p:cBhvr>
                                      <p:to>
                                        <p:strVal val="visible"/>
                                      </p:to>
                                    </p:set>
                                    <p:animEffect transition="in" filter="blinds(horizontal)">
                                      <p:cBhvr>
                                        <p:cTn id="17" dur="500"/>
                                        <p:tgtEl>
                                          <p:spTgt spid="922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222"/>
                                        </p:tgtEl>
                                        <p:attrNameLst>
                                          <p:attrName>style.visibility</p:attrName>
                                        </p:attrNameLst>
                                      </p:cBhvr>
                                      <p:to>
                                        <p:strVal val="visible"/>
                                      </p:to>
                                    </p:set>
                                    <p:animEffect transition="in" filter="blinds(horizontal)">
                                      <p:cBhvr>
                                        <p:cTn id="22" dur="500"/>
                                        <p:tgtEl>
                                          <p:spTgt spid="9222"/>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055"/>
                                        </p:tgtEl>
                                        <p:attrNameLst>
                                          <p:attrName>style.visibility</p:attrName>
                                        </p:attrNameLst>
                                      </p:cBhvr>
                                      <p:to>
                                        <p:strVal val="visible"/>
                                      </p:to>
                                    </p:set>
                                    <p:animEffect transition="in" filter="blinds(horizontal)">
                                      <p:cBhvr>
                                        <p:cTn id="27" dur="500"/>
                                        <p:tgtEl>
                                          <p:spTgt spid="2055"/>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9221"/>
                                        </p:tgtEl>
                                        <p:attrNameLst>
                                          <p:attrName>style.visibility</p:attrName>
                                        </p:attrNameLst>
                                      </p:cBhvr>
                                      <p:to>
                                        <p:strVal val="visible"/>
                                      </p:to>
                                    </p:set>
                                    <p:animEffect transition="in" filter="blinds(horizontal)">
                                      <p:cBhvr>
                                        <p:cTn id="32" dur="500"/>
                                        <p:tgtEl>
                                          <p:spTgt spid="9221"/>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9224"/>
                                        </p:tgtEl>
                                        <p:attrNameLst>
                                          <p:attrName>style.visibility</p:attrName>
                                        </p:attrNameLst>
                                      </p:cBhvr>
                                      <p:to>
                                        <p:strVal val="visible"/>
                                      </p:to>
                                    </p:set>
                                    <p:animEffect transition="in" filter="blinds(horizontal)">
                                      <p:cBhvr>
                                        <p:cTn id="37" dur="500"/>
                                        <p:tgtEl>
                                          <p:spTgt spid="9224"/>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9226"/>
                                        </p:tgtEl>
                                        <p:attrNameLst>
                                          <p:attrName>style.visibility</p:attrName>
                                        </p:attrNameLst>
                                      </p:cBhvr>
                                      <p:to>
                                        <p:strVal val="visible"/>
                                      </p:to>
                                    </p:set>
                                    <p:animEffect transition="in" filter="blinds(horizontal)">
                                      <p:cBhvr>
                                        <p:cTn id="42" dur="500"/>
                                        <p:tgtEl>
                                          <p:spTgt spid="9226"/>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9225"/>
                                        </p:tgtEl>
                                        <p:attrNameLst>
                                          <p:attrName>style.visibility</p:attrName>
                                        </p:attrNameLst>
                                      </p:cBhvr>
                                      <p:to>
                                        <p:strVal val="visible"/>
                                      </p:to>
                                    </p:set>
                                    <p:animEffect transition="in" filter="blinds(horizontal)">
                                      <p:cBhvr>
                                        <p:cTn id="47" dur="500"/>
                                        <p:tgtEl>
                                          <p:spTgt spid="9225"/>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2060"/>
                                        </p:tgtEl>
                                        <p:attrNameLst>
                                          <p:attrName>style.visibility</p:attrName>
                                        </p:attrNameLst>
                                      </p:cBhvr>
                                      <p:to>
                                        <p:strVal val="visible"/>
                                      </p:to>
                                    </p:set>
                                    <p:animEffect transition="in" filter="blinds(horizontal)">
                                      <p:cBhvr>
                                        <p:cTn id="52" dur="500"/>
                                        <p:tgtEl>
                                          <p:spTgt spid="20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P spid="9220" grpId="0"/>
      <p:bldP spid="9221" grpId="0"/>
      <p:bldP spid="9222" grpId="0"/>
      <p:bldP spid="2055" grpId="0"/>
      <p:bldP spid="9224" grpId="0"/>
      <p:bldP spid="9225" grpId="0"/>
      <p:bldP spid="9226" grpId="0"/>
      <p:bldP spid="206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idx="4294967295"/>
          </p:nvPr>
        </p:nvSpPr>
        <p:spPr>
          <a:xfrm>
            <a:off x="660400" y="1387789"/>
            <a:ext cx="1939925" cy="674828"/>
          </a:xfrm>
        </p:spPr>
        <p:txBody>
          <a:bodyPr vert="horz" wrap="square" lIns="91213" tIns="45607" rIns="91213" bIns="45607" numCol="1" anchor="t" anchorCtr="0" compatLnSpc="1"/>
          <a:lstStyle/>
          <a:p>
            <a:pPr marL="0" indent="0" algn="l" defTabSz="1219170" rtl="0" fontAlgn="base">
              <a:spcBef>
                <a:spcPct val="20000"/>
              </a:spcBef>
              <a:spcAft>
                <a:spcPct val="0"/>
              </a:spcAft>
              <a:buClr>
                <a:schemeClr val="folHlink"/>
              </a:buClr>
              <a:buSzTx/>
              <a:buNone/>
              <a:defRPr/>
            </a:pPr>
            <a:r>
              <a:rPr lang="en-US" altLang="zh-CN" sz="3193">
                <a:effectLst>
                  <a:outerShdw blurRad="38100" dist="38100" dir="2700000" algn="tl">
                    <a:srgbClr val="C0C0C0"/>
                  </a:outerShdw>
                </a:effectLst>
                <a:latin typeface="Arial" panose="020B0604020202020204" pitchFamily="34" charset="0"/>
                <a:ea typeface="思源黑体 CN Medium" panose="020B0600000000000000" pitchFamily="34" charset="-122"/>
                <a:sym typeface="Arial" panose="020B0604020202020204" pitchFamily="34" charset="0"/>
              </a:rPr>
              <a:t>1.</a:t>
            </a:r>
            <a:r>
              <a:rPr lang="zh-CN" altLang="en-US" sz="3193">
                <a:effectLst>
                  <a:outerShdw blurRad="38100" dist="38100" dir="2700000" algn="tl">
                    <a:srgbClr val="C0C0C0"/>
                  </a:outerShdw>
                </a:effectLst>
                <a:latin typeface="Arial" panose="020B0604020202020204" pitchFamily="34" charset="0"/>
                <a:ea typeface="思源黑体 CN Medium" panose="020B0600000000000000" pitchFamily="34" charset="-122"/>
                <a:sym typeface="Arial" panose="020B0604020202020204" pitchFamily="34" charset="0"/>
              </a:rPr>
              <a:t>定义：</a:t>
            </a:r>
          </a:p>
        </p:txBody>
      </p:sp>
      <p:sp>
        <p:nvSpPr>
          <p:cNvPr id="12292" name="Text Box 4"/>
          <p:cNvSpPr txBox="1"/>
          <p:nvPr/>
        </p:nvSpPr>
        <p:spPr>
          <a:xfrm>
            <a:off x="2314411" y="1130300"/>
            <a:ext cx="9204489" cy="3494290"/>
          </a:xfrm>
          <a:prstGeom prst="rect">
            <a:avLst/>
          </a:prstGeom>
          <a:noFill/>
          <a:ln w="9525">
            <a:noFill/>
          </a:ln>
        </p:spPr>
        <p:txBody>
          <a:bodyPr wrap="square">
            <a:spAutoFit/>
          </a:bodyPr>
          <a:lstStyle/>
          <a:p>
            <a:pPr defTabSz="1219170">
              <a:lnSpc>
                <a:spcPct val="150000"/>
              </a:lnSpc>
              <a:spcBef>
                <a:spcPct val="20000"/>
              </a:spcBef>
            </a:pPr>
            <a:r>
              <a:rPr lang="zh-CN" altLang="en-US" sz="3193" kern="0" dirty="0">
                <a:latin typeface="Arial" panose="020B0604020202020204" pitchFamily="34" charset="0"/>
                <a:ea typeface="思源黑体 CN Medium" panose="020B0600000000000000" pitchFamily="34" charset="-122"/>
                <a:sym typeface="Arial" panose="020B0604020202020204" pitchFamily="34" charset="0"/>
              </a:rPr>
              <a:t>物体只在重力作用下从静止开始下落的运动 </a:t>
            </a:r>
          </a:p>
          <a:p>
            <a:pPr defTabSz="1219170">
              <a:lnSpc>
                <a:spcPct val="150000"/>
              </a:lnSpc>
              <a:spcBef>
                <a:spcPct val="20000"/>
              </a:spcBef>
            </a:pPr>
            <a:r>
              <a:rPr lang="zh-CN" altLang="en-US" sz="2793" kern="0" dirty="0">
                <a:latin typeface="Arial" panose="020B0604020202020204" pitchFamily="34" charset="0"/>
                <a:ea typeface="思源黑体 CN Medium" panose="020B0600000000000000" pitchFamily="34" charset="-122"/>
                <a:sym typeface="Arial" panose="020B0604020202020204" pitchFamily="34" charset="0"/>
              </a:rPr>
              <a:t>注意：在有空气的空间里，如物体重力远远大于所受空气阻力，此阻力可忽略不计，则物体下落的运动也可看作自由落体运动</a:t>
            </a:r>
          </a:p>
          <a:p>
            <a:pPr defTabSz="1219170">
              <a:lnSpc>
                <a:spcPct val="150000"/>
              </a:lnSpc>
            </a:pPr>
            <a:endParaRPr lang="zh-CN" altLang="en-US" sz="2793" kern="0" dirty="0">
              <a:latin typeface="Arial" panose="020B0604020202020204" pitchFamily="34" charset="0"/>
              <a:ea typeface="思源黑体 CN Medium" panose="020B0600000000000000" pitchFamily="34" charset="-122"/>
              <a:sym typeface="Arial" panose="020B0604020202020204" pitchFamily="34" charset="0"/>
            </a:endParaRPr>
          </a:p>
        </p:txBody>
      </p:sp>
      <p:sp>
        <p:nvSpPr>
          <p:cNvPr id="12293" name="Rectangle 5"/>
          <p:cNvSpPr>
            <a:spLocks noChangeArrowheads="1"/>
          </p:cNvSpPr>
          <p:nvPr/>
        </p:nvSpPr>
        <p:spPr bwMode="auto">
          <a:xfrm>
            <a:off x="699961" y="4026009"/>
            <a:ext cx="2155253" cy="674605"/>
          </a:xfrm>
          <a:prstGeom prst="rect">
            <a:avLst/>
          </a:prstGeom>
          <a:noFill/>
          <a:ln w="9525">
            <a:noFill/>
            <a:miter lim="800000"/>
          </a:ln>
        </p:spPr>
        <p:txBody>
          <a:bodyPr/>
          <a:lstStyle/>
          <a:p>
            <a:pPr marL="457189" indent="-457189" defTabSz="1219170" fontAlgn="base">
              <a:spcBef>
                <a:spcPct val="20000"/>
              </a:spcBef>
              <a:spcAft>
                <a:spcPct val="0"/>
              </a:spcAft>
              <a:buClr>
                <a:schemeClr val="hlink"/>
              </a:buClr>
              <a:buSzPct val="120000"/>
              <a:defRPr/>
            </a:pPr>
            <a:r>
              <a:rPr lang="en-US" altLang="zh-CN" sz="3193" dirty="0">
                <a:latin typeface="Arial" panose="020B0604020202020204" pitchFamily="34" charset="0"/>
                <a:ea typeface="思源黑体 CN Medium" panose="020B0600000000000000" pitchFamily="34" charset="-122"/>
                <a:sym typeface="Arial" panose="020B0604020202020204" pitchFamily="34" charset="0"/>
              </a:rPr>
              <a:t>2.</a:t>
            </a:r>
            <a:r>
              <a:rPr lang="zh-CN" altLang="en-US" sz="3193" dirty="0">
                <a:latin typeface="Arial" panose="020B0604020202020204" pitchFamily="34" charset="0"/>
                <a:ea typeface="思源黑体 CN Medium" panose="020B0600000000000000" pitchFamily="34" charset="-122"/>
                <a:sym typeface="Arial" panose="020B0604020202020204" pitchFamily="34" charset="0"/>
              </a:rPr>
              <a:t>特点：</a:t>
            </a:r>
          </a:p>
        </p:txBody>
      </p:sp>
      <p:sp>
        <p:nvSpPr>
          <p:cNvPr id="12294" name="Rectangle 6"/>
          <p:cNvSpPr>
            <a:spLocks noChangeArrowheads="1"/>
          </p:cNvSpPr>
          <p:nvPr/>
        </p:nvSpPr>
        <p:spPr bwMode="auto">
          <a:xfrm>
            <a:off x="1832210" y="4101693"/>
            <a:ext cx="5759481" cy="523220"/>
          </a:xfrm>
          <a:prstGeom prst="rect">
            <a:avLst/>
          </a:prstGeom>
          <a:noFill/>
          <a:ln w="9525">
            <a:noFill/>
            <a:miter lim="800000"/>
          </a:ln>
          <a:effectLst/>
        </p:spPr>
        <p:txBody>
          <a:bodyPr>
            <a:spAutoFit/>
          </a:bodyPr>
          <a:lstStyle/>
          <a:p>
            <a:pPr defTabSz="1219170" fontAlgn="base">
              <a:spcBef>
                <a:spcPct val="0"/>
              </a:spcBef>
              <a:spcAft>
                <a:spcPct val="0"/>
              </a:spcAft>
              <a:defRPr/>
            </a:pPr>
            <a:r>
              <a:rPr lang="zh-CN" altLang="en-US" sz="2800" dirty="0">
                <a:latin typeface="Arial" panose="020B0604020202020204" pitchFamily="34" charset="0"/>
                <a:ea typeface="思源黑体 CN Medium" panose="020B0600000000000000" pitchFamily="34" charset="-122"/>
                <a:sym typeface="Arial" panose="020B0604020202020204" pitchFamily="34" charset="0"/>
              </a:rPr>
              <a:t>（１）、物体只受重力作用  </a:t>
            </a:r>
          </a:p>
        </p:txBody>
      </p:sp>
      <p:sp>
        <p:nvSpPr>
          <p:cNvPr id="12295" name="Rectangle 7"/>
          <p:cNvSpPr>
            <a:spLocks noChangeArrowheads="1"/>
          </p:cNvSpPr>
          <p:nvPr/>
        </p:nvSpPr>
        <p:spPr bwMode="auto">
          <a:xfrm>
            <a:off x="1832210" y="4747794"/>
            <a:ext cx="6261476" cy="523220"/>
          </a:xfrm>
          <a:prstGeom prst="rect">
            <a:avLst/>
          </a:prstGeom>
          <a:noFill/>
          <a:ln w="9525">
            <a:noFill/>
            <a:miter lim="800000"/>
          </a:ln>
          <a:effectLst/>
        </p:spPr>
        <p:txBody>
          <a:bodyPr>
            <a:spAutoFit/>
          </a:bodyPr>
          <a:lstStyle/>
          <a:p>
            <a:pPr defTabSz="1219170" fontAlgn="base">
              <a:spcBef>
                <a:spcPct val="0"/>
              </a:spcBef>
              <a:spcAft>
                <a:spcPct val="0"/>
              </a:spcAft>
              <a:defRPr/>
            </a:pPr>
            <a:r>
              <a:rPr lang="zh-CN" altLang="en-US" sz="2800" dirty="0">
                <a:latin typeface="Arial" panose="020B0604020202020204" pitchFamily="34" charset="0"/>
                <a:ea typeface="思源黑体 CN Medium" panose="020B0600000000000000" pitchFamily="34" charset="-122"/>
                <a:sym typeface="Arial" panose="020B0604020202020204" pitchFamily="34" charset="0"/>
              </a:rPr>
              <a:t>（２）、物体由静止开始下落 </a:t>
            </a:r>
          </a:p>
        </p:txBody>
      </p:sp>
      <p:sp>
        <p:nvSpPr>
          <p:cNvPr id="12296" name="Text Box 8"/>
          <p:cNvSpPr txBox="1"/>
          <p:nvPr/>
        </p:nvSpPr>
        <p:spPr>
          <a:xfrm>
            <a:off x="660400" y="5388476"/>
            <a:ext cx="2730092" cy="523220"/>
          </a:xfrm>
          <a:prstGeom prst="rect">
            <a:avLst/>
          </a:prstGeom>
          <a:noFill/>
          <a:ln w="9525">
            <a:noFill/>
          </a:ln>
        </p:spPr>
        <p:txBody>
          <a:bodyPr>
            <a:spAutoFit/>
          </a:bodyPr>
          <a:lstStyle/>
          <a:p>
            <a:pPr defTabSz="1219170">
              <a:spcBef>
                <a:spcPct val="50000"/>
              </a:spcBef>
            </a:pPr>
            <a:r>
              <a:rPr lang="en-US" altLang="zh-CN" sz="2800" kern="0" dirty="0">
                <a:latin typeface="Arial" panose="020B0604020202020204" pitchFamily="34" charset="0"/>
                <a:ea typeface="思源黑体 CN Medium" panose="020B0600000000000000" pitchFamily="34" charset="-122"/>
                <a:sym typeface="Arial" panose="020B0604020202020204" pitchFamily="34" charset="0"/>
              </a:rPr>
              <a:t>3.</a:t>
            </a:r>
            <a:r>
              <a:rPr lang="zh-CN" altLang="en-US" sz="2800" kern="0" dirty="0">
                <a:latin typeface="Arial" panose="020B0604020202020204" pitchFamily="34" charset="0"/>
                <a:ea typeface="思源黑体 CN Medium" panose="020B0600000000000000" pitchFamily="34" charset="-122"/>
                <a:sym typeface="Arial" panose="020B0604020202020204" pitchFamily="34" charset="0"/>
              </a:rPr>
              <a:t>运动性质：</a:t>
            </a:r>
          </a:p>
        </p:txBody>
      </p:sp>
      <p:sp>
        <p:nvSpPr>
          <p:cNvPr id="12297" name="Text Box 9"/>
          <p:cNvSpPr txBox="1"/>
          <p:nvPr/>
        </p:nvSpPr>
        <p:spPr>
          <a:xfrm>
            <a:off x="2855214" y="5393895"/>
            <a:ext cx="5602707" cy="523220"/>
          </a:xfrm>
          <a:prstGeom prst="rect">
            <a:avLst/>
          </a:prstGeom>
          <a:noFill/>
          <a:ln w="9525">
            <a:noFill/>
          </a:ln>
        </p:spPr>
        <p:txBody>
          <a:bodyPr>
            <a:spAutoFit/>
          </a:bodyPr>
          <a:lstStyle/>
          <a:p>
            <a:pPr defTabSz="1219170">
              <a:spcBef>
                <a:spcPct val="50000"/>
              </a:spcBef>
            </a:pPr>
            <a:r>
              <a:rPr lang="zh-CN" altLang="en-US" sz="2800" kern="0" dirty="0">
                <a:latin typeface="Arial" panose="020B0604020202020204" pitchFamily="34" charset="0"/>
                <a:ea typeface="思源黑体 CN Medium" panose="020B0600000000000000" pitchFamily="34" charset="-122"/>
                <a:sym typeface="Arial" panose="020B0604020202020204" pitchFamily="34" charset="0"/>
              </a:rPr>
              <a:t>初速度为零的匀加速直线运动</a:t>
            </a:r>
          </a:p>
        </p:txBody>
      </p:sp>
      <p:sp>
        <p:nvSpPr>
          <p:cNvPr id="11" name="文本框 10"/>
          <p:cNvSpPr txBox="1"/>
          <p:nvPr/>
        </p:nvSpPr>
        <p:spPr>
          <a:xfrm>
            <a:off x="898071" y="280201"/>
            <a:ext cx="3695242" cy="584775"/>
          </a:xfrm>
          <a:prstGeom prst="rect">
            <a:avLst/>
          </a:prstGeom>
          <a:noFill/>
        </p:spPr>
        <p:txBody>
          <a:bodyPr wrap="none" rtlCol="0">
            <a:spAutoFit/>
          </a:bodyPr>
          <a:lstStyle/>
          <a:p>
            <a:pPr lvl="0">
              <a:defRPr/>
            </a:pPr>
            <a:r>
              <a:rPr lang="zh-CN" altLang="en-US" sz="3200" dirty="0">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rPr>
              <a:t>一 、自由落体运动 </a:t>
            </a:r>
          </a:p>
        </p:txBody>
      </p:sp>
    </p:spTree>
    <p:extLst>
      <p:ext uri="{BB962C8B-B14F-4D97-AF65-F5344CB8AC3E}">
        <p14:creationId xmlns:p14="http://schemas.microsoft.com/office/powerpoint/2010/main" val="258910055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2290">
                                            <p:txEl>
                                              <p:pRg st="0" end="0"/>
                                            </p:txEl>
                                          </p:spTgt>
                                        </p:tgtEl>
                                        <p:attrNameLst>
                                          <p:attrName>style.visibility</p:attrName>
                                        </p:attrNameLst>
                                      </p:cBhvr>
                                      <p:to>
                                        <p:strVal val="visible"/>
                                      </p:to>
                                    </p:set>
                                    <p:animEffect transition="in" filter="checkerboard(across)">
                                      <p:cBhvr>
                                        <p:cTn id="7" dur="500"/>
                                        <p:tgtEl>
                                          <p:spTgt spid="1229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292">
                                            <p:txEl>
                                              <p:pRg st="0" end="0"/>
                                            </p:txEl>
                                          </p:spTgt>
                                        </p:tgtEl>
                                        <p:attrNameLst>
                                          <p:attrName>style.visibility</p:attrName>
                                        </p:attrNameLst>
                                      </p:cBhvr>
                                      <p:to>
                                        <p:strVal val="visible"/>
                                      </p:to>
                                    </p:set>
                                    <p:animEffect transition="in" filter="blinds(horizontal)">
                                      <p:cBhvr>
                                        <p:cTn id="12" dur="500"/>
                                        <p:tgtEl>
                                          <p:spTgt spid="1229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2292">
                                            <p:txEl>
                                              <p:pRg st="1" end="1"/>
                                            </p:txEl>
                                          </p:spTgt>
                                        </p:tgtEl>
                                        <p:attrNameLst>
                                          <p:attrName>style.visibility</p:attrName>
                                        </p:attrNameLst>
                                      </p:cBhvr>
                                      <p:to>
                                        <p:strVal val="visible"/>
                                      </p:to>
                                    </p:set>
                                    <p:animEffect transition="in" filter="blinds(horizontal)">
                                      <p:cBhvr>
                                        <p:cTn id="17" dur="500"/>
                                        <p:tgtEl>
                                          <p:spTgt spid="1229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2293">
                                            <p:txEl>
                                              <p:pRg st="0" end="0"/>
                                            </p:txEl>
                                          </p:spTgt>
                                        </p:tgtEl>
                                        <p:attrNameLst>
                                          <p:attrName>style.visibility</p:attrName>
                                        </p:attrNameLst>
                                      </p:cBhvr>
                                      <p:to>
                                        <p:strVal val="visible"/>
                                      </p:to>
                                    </p:set>
                                    <p:animEffect transition="in" filter="checkerboard(across)">
                                      <p:cBhvr>
                                        <p:cTn id="22" dur="500"/>
                                        <p:tgtEl>
                                          <p:spTgt spid="1229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12294"/>
                                        </p:tgtEl>
                                        <p:attrNameLst>
                                          <p:attrName>style.visibility</p:attrName>
                                        </p:attrNameLst>
                                      </p:cBhvr>
                                      <p:to>
                                        <p:strVal val="visible"/>
                                      </p:to>
                                    </p:set>
                                    <p:animEffect transition="in" filter="slide(fromBottom)">
                                      <p:cBhvr>
                                        <p:cTn id="27" dur="500"/>
                                        <p:tgtEl>
                                          <p:spTgt spid="12294"/>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12295"/>
                                        </p:tgtEl>
                                        <p:attrNameLst>
                                          <p:attrName>style.visibility</p:attrName>
                                        </p:attrNameLst>
                                      </p:cBhvr>
                                      <p:to>
                                        <p:strVal val="visible"/>
                                      </p:to>
                                    </p:set>
                                    <p:animEffect transition="in" filter="slide(fromBottom)">
                                      <p:cBhvr>
                                        <p:cTn id="32" dur="500"/>
                                        <p:tgtEl>
                                          <p:spTgt spid="12295"/>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2296">
                                            <p:txEl>
                                              <p:pRg st="0" end="0"/>
                                            </p:txEl>
                                          </p:spTgt>
                                        </p:tgtEl>
                                        <p:attrNameLst>
                                          <p:attrName>style.visibility</p:attrName>
                                        </p:attrNameLst>
                                      </p:cBhvr>
                                      <p:to>
                                        <p:strVal val="visible"/>
                                      </p:to>
                                    </p:set>
                                    <p:animEffect transition="in" filter="blinds(horizontal)">
                                      <p:cBhvr>
                                        <p:cTn id="37" dur="500"/>
                                        <p:tgtEl>
                                          <p:spTgt spid="12296">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2297"/>
                                        </p:tgtEl>
                                        <p:attrNameLst>
                                          <p:attrName>style.visibility</p:attrName>
                                        </p:attrNameLst>
                                      </p:cBhvr>
                                      <p:to>
                                        <p:strVal val="visible"/>
                                      </p:to>
                                    </p:set>
                                    <p:animEffect transition="in" filter="blinds(horizontal)">
                                      <p:cBhvr>
                                        <p:cTn id="42" dur="500"/>
                                        <p:tgtEl>
                                          <p:spTgt spid="122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build="p"/>
      <p:bldP spid="12292" grpId="0" build="allAtOnce"/>
      <p:bldP spid="12293" grpId="0" build="p"/>
      <p:bldP spid="12294" grpId="0" bldLvl="0"/>
      <p:bldP spid="12295" grpId="0" bldLvl="0"/>
      <p:bldP spid="1229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Text Box 5"/>
          <p:cNvSpPr txBox="1"/>
          <p:nvPr/>
        </p:nvSpPr>
        <p:spPr>
          <a:xfrm>
            <a:off x="647700" y="1196698"/>
            <a:ext cx="10871200" cy="1311834"/>
          </a:xfrm>
          <a:prstGeom prst="rect">
            <a:avLst/>
          </a:prstGeom>
          <a:noFill/>
          <a:ln w="9525">
            <a:noFill/>
          </a:ln>
        </p:spPr>
        <p:txBody>
          <a:bodyPr wrap="square">
            <a:spAutoFit/>
          </a:bodyPr>
          <a:lstStyle/>
          <a:p>
            <a:pPr marL="457189" indent="-457189" defTabSz="1219170">
              <a:lnSpc>
                <a:spcPct val="150000"/>
              </a:lnSpc>
              <a:spcBef>
                <a:spcPct val="50000"/>
              </a:spcBef>
              <a:buFontTx/>
              <a:buAutoNum type="arabicPeriod"/>
            </a:pPr>
            <a:r>
              <a:rPr lang="en-US" altLang="zh-CN" sz="2793" kern="0" dirty="0">
                <a:latin typeface="Arial" panose="020B0604020202020204" pitchFamily="34" charset="0"/>
                <a:ea typeface="思源黑体 CN Medium" panose="020B0600000000000000" pitchFamily="34" charset="-122"/>
                <a:sym typeface="Arial" panose="020B0604020202020204" pitchFamily="34" charset="0"/>
              </a:rPr>
              <a:t>  </a:t>
            </a:r>
            <a:r>
              <a:rPr lang="zh-CN" altLang="en-US" sz="2793" kern="0" dirty="0">
                <a:latin typeface="Arial" panose="020B0604020202020204" pitchFamily="34" charset="0"/>
                <a:ea typeface="思源黑体 CN Medium" panose="020B0600000000000000" pitchFamily="34" charset="-122"/>
                <a:sym typeface="Arial" panose="020B0604020202020204" pitchFamily="34" charset="0"/>
              </a:rPr>
              <a:t>在同一地点，一切物体自由下落的加速度都相同，这个加速度叫做自由落体的加速度，也叫做重力加速度。用</a:t>
            </a:r>
            <a:r>
              <a:rPr lang="en-US" altLang="zh-CN" sz="2793" kern="0" dirty="0">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g</a:t>
            </a:r>
            <a:r>
              <a:rPr lang="en-US" altLang="zh-CN" sz="2793" kern="0" dirty="0">
                <a:latin typeface="Arial" panose="020B0604020202020204" pitchFamily="34" charset="0"/>
                <a:ea typeface="思源黑体 CN Medium" panose="020B0600000000000000" pitchFamily="34" charset="-122"/>
                <a:sym typeface="Arial" panose="020B0604020202020204" pitchFamily="34" charset="0"/>
              </a:rPr>
              <a:t> </a:t>
            </a:r>
            <a:r>
              <a:rPr lang="zh-CN" altLang="en-US" sz="2793" kern="0" dirty="0">
                <a:latin typeface="Arial" panose="020B0604020202020204" pitchFamily="34" charset="0"/>
                <a:ea typeface="思源黑体 CN Medium" panose="020B0600000000000000" pitchFamily="34" charset="-122"/>
                <a:sym typeface="Arial" panose="020B0604020202020204" pitchFamily="34" charset="0"/>
              </a:rPr>
              <a:t>来表示。</a:t>
            </a:r>
          </a:p>
        </p:txBody>
      </p:sp>
      <p:sp>
        <p:nvSpPr>
          <p:cNvPr id="8199" name="Rectangle 7"/>
          <p:cNvSpPr>
            <a:spLocks noChangeArrowheads="1"/>
          </p:cNvSpPr>
          <p:nvPr/>
        </p:nvSpPr>
        <p:spPr bwMode="auto">
          <a:xfrm>
            <a:off x="647700" y="2701528"/>
            <a:ext cx="3507631" cy="522131"/>
          </a:xfrm>
          <a:prstGeom prst="rect">
            <a:avLst/>
          </a:prstGeom>
          <a:noFill/>
          <a:ln w="9525">
            <a:noFill/>
            <a:miter lim="800000"/>
          </a:ln>
          <a:effectLst/>
        </p:spPr>
        <p:txBody>
          <a:bodyPr>
            <a:spAutoFit/>
          </a:bodyPr>
          <a:lstStyle/>
          <a:p>
            <a:pPr marL="457189" indent="-457189" defTabSz="1219170" fontAlgn="base">
              <a:spcBef>
                <a:spcPct val="0"/>
              </a:spcBef>
              <a:spcAft>
                <a:spcPct val="0"/>
              </a:spcAft>
              <a:buFontTx/>
              <a:buAutoNum type="arabicPeriod" startAt="2"/>
              <a:defRPr/>
            </a:pPr>
            <a:r>
              <a:rPr lang="zh-CN" altLang="en-US" sz="2793" dirty="0">
                <a:latin typeface="Arial" panose="020B0604020202020204" pitchFamily="34" charset="0"/>
                <a:ea typeface="思源黑体 CN Medium" panose="020B0600000000000000" pitchFamily="34" charset="-122"/>
                <a:sym typeface="Arial" panose="020B0604020202020204" pitchFamily="34" charset="0"/>
              </a:rPr>
              <a:t>方向：竖直向下</a:t>
            </a:r>
          </a:p>
        </p:txBody>
      </p:sp>
      <p:sp>
        <p:nvSpPr>
          <p:cNvPr id="8200" name="Text Box 8"/>
          <p:cNvSpPr txBox="1"/>
          <p:nvPr/>
        </p:nvSpPr>
        <p:spPr>
          <a:xfrm>
            <a:off x="660400" y="3493595"/>
            <a:ext cx="7525173" cy="1166858"/>
          </a:xfrm>
          <a:prstGeom prst="rect">
            <a:avLst/>
          </a:prstGeom>
          <a:noFill/>
          <a:ln w="9525">
            <a:noFill/>
          </a:ln>
        </p:spPr>
        <p:txBody>
          <a:bodyPr>
            <a:spAutoFit/>
          </a:bodyPr>
          <a:lstStyle/>
          <a:p>
            <a:pPr defTabSz="1219170">
              <a:spcBef>
                <a:spcPct val="50000"/>
              </a:spcBef>
            </a:pPr>
            <a:r>
              <a:rPr lang="en-US" altLang="zh-CN" sz="2793" kern="0">
                <a:latin typeface="Arial" panose="020B0604020202020204" pitchFamily="34" charset="0"/>
                <a:ea typeface="思源黑体 CN Medium" panose="020B0600000000000000" pitchFamily="34" charset="-122"/>
                <a:sym typeface="Arial" panose="020B0604020202020204" pitchFamily="34" charset="0"/>
              </a:rPr>
              <a:t>3.</a:t>
            </a:r>
            <a:r>
              <a:rPr lang="zh-CN" altLang="en-US" sz="2793" kern="0" dirty="0">
                <a:latin typeface="Arial" panose="020B0604020202020204" pitchFamily="34" charset="0"/>
                <a:ea typeface="思源黑体 CN Medium" panose="020B0600000000000000" pitchFamily="34" charset="-122"/>
                <a:sym typeface="Arial" panose="020B0604020202020204" pitchFamily="34" charset="0"/>
              </a:rPr>
              <a:t>大小：与地理位置有关</a:t>
            </a:r>
          </a:p>
          <a:p>
            <a:pPr defTabSz="1219170">
              <a:spcBef>
                <a:spcPct val="50000"/>
              </a:spcBef>
            </a:pPr>
            <a:r>
              <a:rPr lang="zh-CN" altLang="en-US" sz="2793" kern="0" dirty="0">
                <a:latin typeface="Arial" panose="020B0604020202020204" pitchFamily="34" charset="0"/>
                <a:ea typeface="思源黑体 CN Medium" panose="020B0600000000000000" pitchFamily="34" charset="-122"/>
                <a:sym typeface="Arial" panose="020B0604020202020204" pitchFamily="34" charset="0"/>
              </a:rPr>
              <a:t>             低处大，高处小。两极大，赤道小</a:t>
            </a:r>
          </a:p>
        </p:txBody>
      </p:sp>
      <p:sp>
        <p:nvSpPr>
          <p:cNvPr id="14344" name="Rectangle 8"/>
          <p:cNvSpPr/>
          <p:nvPr/>
        </p:nvSpPr>
        <p:spPr>
          <a:xfrm>
            <a:off x="677406" y="4930389"/>
            <a:ext cx="9889067" cy="954107"/>
          </a:xfrm>
          <a:prstGeom prst="rect">
            <a:avLst/>
          </a:prstGeom>
          <a:noFill/>
          <a:ln w="9525">
            <a:noFill/>
          </a:ln>
        </p:spPr>
        <p:txBody>
          <a:bodyPr>
            <a:spAutoFit/>
          </a:bodyPr>
          <a:lstStyle/>
          <a:p>
            <a:pPr defTabSz="1219170"/>
            <a:r>
              <a:rPr lang="zh-CN" altLang="en-US" sz="2800" kern="0" dirty="0">
                <a:solidFill>
                  <a:srgbClr val="FF3300"/>
                </a:solidFill>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注意：通常取</a:t>
            </a:r>
            <a:r>
              <a:rPr lang="en-US" altLang="zh-CN" sz="2800" kern="0" dirty="0">
                <a:solidFill>
                  <a:srgbClr val="FF3300"/>
                </a:solidFill>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g=9.8m/s</a:t>
            </a:r>
            <a:r>
              <a:rPr lang="en-US" altLang="zh-CN" sz="2800" kern="0" baseline="30000" dirty="0">
                <a:solidFill>
                  <a:srgbClr val="FF3300"/>
                </a:solidFill>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2</a:t>
            </a:r>
            <a:r>
              <a:rPr lang="zh-CN" altLang="en-US" sz="2800" kern="0" dirty="0">
                <a:solidFill>
                  <a:srgbClr val="FF3300"/>
                </a:solidFill>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a:t>
            </a:r>
          </a:p>
          <a:p>
            <a:pPr defTabSz="1219170"/>
            <a:r>
              <a:rPr lang="zh-CN" altLang="en-US" sz="2800" kern="0" dirty="0">
                <a:solidFill>
                  <a:srgbClr val="FF3300"/>
                </a:solidFill>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          粗略计算时可取</a:t>
            </a:r>
            <a:r>
              <a:rPr lang="en-US" altLang="zh-CN" sz="2800" kern="0" dirty="0">
                <a:solidFill>
                  <a:srgbClr val="FF3300"/>
                </a:solidFill>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g=10m/s</a:t>
            </a:r>
            <a:r>
              <a:rPr lang="en-US" altLang="zh-CN" sz="2800" kern="0" baseline="30000" dirty="0">
                <a:solidFill>
                  <a:srgbClr val="FF3300"/>
                </a:solidFill>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2</a:t>
            </a:r>
            <a:r>
              <a:rPr lang="zh-CN" altLang="en-US" sz="2800" kern="0" dirty="0">
                <a:solidFill>
                  <a:srgbClr val="FF3300"/>
                </a:solidFill>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a:t>
            </a:r>
          </a:p>
        </p:txBody>
      </p:sp>
      <p:sp>
        <p:nvSpPr>
          <p:cNvPr id="9" name="文本框 8"/>
          <p:cNvSpPr txBox="1"/>
          <p:nvPr/>
        </p:nvSpPr>
        <p:spPr>
          <a:xfrm>
            <a:off x="898071" y="280201"/>
            <a:ext cx="3877985" cy="584775"/>
          </a:xfrm>
          <a:prstGeom prst="rect">
            <a:avLst/>
          </a:prstGeom>
          <a:noFill/>
        </p:spPr>
        <p:txBody>
          <a:bodyPr wrap="none" rtlCol="0">
            <a:spAutoFit/>
          </a:bodyPr>
          <a:lstStyle/>
          <a:p>
            <a:pPr lvl="0">
              <a:defRPr/>
            </a:pPr>
            <a:r>
              <a:rPr lang="zh-CN" altLang="en-US" sz="3200" dirty="0">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rPr>
              <a:t>二、自由落体加速度</a:t>
            </a:r>
          </a:p>
        </p:txBody>
      </p:sp>
    </p:spTree>
    <p:extLst>
      <p:ext uri="{BB962C8B-B14F-4D97-AF65-F5344CB8AC3E}">
        <p14:creationId xmlns:p14="http://schemas.microsoft.com/office/powerpoint/2010/main" val="423767033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197"/>
                                        </p:tgtEl>
                                        <p:attrNameLst>
                                          <p:attrName>style.visibility</p:attrName>
                                        </p:attrNameLst>
                                      </p:cBhvr>
                                      <p:to>
                                        <p:strVal val="visible"/>
                                      </p:to>
                                    </p:set>
                                    <p:animEffect transition="in" filter="blinds(horizontal)">
                                      <p:cBhvr>
                                        <p:cTn id="7" dur="500"/>
                                        <p:tgtEl>
                                          <p:spTgt spid="819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199"/>
                                        </p:tgtEl>
                                        <p:attrNameLst>
                                          <p:attrName>style.visibility</p:attrName>
                                        </p:attrNameLst>
                                      </p:cBhvr>
                                      <p:to>
                                        <p:strVal val="visible"/>
                                      </p:to>
                                    </p:set>
                                    <p:animEffect transition="in" filter="blinds(horizontal)">
                                      <p:cBhvr>
                                        <p:cTn id="12" dur="500"/>
                                        <p:tgtEl>
                                          <p:spTgt spid="819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8200">
                                            <p:txEl>
                                              <p:pRg st="0" end="0"/>
                                            </p:txEl>
                                          </p:spTgt>
                                        </p:tgtEl>
                                        <p:attrNameLst>
                                          <p:attrName>style.visibility</p:attrName>
                                        </p:attrNameLst>
                                      </p:cBhvr>
                                      <p:to>
                                        <p:strVal val="visible"/>
                                      </p:to>
                                    </p:set>
                                    <p:animEffect transition="in" filter="blinds(horizontal)">
                                      <p:cBhvr>
                                        <p:cTn id="17" dur="500"/>
                                        <p:tgtEl>
                                          <p:spTgt spid="820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8200">
                                            <p:txEl>
                                              <p:pRg st="1" end="1"/>
                                            </p:txEl>
                                          </p:spTgt>
                                        </p:tgtEl>
                                        <p:attrNameLst>
                                          <p:attrName>style.visibility</p:attrName>
                                        </p:attrNameLst>
                                      </p:cBhvr>
                                      <p:to>
                                        <p:strVal val="visible"/>
                                      </p:to>
                                    </p:set>
                                    <p:animEffect transition="in" filter="blinds(horizontal)">
                                      <p:cBhvr>
                                        <p:cTn id="22" dur="500"/>
                                        <p:tgtEl>
                                          <p:spTgt spid="8200">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4344"/>
                                        </p:tgtEl>
                                        <p:attrNameLst>
                                          <p:attrName>style.visibility</p:attrName>
                                        </p:attrNameLst>
                                      </p:cBhvr>
                                      <p:to>
                                        <p:strVal val="visible"/>
                                      </p:to>
                                    </p:set>
                                    <p:animEffect transition="in" filter="blinds(horizontal)">
                                      <p:cBhvr>
                                        <p:cTn id="27" dur="500"/>
                                        <p:tgtEl>
                                          <p:spTgt spid="143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7" grpId="0"/>
      <p:bldP spid="8199" grpId="0" bldLvl="0"/>
      <p:bldP spid="1434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a:hlinkClick r:id="" action="ppaction://noaction"/>
          </p:cNvPr>
          <p:cNvSpPr txBox="1"/>
          <p:nvPr/>
        </p:nvSpPr>
        <p:spPr>
          <a:xfrm>
            <a:off x="660400" y="1379524"/>
            <a:ext cx="4528820" cy="521848"/>
          </a:xfrm>
          <a:prstGeom prst="rect">
            <a:avLst/>
          </a:prstGeom>
          <a:noFill/>
          <a:ln w="9525">
            <a:noFill/>
          </a:ln>
        </p:spPr>
        <p:txBody>
          <a:bodyPr wrap="square">
            <a:spAutoFit/>
          </a:bodyPr>
          <a:lstStyle/>
          <a:p>
            <a:pPr algn="ctr" defTabSz="1219170">
              <a:spcBef>
                <a:spcPct val="50000"/>
              </a:spcBef>
            </a:pPr>
            <a:r>
              <a:rPr lang="zh-CN" altLang="en-US" sz="2800" kern="0" dirty="0">
                <a:latin typeface="Arial" panose="020B0604020202020204" pitchFamily="34" charset="0"/>
                <a:ea typeface="思源黑体 CN Medium" panose="020B0600000000000000" pitchFamily="34" charset="-122"/>
                <a:sym typeface="Arial" panose="020B0604020202020204" pitchFamily="34" charset="0"/>
              </a:rPr>
              <a:t>重力加速度的数值 </a:t>
            </a:r>
            <a:r>
              <a:rPr lang="en-US" altLang="zh-CN" sz="2800" kern="0" dirty="0">
                <a:latin typeface="Arial" panose="020B0604020202020204" pitchFamily="34" charset="0"/>
                <a:ea typeface="思源黑体 CN Medium" panose="020B0600000000000000" pitchFamily="34" charset="-122"/>
                <a:sym typeface="Arial" panose="020B0604020202020204" pitchFamily="34" charset="0"/>
              </a:rPr>
              <a:t>g /(</a:t>
            </a:r>
            <a:r>
              <a:rPr lang="en-US" altLang="zh-CN" sz="2800" i="1" kern="0" dirty="0">
                <a:latin typeface="Arial" panose="020B0604020202020204" pitchFamily="34" charset="0"/>
                <a:ea typeface="思源黑体 CN Medium" panose="020B0600000000000000" pitchFamily="34" charset="-122"/>
                <a:sym typeface="Arial" panose="020B0604020202020204" pitchFamily="34" charset="0"/>
              </a:rPr>
              <a:t>m</a:t>
            </a:r>
            <a:r>
              <a:rPr lang="en-US" altLang="zh-CN" sz="2800" kern="0" dirty="0">
                <a:latin typeface="Arial" panose="020B0604020202020204" pitchFamily="34" charset="0"/>
                <a:ea typeface="思源黑体 CN Medium" panose="020B0600000000000000" pitchFamily="34" charset="-122"/>
                <a:sym typeface="Arial" panose="020B0604020202020204" pitchFamily="34" charset="0"/>
              </a:rPr>
              <a:t>/</a:t>
            </a:r>
            <a:r>
              <a:rPr lang="en-US" altLang="zh-CN" sz="2800" i="1" kern="0" dirty="0">
                <a:latin typeface="Arial" panose="020B0604020202020204" pitchFamily="34" charset="0"/>
                <a:ea typeface="思源黑体 CN Medium" panose="020B0600000000000000" pitchFamily="34" charset="-122"/>
                <a:sym typeface="Arial" panose="020B0604020202020204" pitchFamily="34" charset="0"/>
              </a:rPr>
              <a:t>s</a:t>
            </a:r>
            <a:r>
              <a:rPr lang="en-US" altLang="zh-CN" sz="2800" kern="0" baseline="30000" dirty="0">
                <a:latin typeface="Arial" panose="020B0604020202020204" pitchFamily="34" charset="0"/>
                <a:ea typeface="思源黑体 CN Medium" panose="020B0600000000000000" pitchFamily="34" charset="-122"/>
                <a:sym typeface="Arial" panose="020B0604020202020204" pitchFamily="34" charset="0"/>
              </a:rPr>
              <a:t>2</a:t>
            </a:r>
            <a:r>
              <a:rPr lang="en-US" altLang="zh-CN" sz="2800" kern="0" dirty="0">
                <a:latin typeface="Arial" panose="020B0604020202020204" pitchFamily="34" charset="0"/>
                <a:ea typeface="思源黑体 CN Medium" panose="020B0600000000000000" pitchFamily="34" charset="-122"/>
                <a:sym typeface="Arial" panose="020B0604020202020204" pitchFamily="34" charset="0"/>
              </a:rPr>
              <a:t>)</a:t>
            </a:r>
          </a:p>
        </p:txBody>
      </p:sp>
      <p:graphicFrame>
        <p:nvGraphicFramePr>
          <p:cNvPr id="11315" name="表格 11314"/>
          <p:cNvGraphicFramePr/>
          <p:nvPr>
            <p:extLst>
              <p:ext uri="{D42A27DB-BD31-4B8C-83A1-F6EECF244321}">
                <p14:modId xmlns:p14="http://schemas.microsoft.com/office/powerpoint/2010/main" val="4050543372"/>
              </p:ext>
            </p:extLst>
          </p:nvPr>
        </p:nvGraphicFramePr>
        <p:xfrm>
          <a:off x="2902857" y="2050920"/>
          <a:ext cx="6386286" cy="4184780"/>
        </p:xfrm>
        <a:graphic>
          <a:graphicData uri="http://schemas.openxmlformats.org/drawingml/2006/table">
            <a:tbl>
              <a:tblPr/>
              <a:tblGrid>
                <a:gridCol w="2128762">
                  <a:extLst>
                    <a:ext uri="{9D8B030D-6E8A-4147-A177-3AD203B41FA5}">
                      <a16:colId xmlns:a16="http://schemas.microsoft.com/office/drawing/2014/main" val="20000"/>
                    </a:ext>
                  </a:extLst>
                </a:gridCol>
                <a:gridCol w="2128762">
                  <a:extLst>
                    <a:ext uri="{9D8B030D-6E8A-4147-A177-3AD203B41FA5}">
                      <a16:colId xmlns:a16="http://schemas.microsoft.com/office/drawing/2014/main" val="20001"/>
                    </a:ext>
                  </a:extLst>
                </a:gridCol>
                <a:gridCol w="2128762">
                  <a:extLst>
                    <a:ext uri="{9D8B030D-6E8A-4147-A177-3AD203B41FA5}">
                      <a16:colId xmlns:a16="http://schemas.microsoft.com/office/drawing/2014/main" val="20002"/>
                    </a:ext>
                  </a:extLst>
                </a:gridCol>
              </a:tblGrid>
              <a:tr h="418478">
                <a:tc>
                  <a:txBody>
                    <a:bodyPr/>
                    <a:lstStyle>
                      <a:lvl1pPr lvl="0" algn="l" rtl="0" eaLnBrk="1" fontAlgn="base" hangingPunct="1">
                        <a:spcBef>
                          <a:spcPct val="20000"/>
                        </a:spcBef>
                        <a:spcAft>
                          <a:spcPct val="0"/>
                        </a:spcAft>
                        <a:buClr>
                          <a:schemeClr val="folHlink"/>
                        </a:buClr>
                        <a:buSzTx/>
                        <a:buFont typeface="Wingdings" panose="05000000000000000000" pitchFamily="2" charset="2"/>
                        <a:defRPr sz="2800" b="1">
                          <a:solidFill>
                            <a:schemeClr val="tx1"/>
                          </a:solidFill>
                          <a:effectLst>
                            <a:outerShdw blurRad="38100" dist="38100" dir="2700000" algn="tl">
                              <a:srgbClr val="C0C0C0"/>
                            </a:outerShdw>
                          </a:effectLst>
                          <a:latin typeface="+mn-lt"/>
                          <a:ea typeface="+mn-ea"/>
                          <a:cs typeface="+mn-cs"/>
                        </a:defRPr>
                      </a:lvl1pPr>
                      <a:lvl2pPr marL="742950" lvl="1" indent="-285750" algn="l" rtl="0" eaLnBrk="1" fontAlgn="base" hangingPunct="1">
                        <a:spcBef>
                          <a:spcPct val="20000"/>
                        </a:spcBef>
                        <a:spcAft>
                          <a:spcPct val="0"/>
                        </a:spcAft>
                        <a:buClr>
                          <a:schemeClr val="hlink"/>
                        </a:buClr>
                        <a:buSzTx/>
                        <a:buFontTx/>
                        <a:buChar char="•"/>
                        <a:defRPr sz="2400">
                          <a:solidFill>
                            <a:schemeClr val="tx1"/>
                          </a:solidFill>
                          <a:latin typeface="+mn-lt"/>
                          <a:ea typeface="宋体" panose="02010600030101010101" pitchFamily="2" charset="-122"/>
                        </a:defRPr>
                      </a:lvl2pPr>
                      <a:lvl3pPr marL="1143000" lvl="2" indent="-228600" algn="l" rtl="0" eaLnBrk="1" fontAlgn="base" hangingPunct="1">
                        <a:spcBef>
                          <a:spcPct val="20000"/>
                        </a:spcBef>
                        <a:spcAft>
                          <a:spcPct val="0"/>
                        </a:spcAft>
                        <a:buClr>
                          <a:schemeClr val="folHlink"/>
                        </a:buClr>
                        <a:buSzTx/>
                        <a:buFont typeface="Wingdings" panose="05000000000000000000" pitchFamily="2" charset="2"/>
                        <a:buChar char="§"/>
                        <a:defRPr sz="2000">
                          <a:solidFill>
                            <a:schemeClr val="tx1"/>
                          </a:solidFill>
                          <a:latin typeface="+mn-lt"/>
                          <a:ea typeface="宋体" panose="02010600030101010101" pitchFamily="2" charset="-122"/>
                        </a:defRPr>
                      </a:lvl3pPr>
                      <a:lvl4pPr marL="1600200" lvl="3" indent="-228600" algn="l" rtl="0" eaLnBrk="1" fontAlgn="base" hangingPunct="1">
                        <a:spcBef>
                          <a:spcPct val="20000"/>
                        </a:spcBef>
                        <a:spcAft>
                          <a:spcPct val="0"/>
                        </a:spcAft>
                        <a:buClr>
                          <a:schemeClr val="hlink"/>
                        </a:buClr>
                        <a:buSzPct val="115000"/>
                        <a:buFontTx/>
                        <a:buChar char="•"/>
                        <a:defRPr sz="1800">
                          <a:solidFill>
                            <a:schemeClr val="tx1"/>
                          </a:solidFill>
                          <a:latin typeface="+mn-lt"/>
                          <a:ea typeface="宋体" panose="02010600030101010101" pitchFamily="2" charset="-122"/>
                        </a:defRPr>
                      </a:lvl4pPr>
                      <a:lvl5pPr marL="2057400" lvl="4" indent="-228600" algn="l" rtl="0" eaLnBrk="1" fontAlgn="base" hangingPunct="1">
                        <a:spcBef>
                          <a:spcPct val="20000"/>
                        </a:spcBef>
                        <a:spcAft>
                          <a:spcPct val="0"/>
                        </a:spcAft>
                        <a:buClr>
                          <a:schemeClr val="folHlink"/>
                        </a:buClr>
                        <a:buSzTx/>
                        <a:buFont typeface="Wingdings" panose="05000000000000000000" pitchFamily="2" charset="2"/>
                        <a:buChar char="§"/>
                        <a:defRPr sz="1800">
                          <a:solidFill>
                            <a:schemeClr val="tx1"/>
                          </a:solidFill>
                          <a:latin typeface="+mn-lt"/>
                          <a:ea typeface="宋体" panose="02010600030101010101" pitchFamily="2" charset="-122"/>
                        </a:defRPr>
                      </a:lvl5pPr>
                    </a:lstStyle>
                    <a:p>
                      <a:pPr marL="0" lvl="0" indent="0" algn="ctr">
                        <a:buClr>
                          <a:schemeClr val="hlink"/>
                        </a:buClr>
                        <a:buSzPct val="120000"/>
                        <a:buFontTx/>
                        <a:buNone/>
                      </a:pPr>
                      <a:r>
                        <a:rPr lang="zh-CN" altLang="en-US" sz="1900" b="0" dirty="0">
                          <a:solidFill>
                            <a:srgbClr val="FF3300"/>
                          </a:solidFill>
                          <a:effectLst>
                            <a:outerShdw blurRad="38100" dist="38100" dir="2700000">
                              <a:srgbClr val="C0C0C0"/>
                            </a:outerShdw>
                          </a:effectLst>
                          <a:latin typeface="Arial" panose="020B0604020202020204" pitchFamily="34" charset="0"/>
                          <a:ea typeface="思源黑体 CN Medium" panose="020B0600000000000000" pitchFamily="34" charset="-122"/>
                          <a:sym typeface="Arial" panose="020B0604020202020204" pitchFamily="34" charset="0"/>
                        </a:rPr>
                        <a:t>地点</a:t>
                      </a:r>
                    </a:p>
                  </a:txBody>
                  <a:tcPr marL="83488" marR="83488" marT="41744" marB="41744">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lvl="0" algn="l" rtl="0" eaLnBrk="1" fontAlgn="base" hangingPunct="1">
                        <a:spcBef>
                          <a:spcPct val="20000"/>
                        </a:spcBef>
                        <a:spcAft>
                          <a:spcPct val="0"/>
                        </a:spcAft>
                        <a:buClr>
                          <a:schemeClr val="folHlink"/>
                        </a:buClr>
                        <a:buSzTx/>
                        <a:buFont typeface="Wingdings" panose="05000000000000000000" pitchFamily="2" charset="2"/>
                        <a:defRPr sz="2800" b="1">
                          <a:solidFill>
                            <a:schemeClr val="tx1"/>
                          </a:solidFill>
                          <a:effectLst>
                            <a:outerShdw blurRad="38100" dist="38100" dir="2700000" algn="tl">
                              <a:srgbClr val="C0C0C0"/>
                            </a:outerShdw>
                          </a:effectLst>
                          <a:latin typeface="+mn-lt"/>
                          <a:ea typeface="+mn-ea"/>
                          <a:cs typeface="+mn-cs"/>
                        </a:defRPr>
                      </a:lvl1pPr>
                      <a:lvl2pPr marL="742950" lvl="1" indent="-285750" algn="l" rtl="0" eaLnBrk="1" fontAlgn="base" hangingPunct="1">
                        <a:spcBef>
                          <a:spcPct val="20000"/>
                        </a:spcBef>
                        <a:spcAft>
                          <a:spcPct val="0"/>
                        </a:spcAft>
                        <a:buClr>
                          <a:schemeClr val="hlink"/>
                        </a:buClr>
                        <a:buSzTx/>
                        <a:buFontTx/>
                        <a:buChar char="•"/>
                        <a:defRPr sz="2400">
                          <a:solidFill>
                            <a:schemeClr val="tx1"/>
                          </a:solidFill>
                          <a:latin typeface="+mn-lt"/>
                          <a:ea typeface="宋体" panose="02010600030101010101" pitchFamily="2" charset="-122"/>
                        </a:defRPr>
                      </a:lvl2pPr>
                      <a:lvl3pPr marL="1143000" lvl="2" indent="-228600" algn="l" rtl="0" eaLnBrk="1" fontAlgn="base" hangingPunct="1">
                        <a:spcBef>
                          <a:spcPct val="20000"/>
                        </a:spcBef>
                        <a:spcAft>
                          <a:spcPct val="0"/>
                        </a:spcAft>
                        <a:buClr>
                          <a:schemeClr val="folHlink"/>
                        </a:buClr>
                        <a:buSzTx/>
                        <a:buFont typeface="Wingdings" panose="05000000000000000000" pitchFamily="2" charset="2"/>
                        <a:buChar char="§"/>
                        <a:defRPr sz="2000">
                          <a:solidFill>
                            <a:schemeClr val="tx1"/>
                          </a:solidFill>
                          <a:latin typeface="+mn-lt"/>
                          <a:ea typeface="宋体" panose="02010600030101010101" pitchFamily="2" charset="-122"/>
                        </a:defRPr>
                      </a:lvl3pPr>
                      <a:lvl4pPr marL="1600200" lvl="3" indent="-228600" algn="l" rtl="0" eaLnBrk="1" fontAlgn="base" hangingPunct="1">
                        <a:spcBef>
                          <a:spcPct val="20000"/>
                        </a:spcBef>
                        <a:spcAft>
                          <a:spcPct val="0"/>
                        </a:spcAft>
                        <a:buClr>
                          <a:schemeClr val="hlink"/>
                        </a:buClr>
                        <a:buSzPct val="115000"/>
                        <a:buFontTx/>
                        <a:buChar char="•"/>
                        <a:defRPr sz="1800">
                          <a:solidFill>
                            <a:schemeClr val="tx1"/>
                          </a:solidFill>
                          <a:latin typeface="+mn-lt"/>
                          <a:ea typeface="宋体" panose="02010600030101010101" pitchFamily="2" charset="-122"/>
                        </a:defRPr>
                      </a:lvl4pPr>
                      <a:lvl5pPr marL="2057400" lvl="4" indent="-228600" algn="l" rtl="0" eaLnBrk="1" fontAlgn="base" hangingPunct="1">
                        <a:spcBef>
                          <a:spcPct val="20000"/>
                        </a:spcBef>
                        <a:spcAft>
                          <a:spcPct val="0"/>
                        </a:spcAft>
                        <a:buClr>
                          <a:schemeClr val="folHlink"/>
                        </a:buClr>
                        <a:buSzTx/>
                        <a:buFont typeface="Wingdings" panose="05000000000000000000" pitchFamily="2" charset="2"/>
                        <a:buChar char="§"/>
                        <a:defRPr sz="1800">
                          <a:solidFill>
                            <a:schemeClr val="tx1"/>
                          </a:solidFill>
                          <a:latin typeface="+mn-lt"/>
                          <a:ea typeface="宋体" panose="02010600030101010101" pitchFamily="2" charset="-122"/>
                        </a:defRPr>
                      </a:lvl5pPr>
                    </a:lstStyle>
                    <a:p>
                      <a:pPr marL="0" lvl="0" indent="0" algn="ctr">
                        <a:buClr>
                          <a:schemeClr val="hlink"/>
                        </a:buClr>
                        <a:buSzPct val="120000"/>
                        <a:buFontTx/>
                        <a:buNone/>
                      </a:pPr>
                      <a:r>
                        <a:rPr lang="zh-CN" altLang="en-US" sz="1900" b="0" dirty="0">
                          <a:solidFill>
                            <a:srgbClr val="FF3300"/>
                          </a:solidFill>
                          <a:effectLst>
                            <a:outerShdw blurRad="38100" dist="38100" dir="2700000">
                              <a:srgbClr val="C0C0C0"/>
                            </a:outerShdw>
                          </a:effectLst>
                          <a:latin typeface="Arial" panose="020B0604020202020204" pitchFamily="34" charset="0"/>
                          <a:ea typeface="思源黑体 CN Medium" panose="020B0600000000000000" pitchFamily="34" charset="-122"/>
                          <a:sym typeface="Arial" panose="020B0604020202020204" pitchFamily="34" charset="0"/>
                        </a:rPr>
                        <a:t>纬度</a:t>
                      </a:r>
                    </a:p>
                  </a:txBody>
                  <a:tcPr marL="83488" marR="83488" marT="41744" marB="41744">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lvl="0" algn="l" rtl="0" eaLnBrk="1" fontAlgn="base" hangingPunct="1">
                        <a:spcBef>
                          <a:spcPct val="20000"/>
                        </a:spcBef>
                        <a:spcAft>
                          <a:spcPct val="0"/>
                        </a:spcAft>
                        <a:buClr>
                          <a:schemeClr val="folHlink"/>
                        </a:buClr>
                        <a:buSzTx/>
                        <a:buFont typeface="Wingdings" panose="05000000000000000000" pitchFamily="2" charset="2"/>
                        <a:defRPr sz="2800" b="1">
                          <a:solidFill>
                            <a:schemeClr val="tx1"/>
                          </a:solidFill>
                          <a:effectLst>
                            <a:outerShdw blurRad="38100" dist="38100" dir="2700000" algn="tl">
                              <a:srgbClr val="C0C0C0"/>
                            </a:outerShdw>
                          </a:effectLst>
                          <a:latin typeface="+mn-lt"/>
                          <a:ea typeface="+mn-ea"/>
                          <a:cs typeface="+mn-cs"/>
                        </a:defRPr>
                      </a:lvl1pPr>
                      <a:lvl2pPr marL="742950" lvl="1" indent="-285750" algn="l" rtl="0" eaLnBrk="1" fontAlgn="base" hangingPunct="1">
                        <a:spcBef>
                          <a:spcPct val="20000"/>
                        </a:spcBef>
                        <a:spcAft>
                          <a:spcPct val="0"/>
                        </a:spcAft>
                        <a:buClr>
                          <a:schemeClr val="hlink"/>
                        </a:buClr>
                        <a:buSzTx/>
                        <a:buFontTx/>
                        <a:buChar char="•"/>
                        <a:defRPr sz="2400">
                          <a:solidFill>
                            <a:schemeClr val="tx1"/>
                          </a:solidFill>
                          <a:latin typeface="+mn-lt"/>
                          <a:ea typeface="宋体" panose="02010600030101010101" pitchFamily="2" charset="-122"/>
                        </a:defRPr>
                      </a:lvl2pPr>
                      <a:lvl3pPr marL="1143000" lvl="2" indent="-228600" algn="l" rtl="0" eaLnBrk="1" fontAlgn="base" hangingPunct="1">
                        <a:spcBef>
                          <a:spcPct val="20000"/>
                        </a:spcBef>
                        <a:spcAft>
                          <a:spcPct val="0"/>
                        </a:spcAft>
                        <a:buClr>
                          <a:schemeClr val="folHlink"/>
                        </a:buClr>
                        <a:buSzTx/>
                        <a:buFont typeface="Wingdings" panose="05000000000000000000" pitchFamily="2" charset="2"/>
                        <a:buChar char="§"/>
                        <a:defRPr sz="2000">
                          <a:solidFill>
                            <a:schemeClr val="tx1"/>
                          </a:solidFill>
                          <a:latin typeface="+mn-lt"/>
                          <a:ea typeface="宋体" panose="02010600030101010101" pitchFamily="2" charset="-122"/>
                        </a:defRPr>
                      </a:lvl3pPr>
                      <a:lvl4pPr marL="1600200" lvl="3" indent="-228600" algn="l" rtl="0" eaLnBrk="1" fontAlgn="base" hangingPunct="1">
                        <a:spcBef>
                          <a:spcPct val="20000"/>
                        </a:spcBef>
                        <a:spcAft>
                          <a:spcPct val="0"/>
                        </a:spcAft>
                        <a:buClr>
                          <a:schemeClr val="hlink"/>
                        </a:buClr>
                        <a:buSzPct val="115000"/>
                        <a:buFontTx/>
                        <a:buChar char="•"/>
                        <a:defRPr sz="1800">
                          <a:solidFill>
                            <a:schemeClr val="tx1"/>
                          </a:solidFill>
                          <a:latin typeface="+mn-lt"/>
                          <a:ea typeface="宋体" panose="02010600030101010101" pitchFamily="2" charset="-122"/>
                        </a:defRPr>
                      </a:lvl4pPr>
                      <a:lvl5pPr marL="2057400" lvl="4" indent="-228600" algn="l" rtl="0" eaLnBrk="1" fontAlgn="base" hangingPunct="1">
                        <a:spcBef>
                          <a:spcPct val="20000"/>
                        </a:spcBef>
                        <a:spcAft>
                          <a:spcPct val="0"/>
                        </a:spcAft>
                        <a:buClr>
                          <a:schemeClr val="folHlink"/>
                        </a:buClr>
                        <a:buSzTx/>
                        <a:buFont typeface="Wingdings" panose="05000000000000000000" pitchFamily="2" charset="2"/>
                        <a:buChar char="§"/>
                        <a:defRPr sz="1800">
                          <a:solidFill>
                            <a:schemeClr val="tx1"/>
                          </a:solidFill>
                          <a:latin typeface="+mn-lt"/>
                          <a:ea typeface="宋体" panose="02010600030101010101" pitchFamily="2" charset="-122"/>
                        </a:defRPr>
                      </a:lvl5pPr>
                    </a:lstStyle>
                    <a:p>
                      <a:pPr marL="0" lvl="0" indent="0" algn="ctr">
                        <a:buClr>
                          <a:schemeClr val="hlink"/>
                        </a:buClr>
                        <a:buSzPct val="120000"/>
                        <a:buFontTx/>
                        <a:buNone/>
                      </a:pPr>
                      <a:r>
                        <a:rPr lang="zh-CN" altLang="en-US" sz="1900" b="0" dirty="0">
                          <a:solidFill>
                            <a:srgbClr val="FF3300"/>
                          </a:solidFill>
                          <a:effectLst>
                            <a:outerShdw blurRad="38100" dist="38100" dir="2700000">
                              <a:srgbClr val="C0C0C0"/>
                            </a:outerShdw>
                          </a:effectLst>
                          <a:latin typeface="Arial" panose="020B0604020202020204" pitchFamily="34" charset="0"/>
                          <a:ea typeface="思源黑体 CN Medium" panose="020B0600000000000000" pitchFamily="34" charset="-122"/>
                          <a:sym typeface="Arial" panose="020B0604020202020204" pitchFamily="34" charset="0"/>
                        </a:rPr>
                        <a:t>重力加速度</a:t>
                      </a:r>
                    </a:p>
                  </a:txBody>
                  <a:tcPr marL="83488" marR="83488" marT="41744" marB="41744">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18478">
                <a:tc>
                  <a:txBody>
                    <a:bodyPr/>
                    <a:lstStyle>
                      <a:lvl1pPr lvl="0" algn="l" rtl="0" eaLnBrk="1" fontAlgn="base" hangingPunct="1">
                        <a:spcBef>
                          <a:spcPct val="20000"/>
                        </a:spcBef>
                        <a:spcAft>
                          <a:spcPct val="0"/>
                        </a:spcAft>
                        <a:buClr>
                          <a:schemeClr val="folHlink"/>
                        </a:buClr>
                        <a:buSzTx/>
                        <a:buFont typeface="Wingdings" panose="05000000000000000000" pitchFamily="2" charset="2"/>
                        <a:defRPr sz="2800" b="1">
                          <a:solidFill>
                            <a:schemeClr val="tx1"/>
                          </a:solidFill>
                          <a:effectLst>
                            <a:outerShdw blurRad="38100" dist="38100" dir="2700000" algn="tl">
                              <a:srgbClr val="C0C0C0"/>
                            </a:outerShdw>
                          </a:effectLst>
                          <a:latin typeface="+mn-lt"/>
                          <a:ea typeface="+mn-ea"/>
                          <a:cs typeface="+mn-cs"/>
                        </a:defRPr>
                      </a:lvl1pPr>
                      <a:lvl2pPr marL="742950" lvl="1" indent="-285750" algn="l" rtl="0" eaLnBrk="1" fontAlgn="base" hangingPunct="1">
                        <a:spcBef>
                          <a:spcPct val="20000"/>
                        </a:spcBef>
                        <a:spcAft>
                          <a:spcPct val="0"/>
                        </a:spcAft>
                        <a:buClr>
                          <a:schemeClr val="hlink"/>
                        </a:buClr>
                        <a:buSzTx/>
                        <a:buFontTx/>
                        <a:buChar char="•"/>
                        <a:defRPr sz="2400">
                          <a:solidFill>
                            <a:schemeClr val="tx1"/>
                          </a:solidFill>
                          <a:latin typeface="+mn-lt"/>
                          <a:ea typeface="宋体" panose="02010600030101010101" pitchFamily="2" charset="-122"/>
                        </a:defRPr>
                      </a:lvl2pPr>
                      <a:lvl3pPr marL="1143000" lvl="2" indent="-228600" algn="l" rtl="0" eaLnBrk="1" fontAlgn="base" hangingPunct="1">
                        <a:spcBef>
                          <a:spcPct val="20000"/>
                        </a:spcBef>
                        <a:spcAft>
                          <a:spcPct val="0"/>
                        </a:spcAft>
                        <a:buClr>
                          <a:schemeClr val="folHlink"/>
                        </a:buClr>
                        <a:buSzTx/>
                        <a:buFont typeface="Wingdings" panose="05000000000000000000" pitchFamily="2" charset="2"/>
                        <a:buChar char="§"/>
                        <a:defRPr sz="2000">
                          <a:solidFill>
                            <a:schemeClr val="tx1"/>
                          </a:solidFill>
                          <a:latin typeface="+mn-lt"/>
                          <a:ea typeface="宋体" panose="02010600030101010101" pitchFamily="2" charset="-122"/>
                        </a:defRPr>
                      </a:lvl3pPr>
                      <a:lvl4pPr marL="1600200" lvl="3" indent="-228600" algn="l" rtl="0" eaLnBrk="1" fontAlgn="base" hangingPunct="1">
                        <a:spcBef>
                          <a:spcPct val="20000"/>
                        </a:spcBef>
                        <a:spcAft>
                          <a:spcPct val="0"/>
                        </a:spcAft>
                        <a:buClr>
                          <a:schemeClr val="hlink"/>
                        </a:buClr>
                        <a:buSzPct val="115000"/>
                        <a:buFontTx/>
                        <a:buChar char="•"/>
                        <a:defRPr sz="1800">
                          <a:solidFill>
                            <a:schemeClr val="tx1"/>
                          </a:solidFill>
                          <a:latin typeface="+mn-lt"/>
                          <a:ea typeface="宋体" panose="02010600030101010101" pitchFamily="2" charset="-122"/>
                        </a:defRPr>
                      </a:lvl4pPr>
                      <a:lvl5pPr marL="2057400" lvl="4" indent="-228600" algn="l" rtl="0" eaLnBrk="1" fontAlgn="base" hangingPunct="1">
                        <a:spcBef>
                          <a:spcPct val="20000"/>
                        </a:spcBef>
                        <a:spcAft>
                          <a:spcPct val="0"/>
                        </a:spcAft>
                        <a:buClr>
                          <a:schemeClr val="folHlink"/>
                        </a:buClr>
                        <a:buSzTx/>
                        <a:buFont typeface="Wingdings" panose="05000000000000000000" pitchFamily="2" charset="2"/>
                        <a:buChar char="§"/>
                        <a:defRPr sz="1800">
                          <a:solidFill>
                            <a:schemeClr val="tx1"/>
                          </a:solidFill>
                          <a:latin typeface="+mn-lt"/>
                          <a:ea typeface="宋体" panose="02010600030101010101" pitchFamily="2" charset="-122"/>
                        </a:defRPr>
                      </a:lvl5pPr>
                    </a:lstStyle>
                    <a:p>
                      <a:pPr marL="0" lvl="0" indent="0" algn="ctr">
                        <a:buClr>
                          <a:schemeClr val="hlink"/>
                        </a:buClr>
                        <a:buSzPct val="120000"/>
                        <a:buFontTx/>
                        <a:buNone/>
                      </a:pPr>
                      <a:r>
                        <a:rPr lang="zh-CN" altLang="en-US" sz="1900" b="0" dirty="0">
                          <a:effectLst>
                            <a:outerShdw blurRad="38100" dist="38100" dir="2700000">
                              <a:srgbClr val="C0C0C0"/>
                            </a:outerShdw>
                          </a:effectLst>
                          <a:latin typeface="Arial" panose="020B0604020202020204" pitchFamily="34" charset="0"/>
                          <a:ea typeface="思源黑体 CN Medium" panose="020B0600000000000000" pitchFamily="34" charset="-122"/>
                          <a:sym typeface="Arial" panose="020B0604020202020204" pitchFamily="34" charset="0"/>
                        </a:rPr>
                        <a:t>赤道</a:t>
                      </a:r>
                    </a:p>
                  </a:txBody>
                  <a:tcPr marL="83488" marR="83488" marT="41744" marB="41744">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lvl="0" algn="l" rtl="0" eaLnBrk="1" fontAlgn="base" hangingPunct="1">
                        <a:spcBef>
                          <a:spcPct val="20000"/>
                        </a:spcBef>
                        <a:spcAft>
                          <a:spcPct val="0"/>
                        </a:spcAft>
                        <a:buClr>
                          <a:schemeClr val="folHlink"/>
                        </a:buClr>
                        <a:buSzTx/>
                        <a:buFont typeface="Wingdings" panose="05000000000000000000" pitchFamily="2" charset="2"/>
                        <a:defRPr sz="2800" b="1">
                          <a:solidFill>
                            <a:schemeClr val="tx1"/>
                          </a:solidFill>
                          <a:effectLst>
                            <a:outerShdw blurRad="38100" dist="38100" dir="2700000" algn="tl">
                              <a:srgbClr val="C0C0C0"/>
                            </a:outerShdw>
                          </a:effectLst>
                          <a:latin typeface="+mn-lt"/>
                          <a:ea typeface="+mn-ea"/>
                          <a:cs typeface="+mn-cs"/>
                        </a:defRPr>
                      </a:lvl1pPr>
                      <a:lvl2pPr marL="742950" lvl="1" indent="-285750" algn="l" rtl="0" eaLnBrk="1" fontAlgn="base" hangingPunct="1">
                        <a:spcBef>
                          <a:spcPct val="20000"/>
                        </a:spcBef>
                        <a:spcAft>
                          <a:spcPct val="0"/>
                        </a:spcAft>
                        <a:buClr>
                          <a:schemeClr val="hlink"/>
                        </a:buClr>
                        <a:buSzTx/>
                        <a:buFontTx/>
                        <a:buChar char="•"/>
                        <a:defRPr sz="2400">
                          <a:solidFill>
                            <a:schemeClr val="tx1"/>
                          </a:solidFill>
                          <a:latin typeface="+mn-lt"/>
                          <a:ea typeface="宋体" panose="02010600030101010101" pitchFamily="2" charset="-122"/>
                        </a:defRPr>
                      </a:lvl2pPr>
                      <a:lvl3pPr marL="1143000" lvl="2" indent="-228600" algn="l" rtl="0" eaLnBrk="1" fontAlgn="base" hangingPunct="1">
                        <a:spcBef>
                          <a:spcPct val="20000"/>
                        </a:spcBef>
                        <a:spcAft>
                          <a:spcPct val="0"/>
                        </a:spcAft>
                        <a:buClr>
                          <a:schemeClr val="folHlink"/>
                        </a:buClr>
                        <a:buSzTx/>
                        <a:buFont typeface="Wingdings" panose="05000000000000000000" pitchFamily="2" charset="2"/>
                        <a:buChar char="§"/>
                        <a:defRPr sz="2000">
                          <a:solidFill>
                            <a:schemeClr val="tx1"/>
                          </a:solidFill>
                          <a:latin typeface="+mn-lt"/>
                          <a:ea typeface="宋体" panose="02010600030101010101" pitchFamily="2" charset="-122"/>
                        </a:defRPr>
                      </a:lvl3pPr>
                      <a:lvl4pPr marL="1600200" lvl="3" indent="-228600" algn="l" rtl="0" eaLnBrk="1" fontAlgn="base" hangingPunct="1">
                        <a:spcBef>
                          <a:spcPct val="20000"/>
                        </a:spcBef>
                        <a:spcAft>
                          <a:spcPct val="0"/>
                        </a:spcAft>
                        <a:buClr>
                          <a:schemeClr val="hlink"/>
                        </a:buClr>
                        <a:buSzPct val="115000"/>
                        <a:buFontTx/>
                        <a:buChar char="•"/>
                        <a:defRPr sz="1800">
                          <a:solidFill>
                            <a:schemeClr val="tx1"/>
                          </a:solidFill>
                          <a:latin typeface="+mn-lt"/>
                          <a:ea typeface="宋体" panose="02010600030101010101" pitchFamily="2" charset="-122"/>
                        </a:defRPr>
                      </a:lvl4pPr>
                      <a:lvl5pPr marL="2057400" lvl="4" indent="-228600" algn="l" rtl="0" eaLnBrk="1" fontAlgn="base" hangingPunct="1">
                        <a:spcBef>
                          <a:spcPct val="20000"/>
                        </a:spcBef>
                        <a:spcAft>
                          <a:spcPct val="0"/>
                        </a:spcAft>
                        <a:buClr>
                          <a:schemeClr val="folHlink"/>
                        </a:buClr>
                        <a:buSzTx/>
                        <a:buFont typeface="Wingdings" panose="05000000000000000000" pitchFamily="2" charset="2"/>
                        <a:buChar char="§"/>
                        <a:defRPr sz="1800">
                          <a:solidFill>
                            <a:schemeClr val="tx1"/>
                          </a:solidFill>
                          <a:latin typeface="+mn-lt"/>
                          <a:ea typeface="宋体" panose="02010600030101010101" pitchFamily="2" charset="-122"/>
                        </a:defRPr>
                      </a:lvl5pPr>
                    </a:lstStyle>
                    <a:p>
                      <a:pPr marL="0" lvl="0" indent="0" algn="ctr">
                        <a:buClr>
                          <a:schemeClr val="hlink"/>
                        </a:buClr>
                        <a:buSzPct val="120000"/>
                        <a:buFontTx/>
                        <a:buNone/>
                      </a:pPr>
                      <a:r>
                        <a:rPr lang="en-US" altLang="zh-CN" sz="1900" b="0">
                          <a:effectLst>
                            <a:outerShdw blurRad="38100" dist="38100" dir="2700000">
                              <a:srgbClr val="C0C0C0"/>
                            </a:outerShdw>
                          </a:effectLst>
                          <a:latin typeface="Arial" panose="020B0604020202020204" pitchFamily="34" charset="0"/>
                          <a:ea typeface="思源黑体 CN Medium" panose="020B0600000000000000" pitchFamily="34" charset="-122"/>
                          <a:sym typeface="Arial" panose="020B0604020202020204" pitchFamily="34" charset="0"/>
                        </a:rPr>
                        <a:t>0</a:t>
                      </a:r>
                      <a:r>
                        <a:rPr lang="en-US" altLang="zh-CN" sz="1900" b="0" baseline="30000">
                          <a:effectLst>
                            <a:outerShdw blurRad="38100" dist="38100" dir="2700000">
                              <a:srgbClr val="C0C0C0"/>
                            </a:outerShdw>
                          </a:effectLst>
                          <a:latin typeface="Arial" panose="020B0604020202020204" pitchFamily="34" charset="0"/>
                          <a:ea typeface="思源黑体 CN Medium" panose="020B0600000000000000" pitchFamily="34" charset="-122"/>
                          <a:sym typeface="Arial" panose="020B0604020202020204" pitchFamily="34" charset="0"/>
                        </a:rPr>
                        <a:t>0</a:t>
                      </a:r>
                    </a:p>
                  </a:txBody>
                  <a:tcPr marL="83488" marR="83488" marT="41744" marB="41744">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lvl="0" algn="l" rtl="0" eaLnBrk="1" fontAlgn="base" hangingPunct="1">
                        <a:spcBef>
                          <a:spcPct val="20000"/>
                        </a:spcBef>
                        <a:spcAft>
                          <a:spcPct val="0"/>
                        </a:spcAft>
                        <a:buClr>
                          <a:schemeClr val="folHlink"/>
                        </a:buClr>
                        <a:buSzTx/>
                        <a:buFont typeface="Wingdings" panose="05000000000000000000" pitchFamily="2" charset="2"/>
                        <a:defRPr sz="2800" b="1">
                          <a:solidFill>
                            <a:schemeClr val="tx1"/>
                          </a:solidFill>
                          <a:effectLst>
                            <a:outerShdw blurRad="38100" dist="38100" dir="2700000" algn="tl">
                              <a:srgbClr val="C0C0C0"/>
                            </a:outerShdw>
                          </a:effectLst>
                          <a:latin typeface="+mn-lt"/>
                          <a:ea typeface="+mn-ea"/>
                          <a:cs typeface="+mn-cs"/>
                        </a:defRPr>
                      </a:lvl1pPr>
                      <a:lvl2pPr marL="742950" lvl="1" indent="-285750" algn="l" rtl="0" eaLnBrk="1" fontAlgn="base" hangingPunct="1">
                        <a:spcBef>
                          <a:spcPct val="20000"/>
                        </a:spcBef>
                        <a:spcAft>
                          <a:spcPct val="0"/>
                        </a:spcAft>
                        <a:buClr>
                          <a:schemeClr val="hlink"/>
                        </a:buClr>
                        <a:buSzTx/>
                        <a:buFontTx/>
                        <a:buChar char="•"/>
                        <a:defRPr sz="2400">
                          <a:solidFill>
                            <a:schemeClr val="tx1"/>
                          </a:solidFill>
                          <a:latin typeface="+mn-lt"/>
                          <a:ea typeface="宋体" panose="02010600030101010101" pitchFamily="2" charset="-122"/>
                        </a:defRPr>
                      </a:lvl2pPr>
                      <a:lvl3pPr marL="1143000" lvl="2" indent="-228600" algn="l" rtl="0" eaLnBrk="1" fontAlgn="base" hangingPunct="1">
                        <a:spcBef>
                          <a:spcPct val="20000"/>
                        </a:spcBef>
                        <a:spcAft>
                          <a:spcPct val="0"/>
                        </a:spcAft>
                        <a:buClr>
                          <a:schemeClr val="folHlink"/>
                        </a:buClr>
                        <a:buSzTx/>
                        <a:buFont typeface="Wingdings" panose="05000000000000000000" pitchFamily="2" charset="2"/>
                        <a:buChar char="§"/>
                        <a:defRPr sz="2000">
                          <a:solidFill>
                            <a:schemeClr val="tx1"/>
                          </a:solidFill>
                          <a:latin typeface="+mn-lt"/>
                          <a:ea typeface="宋体" panose="02010600030101010101" pitchFamily="2" charset="-122"/>
                        </a:defRPr>
                      </a:lvl3pPr>
                      <a:lvl4pPr marL="1600200" lvl="3" indent="-228600" algn="l" rtl="0" eaLnBrk="1" fontAlgn="base" hangingPunct="1">
                        <a:spcBef>
                          <a:spcPct val="20000"/>
                        </a:spcBef>
                        <a:spcAft>
                          <a:spcPct val="0"/>
                        </a:spcAft>
                        <a:buClr>
                          <a:schemeClr val="hlink"/>
                        </a:buClr>
                        <a:buSzPct val="115000"/>
                        <a:buFontTx/>
                        <a:buChar char="•"/>
                        <a:defRPr sz="1800">
                          <a:solidFill>
                            <a:schemeClr val="tx1"/>
                          </a:solidFill>
                          <a:latin typeface="+mn-lt"/>
                          <a:ea typeface="宋体" panose="02010600030101010101" pitchFamily="2" charset="-122"/>
                        </a:defRPr>
                      </a:lvl4pPr>
                      <a:lvl5pPr marL="2057400" lvl="4" indent="-228600" algn="l" rtl="0" eaLnBrk="1" fontAlgn="base" hangingPunct="1">
                        <a:spcBef>
                          <a:spcPct val="20000"/>
                        </a:spcBef>
                        <a:spcAft>
                          <a:spcPct val="0"/>
                        </a:spcAft>
                        <a:buClr>
                          <a:schemeClr val="folHlink"/>
                        </a:buClr>
                        <a:buSzTx/>
                        <a:buFont typeface="Wingdings" panose="05000000000000000000" pitchFamily="2" charset="2"/>
                        <a:buChar char="§"/>
                        <a:defRPr sz="1800">
                          <a:solidFill>
                            <a:schemeClr val="tx1"/>
                          </a:solidFill>
                          <a:latin typeface="+mn-lt"/>
                          <a:ea typeface="宋体" panose="02010600030101010101" pitchFamily="2" charset="-122"/>
                        </a:defRPr>
                      </a:lvl5pPr>
                    </a:lstStyle>
                    <a:p>
                      <a:pPr marL="0" lvl="0" indent="0" algn="ctr">
                        <a:buClr>
                          <a:schemeClr val="hlink"/>
                        </a:buClr>
                        <a:buSzPct val="120000"/>
                        <a:buFontTx/>
                        <a:buNone/>
                      </a:pPr>
                      <a:r>
                        <a:rPr lang="en-US" altLang="zh-CN" sz="1900" b="0">
                          <a:solidFill>
                            <a:schemeClr val="bg1"/>
                          </a:solidFill>
                          <a:effectLst>
                            <a:outerShdw blurRad="38100" dist="38100" dir="2700000">
                              <a:srgbClr val="000000"/>
                            </a:outerShdw>
                          </a:effectLst>
                          <a:latin typeface="Arial" panose="020B0604020202020204" pitchFamily="34" charset="0"/>
                          <a:ea typeface="思源黑体 CN Medium" panose="020B0600000000000000" pitchFamily="34" charset="-122"/>
                          <a:sym typeface="Arial" panose="020B0604020202020204" pitchFamily="34" charset="0"/>
                        </a:rPr>
                        <a:t>9.780</a:t>
                      </a:r>
                    </a:p>
                  </a:txBody>
                  <a:tcPr marL="83488" marR="83488" marT="41744" marB="41744">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3333FF"/>
                    </a:solidFill>
                  </a:tcPr>
                </a:tc>
                <a:extLst>
                  <a:ext uri="{0D108BD9-81ED-4DB2-BD59-A6C34878D82A}">
                    <a16:rowId xmlns:a16="http://schemas.microsoft.com/office/drawing/2014/main" val="10001"/>
                  </a:ext>
                </a:extLst>
              </a:tr>
              <a:tr h="418478">
                <a:tc>
                  <a:txBody>
                    <a:bodyPr/>
                    <a:lstStyle>
                      <a:lvl1pPr lvl="0" algn="l" rtl="0" eaLnBrk="1" fontAlgn="base" hangingPunct="1">
                        <a:spcBef>
                          <a:spcPct val="20000"/>
                        </a:spcBef>
                        <a:spcAft>
                          <a:spcPct val="0"/>
                        </a:spcAft>
                        <a:buClr>
                          <a:schemeClr val="folHlink"/>
                        </a:buClr>
                        <a:buSzTx/>
                        <a:buFont typeface="Wingdings" panose="05000000000000000000" pitchFamily="2" charset="2"/>
                        <a:defRPr sz="2800" b="1">
                          <a:solidFill>
                            <a:schemeClr val="tx1"/>
                          </a:solidFill>
                          <a:effectLst>
                            <a:outerShdw blurRad="38100" dist="38100" dir="2700000" algn="tl">
                              <a:srgbClr val="C0C0C0"/>
                            </a:outerShdw>
                          </a:effectLst>
                          <a:latin typeface="+mn-lt"/>
                          <a:ea typeface="+mn-ea"/>
                          <a:cs typeface="+mn-cs"/>
                        </a:defRPr>
                      </a:lvl1pPr>
                      <a:lvl2pPr marL="742950" lvl="1" indent="-285750" algn="l" rtl="0" eaLnBrk="1" fontAlgn="base" hangingPunct="1">
                        <a:spcBef>
                          <a:spcPct val="20000"/>
                        </a:spcBef>
                        <a:spcAft>
                          <a:spcPct val="0"/>
                        </a:spcAft>
                        <a:buClr>
                          <a:schemeClr val="hlink"/>
                        </a:buClr>
                        <a:buSzTx/>
                        <a:buFontTx/>
                        <a:buChar char="•"/>
                        <a:defRPr sz="2400">
                          <a:solidFill>
                            <a:schemeClr val="tx1"/>
                          </a:solidFill>
                          <a:latin typeface="+mn-lt"/>
                          <a:ea typeface="宋体" panose="02010600030101010101" pitchFamily="2" charset="-122"/>
                        </a:defRPr>
                      </a:lvl2pPr>
                      <a:lvl3pPr marL="1143000" lvl="2" indent="-228600" algn="l" rtl="0" eaLnBrk="1" fontAlgn="base" hangingPunct="1">
                        <a:spcBef>
                          <a:spcPct val="20000"/>
                        </a:spcBef>
                        <a:spcAft>
                          <a:spcPct val="0"/>
                        </a:spcAft>
                        <a:buClr>
                          <a:schemeClr val="folHlink"/>
                        </a:buClr>
                        <a:buSzTx/>
                        <a:buFont typeface="Wingdings" panose="05000000000000000000" pitchFamily="2" charset="2"/>
                        <a:buChar char="§"/>
                        <a:defRPr sz="2000">
                          <a:solidFill>
                            <a:schemeClr val="tx1"/>
                          </a:solidFill>
                          <a:latin typeface="+mn-lt"/>
                          <a:ea typeface="宋体" panose="02010600030101010101" pitchFamily="2" charset="-122"/>
                        </a:defRPr>
                      </a:lvl3pPr>
                      <a:lvl4pPr marL="1600200" lvl="3" indent="-228600" algn="l" rtl="0" eaLnBrk="1" fontAlgn="base" hangingPunct="1">
                        <a:spcBef>
                          <a:spcPct val="20000"/>
                        </a:spcBef>
                        <a:spcAft>
                          <a:spcPct val="0"/>
                        </a:spcAft>
                        <a:buClr>
                          <a:schemeClr val="hlink"/>
                        </a:buClr>
                        <a:buSzPct val="115000"/>
                        <a:buFontTx/>
                        <a:buChar char="•"/>
                        <a:defRPr sz="1800">
                          <a:solidFill>
                            <a:schemeClr val="tx1"/>
                          </a:solidFill>
                          <a:latin typeface="+mn-lt"/>
                          <a:ea typeface="宋体" panose="02010600030101010101" pitchFamily="2" charset="-122"/>
                        </a:defRPr>
                      </a:lvl4pPr>
                      <a:lvl5pPr marL="2057400" lvl="4" indent="-228600" algn="l" rtl="0" eaLnBrk="1" fontAlgn="base" hangingPunct="1">
                        <a:spcBef>
                          <a:spcPct val="20000"/>
                        </a:spcBef>
                        <a:spcAft>
                          <a:spcPct val="0"/>
                        </a:spcAft>
                        <a:buClr>
                          <a:schemeClr val="folHlink"/>
                        </a:buClr>
                        <a:buSzTx/>
                        <a:buFont typeface="Wingdings" panose="05000000000000000000" pitchFamily="2" charset="2"/>
                        <a:buChar char="§"/>
                        <a:defRPr sz="1800">
                          <a:solidFill>
                            <a:schemeClr val="tx1"/>
                          </a:solidFill>
                          <a:latin typeface="+mn-lt"/>
                          <a:ea typeface="宋体" panose="02010600030101010101" pitchFamily="2" charset="-122"/>
                        </a:defRPr>
                      </a:lvl5pPr>
                    </a:lstStyle>
                    <a:p>
                      <a:pPr marL="0" lvl="0" indent="0" algn="ctr">
                        <a:buClr>
                          <a:schemeClr val="hlink"/>
                        </a:buClr>
                        <a:buSzPct val="120000"/>
                        <a:buFontTx/>
                        <a:buNone/>
                      </a:pPr>
                      <a:r>
                        <a:rPr lang="zh-CN" altLang="en-US" sz="1900" b="0" dirty="0">
                          <a:effectLst>
                            <a:outerShdw blurRad="38100" dist="38100" dir="2700000">
                              <a:srgbClr val="C0C0C0"/>
                            </a:outerShdw>
                          </a:effectLst>
                          <a:latin typeface="Arial" panose="020B0604020202020204" pitchFamily="34" charset="0"/>
                          <a:ea typeface="思源黑体 CN Medium" panose="020B0600000000000000" pitchFamily="34" charset="-122"/>
                          <a:sym typeface="Arial" panose="020B0604020202020204" pitchFamily="34" charset="0"/>
                        </a:rPr>
                        <a:t>广州</a:t>
                      </a:r>
                    </a:p>
                  </a:txBody>
                  <a:tcPr marL="83488" marR="83488" marT="41744" marB="41744">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lvl="0" algn="l" rtl="0" eaLnBrk="1" fontAlgn="base" hangingPunct="1">
                        <a:spcBef>
                          <a:spcPct val="20000"/>
                        </a:spcBef>
                        <a:spcAft>
                          <a:spcPct val="0"/>
                        </a:spcAft>
                        <a:buClr>
                          <a:schemeClr val="folHlink"/>
                        </a:buClr>
                        <a:buSzTx/>
                        <a:buFont typeface="Wingdings" panose="05000000000000000000" pitchFamily="2" charset="2"/>
                        <a:defRPr sz="2800" b="1">
                          <a:solidFill>
                            <a:schemeClr val="tx1"/>
                          </a:solidFill>
                          <a:effectLst>
                            <a:outerShdw blurRad="38100" dist="38100" dir="2700000" algn="tl">
                              <a:srgbClr val="C0C0C0"/>
                            </a:outerShdw>
                          </a:effectLst>
                          <a:latin typeface="+mn-lt"/>
                          <a:ea typeface="+mn-ea"/>
                          <a:cs typeface="+mn-cs"/>
                        </a:defRPr>
                      </a:lvl1pPr>
                      <a:lvl2pPr marL="742950" lvl="1" indent="-285750" algn="l" rtl="0" eaLnBrk="1" fontAlgn="base" hangingPunct="1">
                        <a:spcBef>
                          <a:spcPct val="20000"/>
                        </a:spcBef>
                        <a:spcAft>
                          <a:spcPct val="0"/>
                        </a:spcAft>
                        <a:buClr>
                          <a:schemeClr val="hlink"/>
                        </a:buClr>
                        <a:buSzTx/>
                        <a:buFontTx/>
                        <a:buChar char="•"/>
                        <a:defRPr sz="2400">
                          <a:solidFill>
                            <a:schemeClr val="tx1"/>
                          </a:solidFill>
                          <a:latin typeface="+mn-lt"/>
                          <a:ea typeface="宋体" panose="02010600030101010101" pitchFamily="2" charset="-122"/>
                        </a:defRPr>
                      </a:lvl2pPr>
                      <a:lvl3pPr marL="1143000" lvl="2" indent="-228600" algn="l" rtl="0" eaLnBrk="1" fontAlgn="base" hangingPunct="1">
                        <a:spcBef>
                          <a:spcPct val="20000"/>
                        </a:spcBef>
                        <a:spcAft>
                          <a:spcPct val="0"/>
                        </a:spcAft>
                        <a:buClr>
                          <a:schemeClr val="folHlink"/>
                        </a:buClr>
                        <a:buSzTx/>
                        <a:buFont typeface="Wingdings" panose="05000000000000000000" pitchFamily="2" charset="2"/>
                        <a:buChar char="§"/>
                        <a:defRPr sz="2000">
                          <a:solidFill>
                            <a:schemeClr val="tx1"/>
                          </a:solidFill>
                          <a:latin typeface="+mn-lt"/>
                          <a:ea typeface="宋体" panose="02010600030101010101" pitchFamily="2" charset="-122"/>
                        </a:defRPr>
                      </a:lvl3pPr>
                      <a:lvl4pPr marL="1600200" lvl="3" indent="-228600" algn="l" rtl="0" eaLnBrk="1" fontAlgn="base" hangingPunct="1">
                        <a:spcBef>
                          <a:spcPct val="20000"/>
                        </a:spcBef>
                        <a:spcAft>
                          <a:spcPct val="0"/>
                        </a:spcAft>
                        <a:buClr>
                          <a:schemeClr val="hlink"/>
                        </a:buClr>
                        <a:buSzPct val="115000"/>
                        <a:buFontTx/>
                        <a:buChar char="•"/>
                        <a:defRPr sz="1800">
                          <a:solidFill>
                            <a:schemeClr val="tx1"/>
                          </a:solidFill>
                          <a:latin typeface="+mn-lt"/>
                          <a:ea typeface="宋体" panose="02010600030101010101" pitchFamily="2" charset="-122"/>
                        </a:defRPr>
                      </a:lvl4pPr>
                      <a:lvl5pPr marL="2057400" lvl="4" indent="-228600" algn="l" rtl="0" eaLnBrk="1" fontAlgn="base" hangingPunct="1">
                        <a:spcBef>
                          <a:spcPct val="20000"/>
                        </a:spcBef>
                        <a:spcAft>
                          <a:spcPct val="0"/>
                        </a:spcAft>
                        <a:buClr>
                          <a:schemeClr val="folHlink"/>
                        </a:buClr>
                        <a:buSzTx/>
                        <a:buFont typeface="Wingdings" panose="05000000000000000000" pitchFamily="2" charset="2"/>
                        <a:buChar char="§"/>
                        <a:defRPr sz="1800">
                          <a:solidFill>
                            <a:schemeClr val="tx1"/>
                          </a:solidFill>
                          <a:latin typeface="+mn-lt"/>
                          <a:ea typeface="宋体" panose="02010600030101010101" pitchFamily="2" charset="-122"/>
                        </a:defRPr>
                      </a:lvl5pPr>
                    </a:lstStyle>
                    <a:p>
                      <a:pPr marL="0" lvl="0" indent="0" algn="ctr">
                        <a:buClr>
                          <a:schemeClr val="hlink"/>
                        </a:buClr>
                        <a:buSzPct val="120000"/>
                        <a:buFontTx/>
                        <a:buNone/>
                      </a:pPr>
                      <a:r>
                        <a:rPr lang="en-US" altLang="zh-CN" sz="1900" b="0">
                          <a:effectLst>
                            <a:outerShdw blurRad="38100" dist="38100" dir="2700000">
                              <a:srgbClr val="C0C0C0"/>
                            </a:outerShdw>
                          </a:effectLst>
                          <a:latin typeface="Arial" panose="020B0604020202020204" pitchFamily="34" charset="0"/>
                          <a:ea typeface="思源黑体 CN Medium" panose="020B0600000000000000" pitchFamily="34" charset="-122"/>
                          <a:sym typeface="Arial" panose="020B0604020202020204" pitchFamily="34" charset="0"/>
                        </a:rPr>
                        <a:t>23</a:t>
                      </a:r>
                      <a:r>
                        <a:rPr lang="en-US" altLang="zh-CN" sz="1900" b="0" baseline="30000">
                          <a:effectLst>
                            <a:outerShdw blurRad="38100" dist="38100" dir="2700000">
                              <a:srgbClr val="C0C0C0"/>
                            </a:outerShdw>
                          </a:effectLst>
                          <a:latin typeface="Arial" panose="020B0604020202020204" pitchFamily="34" charset="0"/>
                          <a:ea typeface="思源黑体 CN Medium" panose="020B0600000000000000" pitchFamily="34" charset="-122"/>
                          <a:sym typeface="Arial" panose="020B0604020202020204" pitchFamily="34" charset="0"/>
                        </a:rPr>
                        <a:t>0</a:t>
                      </a:r>
                      <a:r>
                        <a:rPr lang="en-US" altLang="zh-CN" sz="1900" b="0">
                          <a:effectLst>
                            <a:outerShdw blurRad="38100" dist="38100" dir="2700000">
                              <a:srgbClr val="C0C0C0"/>
                            </a:outerShdw>
                          </a:effectLst>
                          <a:latin typeface="Arial" panose="020B0604020202020204" pitchFamily="34" charset="0"/>
                          <a:ea typeface="思源黑体 CN Medium" panose="020B0600000000000000" pitchFamily="34" charset="-122"/>
                          <a:sym typeface="Arial" panose="020B0604020202020204" pitchFamily="34" charset="0"/>
                        </a:rPr>
                        <a:t>06’</a:t>
                      </a:r>
                    </a:p>
                  </a:txBody>
                  <a:tcPr marL="83488" marR="83488" marT="41744" marB="41744">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lvl="0" algn="l" rtl="0" eaLnBrk="1" fontAlgn="base" hangingPunct="1">
                        <a:spcBef>
                          <a:spcPct val="20000"/>
                        </a:spcBef>
                        <a:spcAft>
                          <a:spcPct val="0"/>
                        </a:spcAft>
                        <a:buClr>
                          <a:schemeClr val="folHlink"/>
                        </a:buClr>
                        <a:buSzTx/>
                        <a:buFont typeface="Wingdings" panose="05000000000000000000" pitchFamily="2" charset="2"/>
                        <a:defRPr sz="2800" b="1">
                          <a:solidFill>
                            <a:schemeClr val="tx1"/>
                          </a:solidFill>
                          <a:effectLst>
                            <a:outerShdw blurRad="38100" dist="38100" dir="2700000" algn="tl">
                              <a:srgbClr val="C0C0C0"/>
                            </a:outerShdw>
                          </a:effectLst>
                          <a:latin typeface="+mn-lt"/>
                          <a:ea typeface="+mn-ea"/>
                          <a:cs typeface="+mn-cs"/>
                        </a:defRPr>
                      </a:lvl1pPr>
                      <a:lvl2pPr marL="742950" lvl="1" indent="-285750" algn="l" rtl="0" eaLnBrk="1" fontAlgn="base" hangingPunct="1">
                        <a:spcBef>
                          <a:spcPct val="20000"/>
                        </a:spcBef>
                        <a:spcAft>
                          <a:spcPct val="0"/>
                        </a:spcAft>
                        <a:buClr>
                          <a:schemeClr val="hlink"/>
                        </a:buClr>
                        <a:buSzTx/>
                        <a:buFontTx/>
                        <a:buChar char="•"/>
                        <a:defRPr sz="2400">
                          <a:solidFill>
                            <a:schemeClr val="tx1"/>
                          </a:solidFill>
                          <a:latin typeface="+mn-lt"/>
                          <a:ea typeface="宋体" panose="02010600030101010101" pitchFamily="2" charset="-122"/>
                        </a:defRPr>
                      </a:lvl2pPr>
                      <a:lvl3pPr marL="1143000" lvl="2" indent="-228600" algn="l" rtl="0" eaLnBrk="1" fontAlgn="base" hangingPunct="1">
                        <a:spcBef>
                          <a:spcPct val="20000"/>
                        </a:spcBef>
                        <a:spcAft>
                          <a:spcPct val="0"/>
                        </a:spcAft>
                        <a:buClr>
                          <a:schemeClr val="folHlink"/>
                        </a:buClr>
                        <a:buSzTx/>
                        <a:buFont typeface="Wingdings" panose="05000000000000000000" pitchFamily="2" charset="2"/>
                        <a:buChar char="§"/>
                        <a:defRPr sz="2000">
                          <a:solidFill>
                            <a:schemeClr val="tx1"/>
                          </a:solidFill>
                          <a:latin typeface="+mn-lt"/>
                          <a:ea typeface="宋体" panose="02010600030101010101" pitchFamily="2" charset="-122"/>
                        </a:defRPr>
                      </a:lvl3pPr>
                      <a:lvl4pPr marL="1600200" lvl="3" indent="-228600" algn="l" rtl="0" eaLnBrk="1" fontAlgn="base" hangingPunct="1">
                        <a:spcBef>
                          <a:spcPct val="20000"/>
                        </a:spcBef>
                        <a:spcAft>
                          <a:spcPct val="0"/>
                        </a:spcAft>
                        <a:buClr>
                          <a:schemeClr val="hlink"/>
                        </a:buClr>
                        <a:buSzPct val="115000"/>
                        <a:buFontTx/>
                        <a:buChar char="•"/>
                        <a:defRPr sz="1800">
                          <a:solidFill>
                            <a:schemeClr val="tx1"/>
                          </a:solidFill>
                          <a:latin typeface="+mn-lt"/>
                          <a:ea typeface="宋体" panose="02010600030101010101" pitchFamily="2" charset="-122"/>
                        </a:defRPr>
                      </a:lvl4pPr>
                      <a:lvl5pPr marL="2057400" lvl="4" indent="-228600" algn="l" rtl="0" eaLnBrk="1" fontAlgn="base" hangingPunct="1">
                        <a:spcBef>
                          <a:spcPct val="20000"/>
                        </a:spcBef>
                        <a:spcAft>
                          <a:spcPct val="0"/>
                        </a:spcAft>
                        <a:buClr>
                          <a:schemeClr val="folHlink"/>
                        </a:buClr>
                        <a:buSzTx/>
                        <a:buFont typeface="Wingdings" panose="05000000000000000000" pitchFamily="2" charset="2"/>
                        <a:buChar char="§"/>
                        <a:defRPr sz="1800">
                          <a:solidFill>
                            <a:schemeClr val="tx1"/>
                          </a:solidFill>
                          <a:latin typeface="+mn-lt"/>
                          <a:ea typeface="宋体" panose="02010600030101010101" pitchFamily="2" charset="-122"/>
                        </a:defRPr>
                      </a:lvl5pPr>
                    </a:lstStyle>
                    <a:p>
                      <a:pPr marL="0" lvl="0" indent="0" algn="ctr">
                        <a:buClr>
                          <a:schemeClr val="hlink"/>
                        </a:buClr>
                        <a:buSzPct val="120000"/>
                        <a:buFontTx/>
                        <a:buNone/>
                      </a:pPr>
                      <a:r>
                        <a:rPr lang="en-US" altLang="zh-CN" sz="1900" b="0" dirty="0">
                          <a:effectLst>
                            <a:outerShdw blurRad="38100" dist="38100" dir="2700000">
                              <a:srgbClr val="FFFFFF"/>
                            </a:outerShdw>
                          </a:effectLst>
                          <a:latin typeface="Arial" panose="020B0604020202020204" pitchFamily="34" charset="0"/>
                          <a:ea typeface="思源黑体 CN Medium" panose="020B0600000000000000" pitchFamily="34" charset="-122"/>
                          <a:sym typeface="Arial" panose="020B0604020202020204" pitchFamily="34" charset="0"/>
                        </a:rPr>
                        <a:t>9.788</a:t>
                      </a:r>
                    </a:p>
                  </a:txBody>
                  <a:tcPr marL="83488" marR="83488" marT="41744" marB="41744">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3300">
                        <a:alpha val="50000"/>
                      </a:srgbClr>
                    </a:solidFill>
                  </a:tcPr>
                </a:tc>
                <a:extLst>
                  <a:ext uri="{0D108BD9-81ED-4DB2-BD59-A6C34878D82A}">
                    <a16:rowId xmlns:a16="http://schemas.microsoft.com/office/drawing/2014/main" val="10002"/>
                  </a:ext>
                </a:extLst>
              </a:tr>
              <a:tr h="418478">
                <a:tc>
                  <a:txBody>
                    <a:bodyPr/>
                    <a:lstStyle>
                      <a:lvl1pPr lvl="0" algn="l" rtl="0" eaLnBrk="1" fontAlgn="base" hangingPunct="1">
                        <a:spcBef>
                          <a:spcPct val="20000"/>
                        </a:spcBef>
                        <a:spcAft>
                          <a:spcPct val="0"/>
                        </a:spcAft>
                        <a:buClr>
                          <a:schemeClr val="folHlink"/>
                        </a:buClr>
                        <a:buSzTx/>
                        <a:buFont typeface="Wingdings" panose="05000000000000000000" pitchFamily="2" charset="2"/>
                        <a:defRPr sz="2800" b="1">
                          <a:solidFill>
                            <a:schemeClr val="tx1"/>
                          </a:solidFill>
                          <a:effectLst>
                            <a:outerShdw blurRad="38100" dist="38100" dir="2700000" algn="tl">
                              <a:srgbClr val="C0C0C0"/>
                            </a:outerShdw>
                          </a:effectLst>
                          <a:latin typeface="+mn-lt"/>
                          <a:ea typeface="+mn-ea"/>
                          <a:cs typeface="+mn-cs"/>
                        </a:defRPr>
                      </a:lvl1pPr>
                      <a:lvl2pPr marL="742950" lvl="1" indent="-285750" algn="l" rtl="0" eaLnBrk="1" fontAlgn="base" hangingPunct="1">
                        <a:spcBef>
                          <a:spcPct val="20000"/>
                        </a:spcBef>
                        <a:spcAft>
                          <a:spcPct val="0"/>
                        </a:spcAft>
                        <a:buClr>
                          <a:schemeClr val="hlink"/>
                        </a:buClr>
                        <a:buSzTx/>
                        <a:buFontTx/>
                        <a:buChar char="•"/>
                        <a:defRPr sz="2400">
                          <a:solidFill>
                            <a:schemeClr val="tx1"/>
                          </a:solidFill>
                          <a:latin typeface="+mn-lt"/>
                          <a:ea typeface="宋体" panose="02010600030101010101" pitchFamily="2" charset="-122"/>
                        </a:defRPr>
                      </a:lvl2pPr>
                      <a:lvl3pPr marL="1143000" lvl="2" indent="-228600" algn="l" rtl="0" eaLnBrk="1" fontAlgn="base" hangingPunct="1">
                        <a:spcBef>
                          <a:spcPct val="20000"/>
                        </a:spcBef>
                        <a:spcAft>
                          <a:spcPct val="0"/>
                        </a:spcAft>
                        <a:buClr>
                          <a:schemeClr val="folHlink"/>
                        </a:buClr>
                        <a:buSzTx/>
                        <a:buFont typeface="Wingdings" panose="05000000000000000000" pitchFamily="2" charset="2"/>
                        <a:buChar char="§"/>
                        <a:defRPr sz="2000">
                          <a:solidFill>
                            <a:schemeClr val="tx1"/>
                          </a:solidFill>
                          <a:latin typeface="+mn-lt"/>
                          <a:ea typeface="宋体" panose="02010600030101010101" pitchFamily="2" charset="-122"/>
                        </a:defRPr>
                      </a:lvl3pPr>
                      <a:lvl4pPr marL="1600200" lvl="3" indent="-228600" algn="l" rtl="0" eaLnBrk="1" fontAlgn="base" hangingPunct="1">
                        <a:spcBef>
                          <a:spcPct val="20000"/>
                        </a:spcBef>
                        <a:spcAft>
                          <a:spcPct val="0"/>
                        </a:spcAft>
                        <a:buClr>
                          <a:schemeClr val="hlink"/>
                        </a:buClr>
                        <a:buSzPct val="115000"/>
                        <a:buFontTx/>
                        <a:buChar char="•"/>
                        <a:defRPr sz="1800">
                          <a:solidFill>
                            <a:schemeClr val="tx1"/>
                          </a:solidFill>
                          <a:latin typeface="+mn-lt"/>
                          <a:ea typeface="宋体" panose="02010600030101010101" pitchFamily="2" charset="-122"/>
                        </a:defRPr>
                      </a:lvl4pPr>
                      <a:lvl5pPr marL="2057400" lvl="4" indent="-228600" algn="l" rtl="0" eaLnBrk="1" fontAlgn="base" hangingPunct="1">
                        <a:spcBef>
                          <a:spcPct val="20000"/>
                        </a:spcBef>
                        <a:spcAft>
                          <a:spcPct val="0"/>
                        </a:spcAft>
                        <a:buClr>
                          <a:schemeClr val="folHlink"/>
                        </a:buClr>
                        <a:buSzTx/>
                        <a:buFont typeface="Wingdings" panose="05000000000000000000" pitchFamily="2" charset="2"/>
                        <a:buChar char="§"/>
                        <a:defRPr sz="1800">
                          <a:solidFill>
                            <a:schemeClr val="tx1"/>
                          </a:solidFill>
                          <a:latin typeface="+mn-lt"/>
                          <a:ea typeface="宋体" panose="02010600030101010101" pitchFamily="2" charset="-122"/>
                        </a:defRPr>
                      </a:lvl5pPr>
                    </a:lstStyle>
                    <a:p>
                      <a:pPr marL="0" lvl="0" indent="0" algn="ctr">
                        <a:buClr>
                          <a:schemeClr val="hlink"/>
                        </a:buClr>
                        <a:buSzPct val="120000"/>
                        <a:buFontTx/>
                        <a:buNone/>
                      </a:pPr>
                      <a:r>
                        <a:rPr lang="zh-CN" altLang="en-US" sz="1900" b="0" dirty="0">
                          <a:effectLst>
                            <a:outerShdw blurRad="38100" dist="38100" dir="2700000">
                              <a:srgbClr val="C0C0C0"/>
                            </a:outerShdw>
                          </a:effectLst>
                          <a:latin typeface="Arial" panose="020B0604020202020204" pitchFamily="34" charset="0"/>
                          <a:ea typeface="思源黑体 CN Medium" panose="020B0600000000000000" pitchFamily="34" charset="-122"/>
                          <a:sym typeface="Arial" panose="020B0604020202020204" pitchFamily="34" charset="0"/>
                        </a:rPr>
                        <a:t>武汉</a:t>
                      </a:r>
                    </a:p>
                  </a:txBody>
                  <a:tcPr marL="83488" marR="83488" marT="41744" marB="41744">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lvl="0" algn="l" rtl="0" eaLnBrk="1" fontAlgn="base" hangingPunct="1">
                        <a:spcBef>
                          <a:spcPct val="20000"/>
                        </a:spcBef>
                        <a:spcAft>
                          <a:spcPct val="0"/>
                        </a:spcAft>
                        <a:buClr>
                          <a:schemeClr val="folHlink"/>
                        </a:buClr>
                        <a:buSzTx/>
                        <a:buFont typeface="Wingdings" panose="05000000000000000000" pitchFamily="2" charset="2"/>
                        <a:defRPr sz="2800" b="1">
                          <a:solidFill>
                            <a:schemeClr val="tx1"/>
                          </a:solidFill>
                          <a:effectLst>
                            <a:outerShdw blurRad="38100" dist="38100" dir="2700000" algn="tl">
                              <a:srgbClr val="C0C0C0"/>
                            </a:outerShdw>
                          </a:effectLst>
                          <a:latin typeface="+mn-lt"/>
                          <a:ea typeface="+mn-ea"/>
                          <a:cs typeface="+mn-cs"/>
                        </a:defRPr>
                      </a:lvl1pPr>
                      <a:lvl2pPr marL="742950" lvl="1" indent="-285750" algn="l" rtl="0" eaLnBrk="1" fontAlgn="base" hangingPunct="1">
                        <a:spcBef>
                          <a:spcPct val="20000"/>
                        </a:spcBef>
                        <a:spcAft>
                          <a:spcPct val="0"/>
                        </a:spcAft>
                        <a:buClr>
                          <a:schemeClr val="hlink"/>
                        </a:buClr>
                        <a:buSzTx/>
                        <a:buFontTx/>
                        <a:buChar char="•"/>
                        <a:defRPr sz="2400">
                          <a:solidFill>
                            <a:schemeClr val="tx1"/>
                          </a:solidFill>
                          <a:latin typeface="+mn-lt"/>
                          <a:ea typeface="宋体" panose="02010600030101010101" pitchFamily="2" charset="-122"/>
                        </a:defRPr>
                      </a:lvl2pPr>
                      <a:lvl3pPr marL="1143000" lvl="2" indent="-228600" algn="l" rtl="0" eaLnBrk="1" fontAlgn="base" hangingPunct="1">
                        <a:spcBef>
                          <a:spcPct val="20000"/>
                        </a:spcBef>
                        <a:spcAft>
                          <a:spcPct val="0"/>
                        </a:spcAft>
                        <a:buClr>
                          <a:schemeClr val="folHlink"/>
                        </a:buClr>
                        <a:buSzTx/>
                        <a:buFont typeface="Wingdings" panose="05000000000000000000" pitchFamily="2" charset="2"/>
                        <a:buChar char="§"/>
                        <a:defRPr sz="2000">
                          <a:solidFill>
                            <a:schemeClr val="tx1"/>
                          </a:solidFill>
                          <a:latin typeface="+mn-lt"/>
                          <a:ea typeface="宋体" panose="02010600030101010101" pitchFamily="2" charset="-122"/>
                        </a:defRPr>
                      </a:lvl3pPr>
                      <a:lvl4pPr marL="1600200" lvl="3" indent="-228600" algn="l" rtl="0" eaLnBrk="1" fontAlgn="base" hangingPunct="1">
                        <a:spcBef>
                          <a:spcPct val="20000"/>
                        </a:spcBef>
                        <a:spcAft>
                          <a:spcPct val="0"/>
                        </a:spcAft>
                        <a:buClr>
                          <a:schemeClr val="hlink"/>
                        </a:buClr>
                        <a:buSzPct val="115000"/>
                        <a:buFontTx/>
                        <a:buChar char="•"/>
                        <a:defRPr sz="1800">
                          <a:solidFill>
                            <a:schemeClr val="tx1"/>
                          </a:solidFill>
                          <a:latin typeface="+mn-lt"/>
                          <a:ea typeface="宋体" panose="02010600030101010101" pitchFamily="2" charset="-122"/>
                        </a:defRPr>
                      </a:lvl4pPr>
                      <a:lvl5pPr marL="2057400" lvl="4" indent="-228600" algn="l" rtl="0" eaLnBrk="1" fontAlgn="base" hangingPunct="1">
                        <a:spcBef>
                          <a:spcPct val="20000"/>
                        </a:spcBef>
                        <a:spcAft>
                          <a:spcPct val="0"/>
                        </a:spcAft>
                        <a:buClr>
                          <a:schemeClr val="folHlink"/>
                        </a:buClr>
                        <a:buSzTx/>
                        <a:buFont typeface="Wingdings" panose="05000000000000000000" pitchFamily="2" charset="2"/>
                        <a:buChar char="§"/>
                        <a:defRPr sz="1800">
                          <a:solidFill>
                            <a:schemeClr val="tx1"/>
                          </a:solidFill>
                          <a:latin typeface="+mn-lt"/>
                          <a:ea typeface="宋体" panose="02010600030101010101" pitchFamily="2" charset="-122"/>
                        </a:defRPr>
                      </a:lvl5pPr>
                    </a:lstStyle>
                    <a:p>
                      <a:pPr marL="0" lvl="0" indent="0" algn="ctr">
                        <a:buClr>
                          <a:schemeClr val="hlink"/>
                        </a:buClr>
                        <a:buSzPct val="120000"/>
                        <a:buFontTx/>
                        <a:buNone/>
                      </a:pPr>
                      <a:r>
                        <a:rPr lang="en-US" altLang="zh-CN" sz="1900" b="0">
                          <a:effectLst>
                            <a:outerShdw blurRad="38100" dist="38100" dir="2700000">
                              <a:srgbClr val="C0C0C0"/>
                            </a:outerShdw>
                          </a:effectLst>
                          <a:latin typeface="Arial" panose="020B0604020202020204" pitchFamily="34" charset="0"/>
                          <a:ea typeface="思源黑体 CN Medium" panose="020B0600000000000000" pitchFamily="34" charset="-122"/>
                          <a:sym typeface="Arial" panose="020B0604020202020204" pitchFamily="34" charset="0"/>
                        </a:rPr>
                        <a:t>30</a:t>
                      </a:r>
                      <a:r>
                        <a:rPr lang="en-US" altLang="zh-CN" sz="1900" b="0" baseline="30000">
                          <a:effectLst>
                            <a:outerShdw blurRad="38100" dist="38100" dir="2700000">
                              <a:srgbClr val="C0C0C0"/>
                            </a:outerShdw>
                          </a:effectLst>
                          <a:latin typeface="Arial" panose="020B0604020202020204" pitchFamily="34" charset="0"/>
                          <a:ea typeface="思源黑体 CN Medium" panose="020B0600000000000000" pitchFamily="34" charset="-122"/>
                          <a:sym typeface="Arial" panose="020B0604020202020204" pitchFamily="34" charset="0"/>
                        </a:rPr>
                        <a:t>0</a:t>
                      </a:r>
                      <a:r>
                        <a:rPr lang="en-US" altLang="zh-CN" sz="1900" b="0">
                          <a:effectLst>
                            <a:outerShdw blurRad="38100" dist="38100" dir="2700000">
                              <a:srgbClr val="C0C0C0"/>
                            </a:outerShdw>
                          </a:effectLst>
                          <a:latin typeface="Arial" panose="020B0604020202020204" pitchFamily="34" charset="0"/>
                          <a:ea typeface="思源黑体 CN Medium" panose="020B0600000000000000" pitchFamily="34" charset="-122"/>
                          <a:sym typeface="Arial" panose="020B0604020202020204" pitchFamily="34" charset="0"/>
                        </a:rPr>
                        <a:t>33’</a:t>
                      </a:r>
                    </a:p>
                  </a:txBody>
                  <a:tcPr marL="83488" marR="83488" marT="41744" marB="41744">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lvl="0" algn="l" rtl="0" eaLnBrk="1" fontAlgn="base" hangingPunct="1">
                        <a:spcBef>
                          <a:spcPct val="20000"/>
                        </a:spcBef>
                        <a:spcAft>
                          <a:spcPct val="0"/>
                        </a:spcAft>
                        <a:buClr>
                          <a:schemeClr val="folHlink"/>
                        </a:buClr>
                        <a:buSzTx/>
                        <a:buFont typeface="Wingdings" panose="05000000000000000000" pitchFamily="2" charset="2"/>
                        <a:defRPr sz="2800" b="1">
                          <a:solidFill>
                            <a:schemeClr val="tx1"/>
                          </a:solidFill>
                          <a:effectLst>
                            <a:outerShdw blurRad="38100" dist="38100" dir="2700000" algn="tl">
                              <a:srgbClr val="C0C0C0"/>
                            </a:outerShdw>
                          </a:effectLst>
                          <a:latin typeface="+mn-lt"/>
                          <a:ea typeface="+mn-ea"/>
                          <a:cs typeface="+mn-cs"/>
                        </a:defRPr>
                      </a:lvl1pPr>
                      <a:lvl2pPr marL="742950" lvl="1" indent="-285750" algn="l" rtl="0" eaLnBrk="1" fontAlgn="base" hangingPunct="1">
                        <a:spcBef>
                          <a:spcPct val="20000"/>
                        </a:spcBef>
                        <a:spcAft>
                          <a:spcPct val="0"/>
                        </a:spcAft>
                        <a:buClr>
                          <a:schemeClr val="hlink"/>
                        </a:buClr>
                        <a:buSzTx/>
                        <a:buFontTx/>
                        <a:buChar char="•"/>
                        <a:defRPr sz="2400">
                          <a:solidFill>
                            <a:schemeClr val="tx1"/>
                          </a:solidFill>
                          <a:latin typeface="+mn-lt"/>
                          <a:ea typeface="宋体" panose="02010600030101010101" pitchFamily="2" charset="-122"/>
                        </a:defRPr>
                      </a:lvl2pPr>
                      <a:lvl3pPr marL="1143000" lvl="2" indent="-228600" algn="l" rtl="0" eaLnBrk="1" fontAlgn="base" hangingPunct="1">
                        <a:spcBef>
                          <a:spcPct val="20000"/>
                        </a:spcBef>
                        <a:spcAft>
                          <a:spcPct val="0"/>
                        </a:spcAft>
                        <a:buClr>
                          <a:schemeClr val="folHlink"/>
                        </a:buClr>
                        <a:buSzTx/>
                        <a:buFont typeface="Wingdings" panose="05000000000000000000" pitchFamily="2" charset="2"/>
                        <a:buChar char="§"/>
                        <a:defRPr sz="2000">
                          <a:solidFill>
                            <a:schemeClr val="tx1"/>
                          </a:solidFill>
                          <a:latin typeface="+mn-lt"/>
                          <a:ea typeface="宋体" panose="02010600030101010101" pitchFamily="2" charset="-122"/>
                        </a:defRPr>
                      </a:lvl3pPr>
                      <a:lvl4pPr marL="1600200" lvl="3" indent="-228600" algn="l" rtl="0" eaLnBrk="1" fontAlgn="base" hangingPunct="1">
                        <a:spcBef>
                          <a:spcPct val="20000"/>
                        </a:spcBef>
                        <a:spcAft>
                          <a:spcPct val="0"/>
                        </a:spcAft>
                        <a:buClr>
                          <a:schemeClr val="hlink"/>
                        </a:buClr>
                        <a:buSzPct val="115000"/>
                        <a:buFontTx/>
                        <a:buChar char="•"/>
                        <a:defRPr sz="1800">
                          <a:solidFill>
                            <a:schemeClr val="tx1"/>
                          </a:solidFill>
                          <a:latin typeface="+mn-lt"/>
                          <a:ea typeface="宋体" panose="02010600030101010101" pitchFamily="2" charset="-122"/>
                        </a:defRPr>
                      </a:lvl4pPr>
                      <a:lvl5pPr marL="2057400" lvl="4" indent="-228600" algn="l" rtl="0" eaLnBrk="1" fontAlgn="base" hangingPunct="1">
                        <a:spcBef>
                          <a:spcPct val="20000"/>
                        </a:spcBef>
                        <a:spcAft>
                          <a:spcPct val="0"/>
                        </a:spcAft>
                        <a:buClr>
                          <a:schemeClr val="folHlink"/>
                        </a:buClr>
                        <a:buSzTx/>
                        <a:buFont typeface="Wingdings" panose="05000000000000000000" pitchFamily="2" charset="2"/>
                        <a:buChar char="§"/>
                        <a:defRPr sz="1800">
                          <a:solidFill>
                            <a:schemeClr val="tx1"/>
                          </a:solidFill>
                          <a:latin typeface="+mn-lt"/>
                          <a:ea typeface="宋体" panose="02010600030101010101" pitchFamily="2" charset="-122"/>
                        </a:defRPr>
                      </a:lvl5pPr>
                    </a:lstStyle>
                    <a:p>
                      <a:pPr marL="0" lvl="0" indent="0" algn="ctr">
                        <a:buClr>
                          <a:schemeClr val="hlink"/>
                        </a:buClr>
                        <a:buSzPct val="120000"/>
                        <a:buFontTx/>
                        <a:buNone/>
                      </a:pPr>
                      <a:r>
                        <a:rPr lang="en-US" altLang="zh-CN" sz="1900" b="0">
                          <a:effectLst>
                            <a:outerShdw blurRad="38100" dist="38100" dir="2700000">
                              <a:srgbClr val="C0C0C0"/>
                            </a:outerShdw>
                          </a:effectLst>
                          <a:latin typeface="Arial" panose="020B0604020202020204" pitchFamily="34" charset="0"/>
                          <a:ea typeface="思源黑体 CN Medium" panose="020B0600000000000000" pitchFamily="34" charset="-122"/>
                          <a:sym typeface="Arial" panose="020B0604020202020204" pitchFamily="34" charset="0"/>
                        </a:rPr>
                        <a:t>9.794</a:t>
                      </a:r>
                    </a:p>
                  </a:txBody>
                  <a:tcPr marL="83488" marR="83488" marT="41744" marB="41744">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18478">
                <a:tc>
                  <a:txBody>
                    <a:bodyPr/>
                    <a:lstStyle>
                      <a:lvl1pPr lvl="0" algn="l" rtl="0" eaLnBrk="1" fontAlgn="base" hangingPunct="1">
                        <a:spcBef>
                          <a:spcPct val="20000"/>
                        </a:spcBef>
                        <a:spcAft>
                          <a:spcPct val="0"/>
                        </a:spcAft>
                        <a:buClr>
                          <a:schemeClr val="folHlink"/>
                        </a:buClr>
                        <a:buSzTx/>
                        <a:buFont typeface="Wingdings" panose="05000000000000000000" pitchFamily="2" charset="2"/>
                        <a:defRPr sz="2800" b="1">
                          <a:solidFill>
                            <a:schemeClr val="tx1"/>
                          </a:solidFill>
                          <a:effectLst>
                            <a:outerShdw blurRad="38100" dist="38100" dir="2700000" algn="tl">
                              <a:srgbClr val="C0C0C0"/>
                            </a:outerShdw>
                          </a:effectLst>
                          <a:latin typeface="+mn-lt"/>
                          <a:ea typeface="+mn-ea"/>
                          <a:cs typeface="+mn-cs"/>
                        </a:defRPr>
                      </a:lvl1pPr>
                      <a:lvl2pPr marL="742950" lvl="1" indent="-285750" algn="l" rtl="0" eaLnBrk="1" fontAlgn="base" hangingPunct="1">
                        <a:spcBef>
                          <a:spcPct val="20000"/>
                        </a:spcBef>
                        <a:spcAft>
                          <a:spcPct val="0"/>
                        </a:spcAft>
                        <a:buClr>
                          <a:schemeClr val="hlink"/>
                        </a:buClr>
                        <a:buSzTx/>
                        <a:buFontTx/>
                        <a:buChar char="•"/>
                        <a:defRPr sz="2400">
                          <a:solidFill>
                            <a:schemeClr val="tx1"/>
                          </a:solidFill>
                          <a:latin typeface="+mn-lt"/>
                          <a:ea typeface="宋体" panose="02010600030101010101" pitchFamily="2" charset="-122"/>
                        </a:defRPr>
                      </a:lvl2pPr>
                      <a:lvl3pPr marL="1143000" lvl="2" indent="-228600" algn="l" rtl="0" eaLnBrk="1" fontAlgn="base" hangingPunct="1">
                        <a:spcBef>
                          <a:spcPct val="20000"/>
                        </a:spcBef>
                        <a:spcAft>
                          <a:spcPct val="0"/>
                        </a:spcAft>
                        <a:buClr>
                          <a:schemeClr val="folHlink"/>
                        </a:buClr>
                        <a:buSzTx/>
                        <a:buFont typeface="Wingdings" panose="05000000000000000000" pitchFamily="2" charset="2"/>
                        <a:buChar char="§"/>
                        <a:defRPr sz="2000">
                          <a:solidFill>
                            <a:schemeClr val="tx1"/>
                          </a:solidFill>
                          <a:latin typeface="+mn-lt"/>
                          <a:ea typeface="宋体" panose="02010600030101010101" pitchFamily="2" charset="-122"/>
                        </a:defRPr>
                      </a:lvl3pPr>
                      <a:lvl4pPr marL="1600200" lvl="3" indent="-228600" algn="l" rtl="0" eaLnBrk="1" fontAlgn="base" hangingPunct="1">
                        <a:spcBef>
                          <a:spcPct val="20000"/>
                        </a:spcBef>
                        <a:spcAft>
                          <a:spcPct val="0"/>
                        </a:spcAft>
                        <a:buClr>
                          <a:schemeClr val="hlink"/>
                        </a:buClr>
                        <a:buSzPct val="115000"/>
                        <a:buFontTx/>
                        <a:buChar char="•"/>
                        <a:defRPr sz="1800">
                          <a:solidFill>
                            <a:schemeClr val="tx1"/>
                          </a:solidFill>
                          <a:latin typeface="+mn-lt"/>
                          <a:ea typeface="宋体" panose="02010600030101010101" pitchFamily="2" charset="-122"/>
                        </a:defRPr>
                      </a:lvl4pPr>
                      <a:lvl5pPr marL="2057400" lvl="4" indent="-228600" algn="l" rtl="0" eaLnBrk="1" fontAlgn="base" hangingPunct="1">
                        <a:spcBef>
                          <a:spcPct val="20000"/>
                        </a:spcBef>
                        <a:spcAft>
                          <a:spcPct val="0"/>
                        </a:spcAft>
                        <a:buClr>
                          <a:schemeClr val="folHlink"/>
                        </a:buClr>
                        <a:buSzTx/>
                        <a:buFont typeface="Wingdings" panose="05000000000000000000" pitchFamily="2" charset="2"/>
                        <a:buChar char="§"/>
                        <a:defRPr sz="1800">
                          <a:solidFill>
                            <a:schemeClr val="tx1"/>
                          </a:solidFill>
                          <a:latin typeface="+mn-lt"/>
                          <a:ea typeface="宋体" panose="02010600030101010101" pitchFamily="2" charset="-122"/>
                        </a:defRPr>
                      </a:lvl5pPr>
                    </a:lstStyle>
                    <a:p>
                      <a:pPr marL="0" lvl="0" indent="0" algn="ctr">
                        <a:buClr>
                          <a:schemeClr val="hlink"/>
                        </a:buClr>
                        <a:buSzPct val="120000"/>
                        <a:buFontTx/>
                        <a:buNone/>
                      </a:pPr>
                      <a:r>
                        <a:rPr lang="zh-CN" altLang="en-US" sz="1900" b="0" dirty="0">
                          <a:effectLst>
                            <a:outerShdw blurRad="38100" dist="38100" dir="2700000">
                              <a:srgbClr val="C0C0C0"/>
                            </a:outerShdw>
                          </a:effectLst>
                          <a:latin typeface="Arial" panose="020B0604020202020204" pitchFamily="34" charset="0"/>
                          <a:ea typeface="思源黑体 CN Medium" panose="020B0600000000000000" pitchFamily="34" charset="-122"/>
                          <a:sym typeface="Arial" panose="020B0604020202020204" pitchFamily="34" charset="0"/>
                        </a:rPr>
                        <a:t>上海</a:t>
                      </a:r>
                    </a:p>
                  </a:txBody>
                  <a:tcPr marL="83488" marR="83488" marT="41744" marB="41744">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lvl="0" algn="l" rtl="0" eaLnBrk="1" fontAlgn="base" hangingPunct="1">
                        <a:spcBef>
                          <a:spcPct val="20000"/>
                        </a:spcBef>
                        <a:spcAft>
                          <a:spcPct val="0"/>
                        </a:spcAft>
                        <a:buClr>
                          <a:schemeClr val="folHlink"/>
                        </a:buClr>
                        <a:buSzTx/>
                        <a:buFont typeface="Wingdings" panose="05000000000000000000" pitchFamily="2" charset="2"/>
                        <a:defRPr sz="2800" b="1">
                          <a:solidFill>
                            <a:schemeClr val="tx1"/>
                          </a:solidFill>
                          <a:effectLst>
                            <a:outerShdw blurRad="38100" dist="38100" dir="2700000" algn="tl">
                              <a:srgbClr val="C0C0C0"/>
                            </a:outerShdw>
                          </a:effectLst>
                          <a:latin typeface="+mn-lt"/>
                          <a:ea typeface="+mn-ea"/>
                          <a:cs typeface="+mn-cs"/>
                        </a:defRPr>
                      </a:lvl1pPr>
                      <a:lvl2pPr marL="742950" lvl="1" indent="-285750" algn="l" rtl="0" eaLnBrk="1" fontAlgn="base" hangingPunct="1">
                        <a:spcBef>
                          <a:spcPct val="20000"/>
                        </a:spcBef>
                        <a:spcAft>
                          <a:spcPct val="0"/>
                        </a:spcAft>
                        <a:buClr>
                          <a:schemeClr val="hlink"/>
                        </a:buClr>
                        <a:buSzTx/>
                        <a:buFontTx/>
                        <a:buChar char="•"/>
                        <a:defRPr sz="2400">
                          <a:solidFill>
                            <a:schemeClr val="tx1"/>
                          </a:solidFill>
                          <a:latin typeface="+mn-lt"/>
                          <a:ea typeface="宋体" panose="02010600030101010101" pitchFamily="2" charset="-122"/>
                        </a:defRPr>
                      </a:lvl2pPr>
                      <a:lvl3pPr marL="1143000" lvl="2" indent="-228600" algn="l" rtl="0" eaLnBrk="1" fontAlgn="base" hangingPunct="1">
                        <a:spcBef>
                          <a:spcPct val="20000"/>
                        </a:spcBef>
                        <a:spcAft>
                          <a:spcPct val="0"/>
                        </a:spcAft>
                        <a:buClr>
                          <a:schemeClr val="folHlink"/>
                        </a:buClr>
                        <a:buSzTx/>
                        <a:buFont typeface="Wingdings" panose="05000000000000000000" pitchFamily="2" charset="2"/>
                        <a:buChar char="§"/>
                        <a:defRPr sz="2000">
                          <a:solidFill>
                            <a:schemeClr val="tx1"/>
                          </a:solidFill>
                          <a:latin typeface="+mn-lt"/>
                          <a:ea typeface="宋体" panose="02010600030101010101" pitchFamily="2" charset="-122"/>
                        </a:defRPr>
                      </a:lvl3pPr>
                      <a:lvl4pPr marL="1600200" lvl="3" indent="-228600" algn="l" rtl="0" eaLnBrk="1" fontAlgn="base" hangingPunct="1">
                        <a:spcBef>
                          <a:spcPct val="20000"/>
                        </a:spcBef>
                        <a:spcAft>
                          <a:spcPct val="0"/>
                        </a:spcAft>
                        <a:buClr>
                          <a:schemeClr val="hlink"/>
                        </a:buClr>
                        <a:buSzPct val="115000"/>
                        <a:buFontTx/>
                        <a:buChar char="•"/>
                        <a:defRPr sz="1800">
                          <a:solidFill>
                            <a:schemeClr val="tx1"/>
                          </a:solidFill>
                          <a:latin typeface="+mn-lt"/>
                          <a:ea typeface="宋体" panose="02010600030101010101" pitchFamily="2" charset="-122"/>
                        </a:defRPr>
                      </a:lvl4pPr>
                      <a:lvl5pPr marL="2057400" lvl="4" indent="-228600" algn="l" rtl="0" eaLnBrk="1" fontAlgn="base" hangingPunct="1">
                        <a:spcBef>
                          <a:spcPct val="20000"/>
                        </a:spcBef>
                        <a:spcAft>
                          <a:spcPct val="0"/>
                        </a:spcAft>
                        <a:buClr>
                          <a:schemeClr val="folHlink"/>
                        </a:buClr>
                        <a:buSzTx/>
                        <a:buFont typeface="Wingdings" panose="05000000000000000000" pitchFamily="2" charset="2"/>
                        <a:buChar char="§"/>
                        <a:defRPr sz="1800">
                          <a:solidFill>
                            <a:schemeClr val="tx1"/>
                          </a:solidFill>
                          <a:latin typeface="+mn-lt"/>
                          <a:ea typeface="宋体" panose="02010600030101010101" pitchFamily="2" charset="-122"/>
                        </a:defRPr>
                      </a:lvl5pPr>
                    </a:lstStyle>
                    <a:p>
                      <a:pPr marL="0" lvl="0" indent="0" algn="ctr">
                        <a:buClr>
                          <a:schemeClr val="hlink"/>
                        </a:buClr>
                        <a:buSzPct val="120000"/>
                        <a:buFontTx/>
                        <a:buNone/>
                      </a:pPr>
                      <a:r>
                        <a:rPr lang="en-US" altLang="zh-CN" sz="1900" b="0">
                          <a:effectLst>
                            <a:outerShdw blurRad="38100" dist="38100" dir="2700000">
                              <a:srgbClr val="C0C0C0"/>
                            </a:outerShdw>
                          </a:effectLst>
                          <a:latin typeface="Arial" panose="020B0604020202020204" pitchFamily="34" charset="0"/>
                          <a:ea typeface="思源黑体 CN Medium" panose="020B0600000000000000" pitchFamily="34" charset="-122"/>
                          <a:sym typeface="Arial" panose="020B0604020202020204" pitchFamily="34" charset="0"/>
                        </a:rPr>
                        <a:t>31</a:t>
                      </a:r>
                      <a:r>
                        <a:rPr lang="en-US" altLang="zh-CN" sz="1900" b="0" baseline="30000">
                          <a:effectLst>
                            <a:outerShdw blurRad="38100" dist="38100" dir="2700000">
                              <a:srgbClr val="C0C0C0"/>
                            </a:outerShdw>
                          </a:effectLst>
                          <a:latin typeface="Arial" panose="020B0604020202020204" pitchFamily="34" charset="0"/>
                          <a:ea typeface="思源黑体 CN Medium" panose="020B0600000000000000" pitchFamily="34" charset="-122"/>
                          <a:sym typeface="Arial" panose="020B0604020202020204" pitchFamily="34" charset="0"/>
                        </a:rPr>
                        <a:t>0</a:t>
                      </a:r>
                      <a:r>
                        <a:rPr lang="en-US" altLang="zh-CN" sz="1900" b="0">
                          <a:effectLst>
                            <a:outerShdw blurRad="38100" dist="38100" dir="2700000">
                              <a:srgbClr val="C0C0C0"/>
                            </a:outerShdw>
                          </a:effectLst>
                          <a:latin typeface="Arial" panose="020B0604020202020204" pitchFamily="34" charset="0"/>
                          <a:ea typeface="思源黑体 CN Medium" panose="020B0600000000000000" pitchFamily="34" charset="-122"/>
                          <a:sym typeface="Arial" panose="020B0604020202020204" pitchFamily="34" charset="0"/>
                        </a:rPr>
                        <a:t>12’</a:t>
                      </a:r>
                    </a:p>
                  </a:txBody>
                  <a:tcPr marL="83488" marR="83488" marT="41744" marB="41744">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lvl="0" algn="l" rtl="0" eaLnBrk="1" fontAlgn="base" hangingPunct="1">
                        <a:spcBef>
                          <a:spcPct val="20000"/>
                        </a:spcBef>
                        <a:spcAft>
                          <a:spcPct val="0"/>
                        </a:spcAft>
                        <a:buClr>
                          <a:schemeClr val="folHlink"/>
                        </a:buClr>
                        <a:buSzTx/>
                        <a:buFont typeface="Wingdings" panose="05000000000000000000" pitchFamily="2" charset="2"/>
                        <a:defRPr sz="2800" b="1">
                          <a:solidFill>
                            <a:schemeClr val="tx1"/>
                          </a:solidFill>
                          <a:effectLst>
                            <a:outerShdw blurRad="38100" dist="38100" dir="2700000" algn="tl">
                              <a:srgbClr val="C0C0C0"/>
                            </a:outerShdw>
                          </a:effectLst>
                          <a:latin typeface="+mn-lt"/>
                          <a:ea typeface="+mn-ea"/>
                          <a:cs typeface="+mn-cs"/>
                        </a:defRPr>
                      </a:lvl1pPr>
                      <a:lvl2pPr marL="742950" lvl="1" indent="-285750" algn="l" rtl="0" eaLnBrk="1" fontAlgn="base" hangingPunct="1">
                        <a:spcBef>
                          <a:spcPct val="20000"/>
                        </a:spcBef>
                        <a:spcAft>
                          <a:spcPct val="0"/>
                        </a:spcAft>
                        <a:buClr>
                          <a:schemeClr val="hlink"/>
                        </a:buClr>
                        <a:buSzTx/>
                        <a:buFontTx/>
                        <a:buChar char="•"/>
                        <a:defRPr sz="2400">
                          <a:solidFill>
                            <a:schemeClr val="tx1"/>
                          </a:solidFill>
                          <a:latin typeface="+mn-lt"/>
                          <a:ea typeface="宋体" panose="02010600030101010101" pitchFamily="2" charset="-122"/>
                        </a:defRPr>
                      </a:lvl2pPr>
                      <a:lvl3pPr marL="1143000" lvl="2" indent="-228600" algn="l" rtl="0" eaLnBrk="1" fontAlgn="base" hangingPunct="1">
                        <a:spcBef>
                          <a:spcPct val="20000"/>
                        </a:spcBef>
                        <a:spcAft>
                          <a:spcPct val="0"/>
                        </a:spcAft>
                        <a:buClr>
                          <a:schemeClr val="folHlink"/>
                        </a:buClr>
                        <a:buSzTx/>
                        <a:buFont typeface="Wingdings" panose="05000000000000000000" pitchFamily="2" charset="2"/>
                        <a:buChar char="§"/>
                        <a:defRPr sz="2000">
                          <a:solidFill>
                            <a:schemeClr val="tx1"/>
                          </a:solidFill>
                          <a:latin typeface="+mn-lt"/>
                          <a:ea typeface="宋体" panose="02010600030101010101" pitchFamily="2" charset="-122"/>
                        </a:defRPr>
                      </a:lvl3pPr>
                      <a:lvl4pPr marL="1600200" lvl="3" indent="-228600" algn="l" rtl="0" eaLnBrk="1" fontAlgn="base" hangingPunct="1">
                        <a:spcBef>
                          <a:spcPct val="20000"/>
                        </a:spcBef>
                        <a:spcAft>
                          <a:spcPct val="0"/>
                        </a:spcAft>
                        <a:buClr>
                          <a:schemeClr val="hlink"/>
                        </a:buClr>
                        <a:buSzPct val="115000"/>
                        <a:buFontTx/>
                        <a:buChar char="•"/>
                        <a:defRPr sz="1800">
                          <a:solidFill>
                            <a:schemeClr val="tx1"/>
                          </a:solidFill>
                          <a:latin typeface="+mn-lt"/>
                          <a:ea typeface="宋体" panose="02010600030101010101" pitchFamily="2" charset="-122"/>
                        </a:defRPr>
                      </a:lvl4pPr>
                      <a:lvl5pPr marL="2057400" lvl="4" indent="-228600" algn="l" rtl="0" eaLnBrk="1" fontAlgn="base" hangingPunct="1">
                        <a:spcBef>
                          <a:spcPct val="20000"/>
                        </a:spcBef>
                        <a:spcAft>
                          <a:spcPct val="0"/>
                        </a:spcAft>
                        <a:buClr>
                          <a:schemeClr val="folHlink"/>
                        </a:buClr>
                        <a:buSzTx/>
                        <a:buFont typeface="Wingdings" panose="05000000000000000000" pitchFamily="2" charset="2"/>
                        <a:buChar char="§"/>
                        <a:defRPr sz="1800">
                          <a:solidFill>
                            <a:schemeClr val="tx1"/>
                          </a:solidFill>
                          <a:latin typeface="+mn-lt"/>
                          <a:ea typeface="宋体" panose="02010600030101010101" pitchFamily="2" charset="-122"/>
                        </a:defRPr>
                      </a:lvl5pPr>
                    </a:lstStyle>
                    <a:p>
                      <a:pPr marL="0" lvl="0" indent="0" algn="ctr">
                        <a:buClr>
                          <a:schemeClr val="hlink"/>
                        </a:buClr>
                        <a:buSzPct val="120000"/>
                        <a:buFontTx/>
                        <a:buNone/>
                      </a:pPr>
                      <a:r>
                        <a:rPr lang="en-US" altLang="zh-CN" sz="1900" b="0">
                          <a:effectLst>
                            <a:outerShdw blurRad="38100" dist="38100" dir="2700000">
                              <a:srgbClr val="C0C0C0"/>
                            </a:outerShdw>
                          </a:effectLst>
                          <a:latin typeface="Arial" panose="020B0604020202020204" pitchFamily="34" charset="0"/>
                          <a:ea typeface="思源黑体 CN Medium" panose="020B0600000000000000" pitchFamily="34" charset="-122"/>
                          <a:sym typeface="Arial" panose="020B0604020202020204" pitchFamily="34" charset="0"/>
                        </a:rPr>
                        <a:t>9.794</a:t>
                      </a:r>
                    </a:p>
                  </a:txBody>
                  <a:tcPr marL="83488" marR="83488" marT="41744" marB="41744">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18478">
                <a:tc>
                  <a:txBody>
                    <a:bodyPr/>
                    <a:lstStyle>
                      <a:lvl1pPr lvl="0" algn="l" rtl="0" eaLnBrk="1" fontAlgn="base" hangingPunct="1">
                        <a:spcBef>
                          <a:spcPct val="20000"/>
                        </a:spcBef>
                        <a:spcAft>
                          <a:spcPct val="0"/>
                        </a:spcAft>
                        <a:buClr>
                          <a:schemeClr val="folHlink"/>
                        </a:buClr>
                        <a:buSzTx/>
                        <a:buFont typeface="Wingdings" panose="05000000000000000000" pitchFamily="2" charset="2"/>
                        <a:defRPr sz="2800" b="1">
                          <a:solidFill>
                            <a:schemeClr val="tx1"/>
                          </a:solidFill>
                          <a:effectLst>
                            <a:outerShdw blurRad="38100" dist="38100" dir="2700000" algn="tl">
                              <a:srgbClr val="C0C0C0"/>
                            </a:outerShdw>
                          </a:effectLst>
                          <a:latin typeface="+mn-lt"/>
                          <a:ea typeface="+mn-ea"/>
                          <a:cs typeface="+mn-cs"/>
                        </a:defRPr>
                      </a:lvl1pPr>
                      <a:lvl2pPr marL="742950" lvl="1" indent="-285750" algn="l" rtl="0" eaLnBrk="1" fontAlgn="base" hangingPunct="1">
                        <a:spcBef>
                          <a:spcPct val="20000"/>
                        </a:spcBef>
                        <a:spcAft>
                          <a:spcPct val="0"/>
                        </a:spcAft>
                        <a:buClr>
                          <a:schemeClr val="hlink"/>
                        </a:buClr>
                        <a:buSzTx/>
                        <a:buFontTx/>
                        <a:buChar char="•"/>
                        <a:defRPr sz="2400">
                          <a:solidFill>
                            <a:schemeClr val="tx1"/>
                          </a:solidFill>
                          <a:latin typeface="+mn-lt"/>
                          <a:ea typeface="宋体" panose="02010600030101010101" pitchFamily="2" charset="-122"/>
                        </a:defRPr>
                      </a:lvl2pPr>
                      <a:lvl3pPr marL="1143000" lvl="2" indent="-228600" algn="l" rtl="0" eaLnBrk="1" fontAlgn="base" hangingPunct="1">
                        <a:spcBef>
                          <a:spcPct val="20000"/>
                        </a:spcBef>
                        <a:spcAft>
                          <a:spcPct val="0"/>
                        </a:spcAft>
                        <a:buClr>
                          <a:schemeClr val="folHlink"/>
                        </a:buClr>
                        <a:buSzTx/>
                        <a:buFont typeface="Wingdings" panose="05000000000000000000" pitchFamily="2" charset="2"/>
                        <a:buChar char="§"/>
                        <a:defRPr sz="2000">
                          <a:solidFill>
                            <a:schemeClr val="tx1"/>
                          </a:solidFill>
                          <a:latin typeface="+mn-lt"/>
                          <a:ea typeface="宋体" panose="02010600030101010101" pitchFamily="2" charset="-122"/>
                        </a:defRPr>
                      </a:lvl3pPr>
                      <a:lvl4pPr marL="1600200" lvl="3" indent="-228600" algn="l" rtl="0" eaLnBrk="1" fontAlgn="base" hangingPunct="1">
                        <a:spcBef>
                          <a:spcPct val="20000"/>
                        </a:spcBef>
                        <a:spcAft>
                          <a:spcPct val="0"/>
                        </a:spcAft>
                        <a:buClr>
                          <a:schemeClr val="hlink"/>
                        </a:buClr>
                        <a:buSzPct val="115000"/>
                        <a:buFontTx/>
                        <a:buChar char="•"/>
                        <a:defRPr sz="1800">
                          <a:solidFill>
                            <a:schemeClr val="tx1"/>
                          </a:solidFill>
                          <a:latin typeface="+mn-lt"/>
                          <a:ea typeface="宋体" panose="02010600030101010101" pitchFamily="2" charset="-122"/>
                        </a:defRPr>
                      </a:lvl4pPr>
                      <a:lvl5pPr marL="2057400" lvl="4" indent="-228600" algn="l" rtl="0" eaLnBrk="1" fontAlgn="base" hangingPunct="1">
                        <a:spcBef>
                          <a:spcPct val="20000"/>
                        </a:spcBef>
                        <a:spcAft>
                          <a:spcPct val="0"/>
                        </a:spcAft>
                        <a:buClr>
                          <a:schemeClr val="folHlink"/>
                        </a:buClr>
                        <a:buSzTx/>
                        <a:buFont typeface="Wingdings" panose="05000000000000000000" pitchFamily="2" charset="2"/>
                        <a:buChar char="§"/>
                        <a:defRPr sz="1800">
                          <a:solidFill>
                            <a:schemeClr val="tx1"/>
                          </a:solidFill>
                          <a:latin typeface="+mn-lt"/>
                          <a:ea typeface="宋体" panose="02010600030101010101" pitchFamily="2" charset="-122"/>
                        </a:defRPr>
                      </a:lvl5pPr>
                    </a:lstStyle>
                    <a:p>
                      <a:pPr marL="0" lvl="0" indent="0" algn="ctr">
                        <a:buClr>
                          <a:schemeClr val="hlink"/>
                        </a:buClr>
                        <a:buSzPct val="120000"/>
                        <a:buFontTx/>
                        <a:buNone/>
                      </a:pPr>
                      <a:r>
                        <a:rPr lang="zh-CN" altLang="en-US" sz="1900" b="0" dirty="0">
                          <a:effectLst>
                            <a:outerShdw blurRad="38100" dist="38100" dir="2700000">
                              <a:srgbClr val="C0C0C0"/>
                            </a:outerShdw>
                          </a:effectLst>
                          <a:latin typeface="Arial" panose="020B0604020202020204" pitchFamily="34" charset="0"/>
                          <a:ea typeface="思源黑体 CN Medium" panose="020B0600000000000000" pitchFamily="34" charset="-122"/>
                          <a:sym typeface="Arial" panose="020B0604020202020204" pitchFamily="34" charset="0"/>
                        </a:rPr>
                        <a:t>东京</a:t>
                      </a:r>
                    </a:p>
                  </a:txBody>
                  <a:tcPr marL="83488" marR="83488" marT="41744" marB="41744">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lvl="0" algn="l" rtl="0" eaLnBrk="1" fontAlgn="base" hangingPunct="1">
                        <a:spcBef>
                          <a:spcPct val="20000"/>
                        </a:spcBef>
                        <a:spcAft>
                          <a:spcPct val="0"/>
                        </a:spcAft>
                        <a:buClr>
                          <a:schemeClr val="folHlink"/>
                        </a:buClr>
                        <a:buSzTx/>
                        <a:buFont typeface="Wingdings" panose="05000000000000000000" pitchFamily="2" charset="2"/>
                        <a:defRPr sz="2800" b="1">
                          <a:solidFill>
                            <a:schemeClr val="tx1"/>
                          </a:solidFill>
                          <a:effectLst>
                            <a:outerShdw blurRad="38100" dist="38100" dir="2700000" algn="tl">
                              <a:srgbClr val="C0C0C0"/>
                            </a:outerShdw>
                          </a:effectLst>
                          <a:latin typeface="+mn-lt"/>
                          <a:ea typeface="+mn-ea"/>
                          <a:cs typeface="+mn-cs"/>
                        </a:defRPr>
                      </a:lvl1pPr>
                      <a:lvl2pPr marL="742950" lvl="1" indent="-285750" algn="l" rtl="0" eaLnBrk="1" fontAlgn="base" hangingPunct="1">
                        <a:spcBef>
                          <a:spcPct val="20000"/>
                        </a:spcBef>
                        <a:spcAft>
                          <a:spcPct val="0"/>
                        </a:spcAft>
                        <a:buClr>
                          <a:schemeClr val="hlink"/>
                        </a:buClr>
                        <a:buSzTx/>
                        <a:buFontTx/>
                        <a:buChar char="•"/>
                        <a:defRPr sz="2400">
                          <a:solidFill>
                            <a:schemeClr val="tx1"/>
                          </a:solidFill>
                          <a:latin typeface="+mn-lt"/>
                          <a:ea typeface="宋体" panose="02010600030101010101" pitchFamily="2" charset="-122"/>
                        </a:defRPr>
                      </a:lvl2pPr>
                      <a:lvl3pPr marL="1143000" lvl="2" indent="-228600" algn="l" rtl="0" eaLnBrk="1" fontAlgn="base" hangingPunct="1">
                        <a:spcBef>
                          <a:spcPct val="20000"/>
                        </a:spcBef>
                        <a:spcAft>
                          <a:spcPct val="0"/>
                        </a:spcAft>
                        <a:buClr>
                          <a:schemeClr val="folHlink"/>
                        </a:buClr>
                        <a:buSzTx/>
                        <a:buFont typeface="Wingdings" panose="05000000000000000000" pitchFamily="2" charset="2"/>
                        <a:buChar char="§"/>
                        <a:defRPr sz="2000">
                          <a:solidFill>
                            <a:schemeClr val="tx1"/>
                          </a:solidFill>
                          <a:latin typeface="+mn-lt"/>
                          <a:ea typeface="宋体" panose="02010600030101010101" pitchFamily="2" charset="-122"/>
                        </a:defRPr>
                      </a:lvl3pPr>
                      <a:lvl4pPr marL="1600200" lvl="3" indent="-228600" algn="l" rtl="0" eaLnBrk="1" fontAlgn="base" hangingPunct="1">
                        <a:spcBef>
                          <a:spcPct val="20000"/>
                        </a:spcBef>
                        <a:spcAft>
                          <a:spcPct val="0"/>
                        </a:spcAft>
                        <a:buClr>
                          <a:schemeClr val="hlink"/>
                        </a:buClr>
                        <a:buSzPct val="115000"/>
                        <a:buFontTx/>
                        <a:buChar char="•"/>
                        <a:defRPr sz="1800">
                          <a:solidFill>
                            <a:schemeClr val="tx1"/>
                          </a:solidFill>
                          <a:latin typeface="+mn-lt"/>
                          <a:ea typeface="宋体" panose="02010600030101010101" pitchFamily="2" charset="-122"/>
                        </a:defRPr>
                      </a:lvl4pPr>
                      <a:lvl5pPr marL="2057400" lvl="4" indent="-228600" algn="l" rtl="0" eaLnBrk="1" fontAlgn="base" hangingPunct="1">
                        <a:spcBef>
                          <a:spcPct val="20000"/>
                        </a:spcBef>
                        <a:spcAft>
                          <a:spcPct val="0"/>
                        </a:spcAft>
                        <a:buClr>
                          <a:schemeClr val="folHlink"/>
                        </a:buClr>
                        <a:buSzTx/>
                        <a:buFont typeface="Wingdings" panose="05000000000000000000" pitchFamily="2" charset="2"/>
                        <a:buChar char="§"/>
                        <a:defRPr sz="1800">
                          <a:solidFill>
                            <a:schemeClr val="tx1"/>
                          </a:solidFill>
                          <a:latin typeface="+mn-lt"/>
                          <a:ea typeface="宋体" panose="02010600030101010101" pitchFamily="2" charset="-122"/>
                        </a:defRPr>
                      </a:lvl5pPr>
                    </a:lstStyle>
                    <a:p>
                      <a:pPr marL="0" lvl="0" indent="0" algn="ctr">
                        <a:buClr>
                          <a:schemeClr val="hlink"/>
                        </a:buClr>
                        <a:buSzPct val="120000"/>
                        <a:buFontTx/>
                        <a:buNone/>
                      </a:pPr>
                      <a:r>
                        <a:rPr lang="en-US" altLang="zh-CN" sz="1900" b="0">
                          <a:effectLst>
                            <a:outerShdw blurRad="38100" dist="38100" dir="2700000">
                              <a:srgbClr val="C0C0C0"/>
                            </a:outerShdw>
                          </a:effectLst>
                          <a:latin typeface="Arial" panose="020B0604020202020204" pitchFamily="34" charset="0"/>
                          <a:ea typeface="思源黑体 CN Medium" panose="020B0600000000000000" pitchFamily="34" charset="-122"/>
                          <a:sym typeface="Arial" panose="020B0604020202020204" pitchFamily="34" charset="0"/>
                        </a:rPr>
                        <a:t>35</a:t>
                      </a:r>
                      <a:r>
                        <a:rPr lang="en-US" altLang="zh-CN" sz="1900" b="0" baseline="30000">
                          <a:effectLst>
                            <a:outerShdw blurRad="38100" dist="38100" dir="2700000">
                              <a:srgbClr val="C0C0C0"/>
                            </a:outerShdw>
                          </a:effectLst>
                          <a:latin typeface="Arial" panose="020B0604020202020204" pitchFamily="34" charset="0"/>
                          <a:ea typeface="思源黑体 CN Medium" panose="020B0600000000000000" pitchFamily="34" charset="-122"/>
                          <a:sym typeface="Arial" panose="020B0604020202020204" pitchFamily="34" charset="0"/>
                        </a:rPr>
                        <a:t>0</a:t>
                      </a:r>
                      <a:r>
                        <a:rPr lang="en-US" altLang="zh-CN" sz="1900" b="0">
                          <a:effectLst>
                            <a:outerShdw blurRad="38100" dist="38100" dir="2700000">
                              <a:srgbClr val="C0C0C0"/>
                            </a:outerShdw>
                          </a:effectLst>
                          <a:latin typeface="Arial" panose="020B0604020202020204" pitchFamily="34" charset="0"/>
                          <a:ea typeface="思源黑体 CN Medium" panose="020B0600000000000000" pitchFamily="34" charset="-122"/>
                          <a:sym typeface="Arial" panose="020B0604020202020204" pitchFamily="34" charset="0"/>
                        </a:rPr>
                        <a:t>43’</a:t>
                      </a:r>
                    </a:p>
                  </a:txBody>
                  <a:tcPr marL="83488" marR="83488" marT="41744" marB="41744">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lvl="0" algn="l" rtl="0" eaLnBrk="1" fontAlgn="base" hangingPunct="1">
                        <a:spcBef>
                          <a:spcPct val="20000"/>
                        </a:spcBef>
                        <a:spcAft>
                          <a:spcPct val="0"/>
                        </a:spcAft>
                        <a:buClr>
                          <a:schemeClr val="folHlink"/>
                        </a:buClr>
                        <a:buSzTx/>
                        <a:buFont typeface="Wingdings" panose="05000000000000000000" pitchFamily="2" charset="2"/>
                        <a:defRPr sz="2800" b="1">
                          <a:solidFill>
                            <a:schemeClr val="tx1"/>
                          </a:solidFill>
                          <a:effectLst>
                            <a:outerShdw blurRad="38100" dist="38100" dir="2700000" algn="tl">
                              <a:srgbClr val="C0C0C0"/>
                            </a:outerShdw>
                          </a:effectLst>
                          <a:latin typeface="+mn-lt"/>
                          <a:ea typeface="+mn-ea"/>
                          <a:cs typeface="+mn-cs"/>
                        </a:defRPr>
                      </a:lvl1pPr>
                      <a:lvl2pPr marL="742950" lvl="1" indent="-285750" algn="l" rtl="0" eaLnBrk="1" fontAlgn="base" hangingPunct="1">
                        <a:spcBef>
                          <a:spcPct val="20000"/>
                        </a:spcBef>
                        <a:spcAft>
                          <a:spcPct val="0"/>
                        </a:spcAft>
                        <a:buClr>
                          <a:schemeClr val="hlink"/>
                        </a:buClr>
                        <a:buSzTx/>
                        <a:buFontTx/>
                        <a:buChar char="•"/>
                        <a:defRPr sz="2400">
                          <a:solidFill>
                            <a:schemeClr val="tx1"/>
                          </a:solidFill>
                          <a:latin typeface="+mn-lt"/>
                          <a:ea typeface="宋体" panose="02010600030101010101" pitchFamily="2" charset="-122"/>
                        </a:defRPr>
                      </a:lvl2pPr>
                      <a:lvl3pPr marL="1143000" lvl="2" indent="-228600" algn="l" rtl="0" eaLnBrk="1" fontAlgn="base" hangingPunct="1">
                        <a:spcBef>
                          <a:spcPct val="20000"/>
                        </a:spcBef>
                        <a:spcAft>
                          <a:spcPct val="0"/>
                        </a:spcAft>
                        <a:buClr>
                          <a:schemeClr val="folHlink"/>
                        </a:buClr>
                        <a:buSzTx/>
                        <a:buFont typeface="Wingdings" panose="05000000000000000000" pitchFamily="2" charset="2"/>
                        <a:buChar char="§"/>
                        <a:defRPr sz="2000">
                          <a:solidFill>
                            <a:schemeClr val="tx1"/>
                          </a:solidFill>
                          <a:latin typeface="+mn-lt"/>
                          <a:ea typeface="宋体" panose="02010600030101010101" pitchFamily="2" charset="-122"/>
                        </a:defRPr>
                      </a:lvl3pPr>
                      <a:lvl4pPr marL="1600200" lvl="3" indent="-228600" algn="l" rtl="0" eaLnBrk="1" fontAlgn="base" hangingPunct="1">
                        <a:spcBef>
                          <a:spcPct val="20000"/>
                        </a:spcBef>
                        <a:spcAft>
                          <a:spcPct val="0"/>
                        </a:spcAft>
                        <a:buClr>
                          <a:schemeClr val="hlink"/>
                        </a:buClr>
                        <a:buSzPct val="115000"/>
                        <a:buFontTx/>
                        <a:buChar char="•"/>
                        <a:defRPr sz="1800">
                          <a:solidFill>
                            <a:schemeClr val="tx1"/>
                          </a:solidFill>
                          <a:latin typeface="+mn-lt"/>
                          <a:ea typeface="宋体" panose="02010600030101010101" pitchFamily="2" charset="-122"/>
                        </a:defRPr>
                      </a:lvl4pPr>
                      <a:lvl5pPr marL="2057400" lvl="4" indent="-228600" algn="l" rtl="0" eaLnBrk="1" fontAlgn="base" hangingPunct="1">
                        <a:spcBef>
                          <a:spcPct val="20000"/>
                        </a:spcBef>
                        <a:spcAft>
                          <a:spcPct val="0"/>
                        </a:spcAft>
                        <a:buClr>
                          <a:schemeClr val="folHlink"/>
                        </a:buClr>
                        <a:buSzTx/>
                        <a:buFont typeface="Wingdings" panose="05000000000000000000" pitchFamily="2" charset="2"/>
                        <a:buChar char="§"/>
                        <a:defRPr sz="1800">
                          <a:solidFill>
                            <a:schemeClr val="tx1"/>
                          </a:solidFill>
                          <a:latin typeface="+mn-lt"/>
                          <a:ea typeface="宋体" panose="02010600030101010101" pitchFamily="2" charset="-122"/>
                        </a:defRPr>
                      </a:lvl5pPr>
                    </a:lstStyle>
                    <a:p>
                      <a:pPr marL="0" lvl="0" indent="0" algn="ctr">
                        <a:buClr>
                          <a:schemeClr val="hlink"/>
                        </a:buClr>
                        <a:buSzPct val="120000"/>
                        <a:buFontTx/>
                        <a:buNone/>
                      </a:pPr>
                      <a:r>
                        <a:rPr lang="en-US" altLang="zh-CN" sz="1900" b="0">
                          <a:effectLst>
                            <a:outerShdw blurRad="38100" dist="38100" dir="2700000">
                              <a:srgbClr val="C0C0C0"/>
                            </a:outerShdw>
                          </a:effectLst>
                          <a:latin typeface="Arial" panose="020B0604020202020204" pitchFamily="34" charset="0"/>
                          <a:ea typeface="思源黑体 CN Medium" panose="020B0600000000000000" pitchFamily="34" charset="-122"/>
                          <a:sym typeface="Arial" panose="020B0604020202020204" pitchFamily="34" charset="0"/>
                        </a:rPr>
                        <a:t>9.798</a:t>
                      </a:r>
                    </a:p>
                  </a:txBody>
                  <a:tcPr marL="83488" marR="83488" marT="41744" marB="41744">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18478">
                <a:tc>
                  <a:txBody>
                    <a:bodyPr/>
                    <a:lstStyle>
                      <a:lvl1pPr lvl="0" algn="l" rtl="0" eaLnBrk="1" fontAlgn="base" hangingPunct="1">
                        <a:spcBef>
                          <a:spcPct val="20000"/>
                        </a:spcBef>
                        <a:spcAft>
                          <a:spcPct val="0"/>
                        </a:spcAft>
                        <a:buClr>
                          <a:schemeClr val="folHlink"/>
                        </a:buClr>
                        <a:buSzTx/>
                        <a:buFont typeface="Wingdings" panose="05000000000000000000" pitchFamily="2" charset="2"/>
                        <a:defRPr sz="2800" b="1">
                          <a:solidFill>
                            <a:schemeClr val="tx1"/>
                          </a:solidFill>
                          <a:effectLst>
                            <a:outerShdw blurRad="38100" dist="38100" dir="2700000" algn="tl">
                              <a:srgbClr val="C0C0C0"/>
                            </a:outerShdw>
                          </a:effectLst>
                          <a:latin typeface="+mn-lt"/>
                          <a:ea typeface="+mn-ea"/>
                          <a:cs typeface="+mn-cs"/>
                        </a:defRPr>
                      </a:lvl1pPr>
                      <a:lvl2pPr marL="742950" lvl="1" indent="-285750" algn="l" rtl="0" eaLnBrk="1" fontAlgn="base" hangingPunct="1">
                        <a:spcBef>
                          <a:spcPct val="20000"/>
                        </a:spcBef>
                        <a:spcAft>
                          <a:spcPct val="0"/>
                        </a:spcAft>
                        <a:buClr>
                          <a:schemeClr val="hlink"/>
                        </a:buClr>
                        <a:buSzTx/>
                        <a:buFontTx/>
                        <a:buChar char="•"/>
                        <a:defRPr sz="2400">
                          <a:solidFill>
                            <a:schemeClr val="tx1"/>
                          </a:solidFill>
                          <a:latin typeface="+mn-lt"/>
                          <a:ea typeface="宋体" panose="02010600030101010101" pitchFamily="2" charset="-122"/>
                        </a:defRPr>
                      </a:lvl2pPr>
                      <a:lvl3pPr marL="1143000" lvl="2" indent="-228600" algn="l" rtl="0" eaLnBrk="1" fontAlgn="base" hangingPunct="1">
                        <a:spcBef>
                          <a:spcPct val="20000"/>
                        </a:spcBef>
                        <a:spcAft>
                          <a:spcPct val="0"/>
                        </a:spcAft>
                        <a:buClr>
                          <a:schemeClr val="folHlink"/>
                        </a:buClr>
                        <a:buSzTx/>
                        <a:buFont typeface="Wingdings" panose="05000000000000000000" pitchFamily="2" charset="2"/>
                        <a:buChar char="§"/>
                        <a:defRPr sz="2000">
                          <a:solidFill>
                            <a:schemeClr val="tx1"/>
                          </a:solidFill>
                          <a:latin typeface="+mn-lt"/>
                          <a:ea typeface="宋体" panose="02010600030101010101" pitchFamily="2" charset="-122"/>
                        </a:defRPr>
                      </a:lvl3pPr>
                      <a:lvl4pPr marL="1600200" lvl="3" indent="-228600" algn="l" rtl="0" eaLnBrk="1" fontAlgn="base" hangingPunct="1">
                        <a:spcBef>
                          <a:spcPct val="20000"/>
                        </a:spcBef>
                        <a:spcAft>
                          <a:spcPct val="0"/>
                        </a:spcAft>
                        <a:buClr>
                          <a:schemeClr val="hlink"/>
                        </a:buClr>
                        <a:buSzPct val="115000"/>
                        <a:buFontTx/>
                        <a:buChar char="•"/>
                        <a:defRPr sz="1800">
                          <a:solidFill>
                            <a:schemeClr val="tx1"/>
                          </a:solidFill>
                          <a:latin typeface="+mn-lt"/>
                          <a:ea typeface="宋体" panose="02010600030101010101" pitchFamily="2" charset="-122"/>
                        </a:defRPr>
                      </a:lvl4pPr>
                      <a:lvl5pPr marL="2057400" lvl="4" indent="-228600" algn="l" rtl="0" eaLnBrk="1" fontAlgn="base" hangingPunct="1">
                        <a:spcBef>
                          <a:spcPct val="20000"/>
                        </a:spcBef>
                        <a:spcAft>
                          <a:spcPct val="0"/>
                        </a:spcAft>
                        <a:buClr>
                          <a:schemeClr val="folHlink"/>
                        </a:buClr>
                        <a:buSzTx/>
                        <a:buFont typeface="Wingdings" panose="05000000000000000000" pitchFamily="2" charset="2"/>
                        <a:buChar char="§"/>
                        <a:defRPr sz="1800">
                          <a:solidFill>
                            <a:schemeClr val="tx1"/>
                          </a:solidFill>
                          <a:latin typeface="+mn-lt"/>
                          <a:ea typeface="宋体" panose="02010600030101010101" pitchFamily="2" charset="-122"/>
                        </a:defRPr>
                      </a:lvl5pPr>
                    </a:lstStyle>
                    <a:p>
                      <a:pPr marL="0" lvl="0" indent="0" algn="ctr">
                        <a:buClr>
                          <a:schemeClr val="hlink"/>
                        </a:buClr>
                        <a:buSzPct val="120000"/>
                        <a:buFontTx/>
                        <a:buNone/>
                      </a:pPr>
                      <a:r>
                        <a:rPr lang="zh-CN" altLang="en-US" sz="1900" b="0" dirty="0">
                          <a:effectLst>
                            <a:outerShdw blurRad="38100" dist="38100" dir="2700000">
                              <a:srgbClr val="C0C0C0"/>
                            </a:outerShdw>
                          </a:effectLst>
                          <a:latin typeface="Arial" panose="020B0604020202020204" pitchFamily="34" charset="0"/>
                          <a:ea typeface="思源黑体 CN Medium" panose="020B0600000000000000" pitchFamily="34" charset="-122"/>
                          <a:sym typeface="Arial" panose="020B0604020202020204" pitchFamily="34" charset="0"/>
                        </a:rPr>
                        <a:t>北京</a:t>
                      </a:r>
                    </a:p>
                  </a:txBody>
                  <a:tcPr marL="83488" marR="83488" marT="41744" marB="41744">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lvl="0" algn="l" rtl="0" eaLnBrk="1" fontAlgn="base" hangingPunct="1">
                        <a:spcBef>
                          <a:spcPct val="20000"/>
                        </a:spcBef>
                        <a:spcAft>
                          <a:spcPct val="0"/>
                        </a:spcAft>
                        <a:buClr>
                          <a:schemeClr val="folHlink"/>
                        </a:buClr>
                        <a:buSzTx/>
                        <a:buFont typeface="Wingdings" panose="05000000000000000000" pitchFamily="2" charset="2"/>
                        <a:defRPr sz="2800" b="1">
                          <a:solidFill>
                            <a:schemeClr val="tx1"/>
                          </a:solidFill>
                          <a:effectLst>
                            <a:outerShdw blurRad="38100" dist="38100" dir="2700000" algn="tl">
                              <a:srgbClr val="C0C0C0"/>
                            </a:outerShdw>
                          </a:effectLst>
                          <a:latin typeface="+mn-lt"/>
                          <a:ea typeface="+mn-ea"/>
                          <a:cs typeface="+mn-cs"/>
                        </a:defRPr>
                      </a:lvl1pPr>
                      <a:lvl2pPr marL="742950" lvl="1" indent="-285750" algn="l" rtl="0" eaLnBrk="1" fontAlgn="base" hangingPunct="1">
                        <a:spcBef>
                          <a:spcPct val="20000"/>
                        </a:spcBef>
                        <a:spcAft>
                          <a:spcPct val="0"/>
                        </a:spcAft>
                        <a:buClr>
                          <a:schemeClr val="hlink"/>
                        </a:buClr>
                        <a:buSzTx/>
                        <a:buFontTx/>
                        <a:buChar char="•"/>
                        <a:defRPr sz="2400">
                          <a:solidFill>
                            <a:schemeClr val="tx1"/>
                          </a:solidFill>
                          <a:latin typeface="+mn-lt"/>
                          <a:ea typeface="宋体" panose="02010600030101010101" pitchFamily="2" charset="-122"/>
                        </a:defRPr>
                      </a:lvl2pPr>
                      <a:lvl3pPr marL="1143000" lvl="2" indent="-228600" algn="l" rtl="0" eaLnBrk="1" fontAlgn="base" hangingPunct="1">
                        <a:spcBef>
                          <a:spcPct val="20000"/>
                        </a:spcBef>
                        <a:spcAft>
                          <a:spcPct val="0"/>
                        </a:spcAft>
                        <a:buClr>
                          <a:schemeClr val="folHlink"/>
                        </a:buClr>
                        <a:buSzTx/>
                        <a:buFont typeface="Wingdings" panose="05000000000000000000" pitchFamily="2" charset="2"/>
                        <a:buChar char="§"/>
                        <a:defRPr sz="2000">
                          <a:solidFill>
                            <a:schemeClr val="tx1"/>
                          </a:solidFill>
                          <a:latin typeface="+mn-lt"/>
                          <a:ea typeface="宋体" panose="02010600030101010101" pitchFamily="2" charset="-122"/>
                        </a:defRPr>
                      </a:lvl3pPr>
                      <a:lvl4pPr marL="1600200" lvl="3" indent="-228600" algn="l" rtl="0" eaLnBrk="1" fontAlgn="base" hangingPunct="1">
                        <a:spcBef>
                          <a:spcPct val="20000"/>
                        </a:spcBef>
                        <a:spcAft>
                          <a:spcPct val="0"/>
                        </a:spcAft>
                        <a:buClr>
                          <a:schemeClr val="hlink"/>
                        </a:buClr>
                        <a:buSzPct val="115000"/>
                        <a:buFontTx/>
                        <a:buChar char="•"/>
                        <a:defRPr sz="1800">
                          <a:solidFill>
                            <a:schemeClr val="tx1"/>
                          </a:solidFill>
                          <a:latin typeface="+mn-lt"/>
                          <a:ea typeface="宋体" panose="02010600030101010101" pitchFamily="2" charset="-122"/>
                        </a:defRPr>
                      </a:lvl4pPr>
                      <a:lvl5pPr marL="2057400" lvl="4" indent="-228600" algn="l" rtl="0" eaLnBrk="1" fontAlgn="base" hangingPunct="1">
                        <a:spcBef>
                          <a:spcPct val="20000"/>
                        </a:spcBef>
                        <a:spcAft>
                          <a:spcPct val="0"/>
                        </a:spcAft>
                        <a:buClr>
                          <a:schemeClr val="folHlink"/>
                        </a:buClr>
                        <a:buSzTx/>
                        <a:buFont typeface="Wingdings" panose="05000000000000000000" pitchFamily="2" charset="2"/>
                        <a:buChar char="§"/>
                        <a:defRPr sz="1800">
                          <a:solidFill>
                            <a:schemeClr val="tx1"/>
                          </a:solidFill>
                          <a:latin typeface="+mn-lt"/>
                          <a:ea typeface="宋体" panose="02010600030101010101" pitchFamily="2" charset="-122"/>
                        </a:defRPr>
                      </a:lvl5pPr>
                    </a:lstStyle>
                    <a:p>
                      <a:pPr marL="0" lvl="0" indent="0" algn="ctr">
                        <a:buClr>
                          <a:schemeClr val="hlink"/>
                        </a:buClr>
                        <a:buSzPct val="120000"/>
                        <a:buFontTx/>
                        <a:buNone/>
                      </a:pPr>
                      <a:r>
                        <a:rPr lang="en-US" altLang="zh-CN" sz="1900" b="0">
                          <a:effectLst>
                            <a:outerShdw blurRad="38100" dist="38100" dir="2700000">
                              <a:srgbClr val="C0C0C0"/>
                            </a:outerShdw>
                          </a:effectLst>
                          <a:latin typeface="Arial" panose="020B0604020202020204" pitchFamily="34" charset="0"/>
                          <a:ea typeface="思源黑体 CN Medium" panose="020B0600000000000000" pitchFamily="34" charset="-122"/>
                          <a:sym typeface="Arial" panose="020B0604020202020204" pitchFamily="34" charset="0"/>
                        </a:rPr>
                        <a:t>39</a:t>
                      </a:r>
                      <a:r>
                        <a:rPr lang="en-US" altLang="zh-CN" sz="1900" b="0" baseline="30000">
                          <a:effectLst>
                            <a:outerShdw blurRad="38100" dist="38100" dir="2700000">
                              <a:srgbClr val="C0C0C0"/>
                            </a:outerShdw>
                          </a:effectLst>
                          <a:latin typeface="Arial" panose="020B0604020202020204" pitchFamily="34" charset="0"/>
                          <a:ea typeface="思源黑体 CN Medium" panose="020B0600000000000000" pitchFamily="34" charset="-122"/>
                          <a:sym typeface="Arial" panose="020B0604020202020204" pitchFamily="34" charset="0"/>
                        </a:rPr>
                        <a:t>0</a:t>
                      </a:r>
                      <a:r>
                        <a:rPr lang="en-US" altLang="zh-CN" sz="1900" b="0">
                          <a:effectLst>
                            <a:outerShdw blurRad="38100" dist="38100" dir="2700000">
                              <a:srgbClr val="C0C0C0"/>
                            </a:outerShdw>
                          </a:effectLst>
                          <a:latin typeface="Arial" panose="020B0604020202020204" pitchFamily="34" charset="0"/>
                          <a:ea typeface="思源黑体 CN Medium" panose="020B0600000000000000" pitchFamily="34" charset="-122"/>
                          <a:sym typeface="Arial" panose="020B0604020202020204" pitchFamily="34" charset="0"/>
                        </a:rPr>
                        <a:t>56’</a:t>
                      </a:r>
                    </a:p>
                  </a:txBody>
                  <a:tcPr marL="83488" marR="83488" marT="41744" marB="41744">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lvl="0" algn="l" rtl="0" eaLnBrk="1" fontAlgn="base" hangingPunct="1">
                        <a:spcBef>
                          <a:spcPct val="20000"/>
                        </a:spcBef>
                        <a:spcAft>
                          <a:spcPct val="0"/>
                        </a:spcAft>
                        <a:buClr>
                          <a:schemeClr val="folHlink"/>
                        </a:buClr>
                        <a:buSzTx/>
                        <a:buFont typeface="Wingdings" panose="05000000000000000000" pitchFamily="2" charset="2"/>
                        <a:defRPr sz="2800" b="1">
                          <a:solidFill>
                            <a:schemeClr val="tx1"/>
                          </a:solidFill>
                          <a:effectLst>
                            <a:outerShdw blurRad="38100" dist="38100" dir="2700000" algn="tl">
                              <a:srgbClr val="C0C0C0"/>
                            </a:outerShdw>
                          </a:effectLst>
                          <a:latin typeface="+mn-lt"/>
                          <a:ea typeface="+mn-ea"/>
                          <a:cs typeface="+mn-cs"/>
                        </a:defRPr>
                      </a:lvl1pPr>
                      <a:lvl2pPr marL="742950" lvl="1" indent="-285750" algn="l" rtl="0" eaLnBrk="1" fontAlgn="base" hangingPunct="1">
                        <a:spcBef>
                          <a:spcPct val="20000"/>
                        </a:spcBef>
                        <a:spcAft>
                          <a:spcPct val="0"/>
                        </a:spcAft>
                        <a:buClr>
                          <a:schemeClr val="hlink"/>
                        </a:buClr>
                        <a:buSzTx/>
                        <a:buFontTx/>
                        <a:buChar char="•"/>
                        <a:defRPr sz="2400">
                          <a:solidFill>
                            <a:schemeClr val="tx1"/>
                          </a:solidFill>
                          <a:latin typeface="+mn-lt"/>
                          <a:ea typeface="宋体" panose="02010600030101010101" pitchFamily="2" charset="-122"/>
                        </a:defRPr>
                      </a:lvl2pPr>
                      <a:lvl3pPr marL="1143000" lvl="2" indent="-228600" algn="l" rtl="0" eaLnBrk="1" fontAlgn="base" hangingPunct="1">
                        <a:spcBef>
                          <a:spcPct val="20000"/>
                        </a:spcBef>
                        <a:spcAft>
                          <a:spcPct val="0"/>
                        </a:spcAft>
                        <a:buClr>
                          <a:schemeClr val="folHlink"/>
                        </a:buClr>
                        <a:buSzTx/>
                        <a:buFont typeface="Wingdings" panose="05000000000000000000" pitchFamily="2" charset="2"/>
                        <a:buChar char="§"/>
                        <a:defRPr sz="2000">
                          <a:solidFill>
                            <a:schemeClr val="tx1"/>
                          </a:solidFill>
                          <a:latin typeface="+mn-lt"/>
                          <a:ea typeface="宋体" panose="02010600030101010101" pitchFamily="2" charset="-122"/>
                        </a:defRPr>
                      </a:lvl3pPr>
                      <a:lvl4pPr marL="1600200" lvl="3" indent="-228600" algn="l" rtl="0" eaLnBrk="1" fontAlgn="base" hangingPunct="1">
                        <a:spcBef>
                          <a:spcPct val="20000"/>
                        </a:spcBef>
                        <a:spcAft>
                          <a:spcPct val="0"/>
                        </a:spcAft>
                        <a:buClr>
                          <a:schemeClr val="hlink"/>
                        </a:buClr>
                        <a:buSzPct val="115000"/>
                        <a:buFontTx/>
                        <a:buChar char="•"/>
                        <a:defRPr sz="1800">
                          <a:solidFill>
                            <a:schemeClr val="tx1"/>
                          </a:solidFill>
                          <a:latin typeface="+mn-lt"/>
                          <a:ea typeface="宋体" panose="02010600030101010101" pitchFamily="2" charset="-122"/>
                        </a:defRPr>
                      </a:lvl4pPr>
                      <a:lvl5pPr marL="2057400" lvl="4" indent="-228600" algn="l" rtl="0" eaLnBrk="1" fontAlgn="base" hangingPunct="1">
                        <a:spcBef>
                          <a:spcPct val="20000"/>
                        </a:spcBef>
                        <a:spcAft>
                          <a:spcPct val="0"/>
                        </a:spcAft>
                        <a:buClr>
                          <a:schemeClr val="folHlink"/>
                        </a:buClr>
                        <a:buSzTx/>
                        <a:buFont typeface="Wingdings" panose="05000000000000000000" pitchFamily="2" charset="2"/>
                        <a:buChar char="§"/>
                        <a:defRPr sz="1800">
                          <a:solidFill>
                            <a:schemeClr val="tx1"/>
                          </a:solidFill>
                          <a:latin typeface="+mn-lt"/>
                          <a:ea typeface="宋体" panose="02010600030101010101" pitchFamily="2" charset="-122"/>
                        </a:defRPr>
                      </a:lvl5pPr>
                    </a:lstStyle>
                    <a:p>
                      <a:pPr marL="0" lvl="0" indent="0" algn="ctr">
                        <a:buClr>
                          <a:schemeClr val="hlink"/>
                        </a:buClr>
                        <a:buSzPct val="120000"/>
                        <a:buFontTx/>
                        <a:buNone/>
                      </a:pPr>
                      <a:r>
                        <a:rPr lang="en-US" altLang="zh-CN" sz="1900" b="0">
                          <a:solidFill>
                            <a:schemeClr val="bg1"/>
                          </a:solidFill>
                          <a:effectLst>
                            <a:outerShdw blurRad="38100" dist="38100" dir="2700000">
                              <a:srgbClr val="000000"/>
                            </a:outerShdw>
                          </a:effectLst>
                          <a:latin typeface="Arial" panose="020B0604020202020204" pitchFamily="34" charset="0"/>
                          <a:ea typeface="思源黑体 CN Medium" panose="020B0600000000000000" pitchFamily="34" charset="-122"/>
                          <a:sym typeface="Arial" panose="020B0604020202020204" pitchFamily="34" charset="0"/>
                        </a:rPr>
                        <a:t>9.801</a:t>
                      </a:r>
                    </a:p>
                  </a:txBody>
                  <a:tcPr marL="83488" marR="83488" marT="41744" marB="41744">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00FF"/>
                    </a:solidFill>
                  </a:tcPr>
                </a:tc>
                <a:extLst>
                  <a:ext uri="{0D108BD9-81ED-4DB2-BD59-A6C34878D82A}">
                    <a16:rowId xmlns:a16="http://schemas.microsoft.com/office/drawing/2014/main" val="10006"/>
                  </a:ext>
                </a:extLst>
              </a:tr>
              <a:tr h="418478">
                <a:tc>
                  <a:txBody>
                    <a:bodyPr/>
                    <a:lstStyle>
                      <a:lvl1pPr lvl="0" algn="l" rtl="0" eaLnBrk="1" fontAlgn="base" hangingPunct="1">
                        <a:spcBef>
                          <a:spcPct val="20000"/>
                        </a:spcBef>
                        <a:spcAft>
                          <a:spcPct val="0"/>
                        </a:spcAft>
                        <a:buClr>
                          <a:schemeClr val="folHlink"/>
                        </a:buClr>
                        <a:buSzTx/>
                        <a:buFont typeface="Wingdings" panose="05000000000000000000" pitchFamily="2" charset="2"/>
                        <a:defRPr sz="2800" b="1">
                          <a:solidFill>
                            <a:schemeClr val="tx1"/>
                          </a:solidFill>
                          <a:effectLst>
                            <a:outerShdw blurRad="38100" dist="38100" dir="2700000" algn="tl">
                              <a:srgbClr val="C0C0C0"/>
                            </a:outerShdw>
                          </a:effectLst>
                          <a:latin typeface="+mn-lt"/>
                          <a:ea typeface="+mn-ea"/>
                          <a:cs typeface="+mn-cs"/>
                        </a:defRPr>
                      </a:lvl1pPr>
                      <a:lvl2pPr marL="742950" lvl="1" indent="-285750" algn="l" rtl="0" eaLnBrk="1" fontAlgn="base" hangingPunct="1">
                        <a:spcBef>
                          <a:spcPct val="20000"/>
                        </a:spcBef>
                        <a:spcAft>
                          <a:spcPct val="0"/>
                        </a:spcAft>
                        <a:buClr>
                          <a:schemeClr val="hlink"/>
                        </a:buClr>
                        <a:buSzTx/>
                        <a:buFontTx/>
                        <a:buChar char="•"/>
                        <a:defRPr sz="2400">
                          <a:solidFill>
                            <a:schemeClr val="tx1"/>
                          </a:solidFill>
                          <a:latin typeface="+mn-lt"/>
                          <a:ea typeface="宋体" panose="02010600030101010101" pitchFamily="2" charset="-122"/>
                        </a:defRPr>
                      </a:lvl2pPr>
                      <a:lvl3pPr marL="1143000" lvl="2" indent="-228600" algn="l" rtl="0" eaLnBrk="1" fontAlgn="base" hangingPunct="1">
                        <a:spcBef>
                          <a:spcPct val="20000"/>
                        </a:spcBef>
                        <a:spcAft>
                          <a:spcPct val="0"/>
                        </a:spcAft>
                        <a:buClr>
                          <a:schemeClr val="folHlink"/>
                        </a:buClr>
                        <a:buSzTx/>
                        <a:buFont typeface="Wingdings" panose="05000000000000000000" pitchFamily="2" charset="2"/>
                        <a:buChar char="§"/>
                        <a:defRPr sz="2000">
                          <a:solidFill>
                            <a:schemeClr val="tx1"/>
                          </a:solidFill>
                          <a:latin typeface="+mn-lt"/>
                          <a:ea typeface="宋体" panose="02010600030101010101" pitchFamily="2" charset="-122"/>
                        </a:defRPr>
                      </a:lvl3pPr>
                      <a:lvl4pPr marL="1600200" lvl="3" indent="-228600" algn="l" rtl="0" eaLnBrk="1" fontAlgn="base" hangingPunct="1">
                        <a:spcBef>
                          <a:spcPct val="20000"/>
                        </a:spcBef>
                        <a:spcAft>
                          <a:spcPct val="0"/>
                        </a:spcAft>
                        <a:buClr>
                          <a:schemeClr val="hlink"/>
                        </a:buClr>
                        <a:buSzPct val="115000"/>
                        <a:buFontTx/>
                        <a:buChar char="•"/>
                        <a:defRPr sz="1800">
                          <a:solidFill>
                            <a:schemeClr val="tx1"/>
                          </a:solidFill>
                          <a:latin typeface="+mn-lt"/>
                          <a:ea typeface="宋体" panose="02010600030101010101" pitchFamily="2" charset="-122"/>
                        </a:defRPr>
                      </a:lvl4pPr>
                      <a:lvl5pPr marL="2057400" lvl="4" indent="-228600" algn="l" rtl="0" eaLnBrk="1" fontAlgn="base" hangingPunct="1">
                        <a:spcBef>
                          <a:spcPct val="20000"/>
                        </a:spcBef>
                        <a:spcAft>
                          <a:spcPct val="0"/>
                        </a:spcAft>
                        <a:buClr>
                          <a:schemeClr val="folHlink"/>
                        </a:buClr>
                        <a:buSzTx/>
                        <a:buFont typeface="Wingdings" panose="05000000000000000000" pitchFamily="2" charset="2"/>
                        <a:buChar char="§"/>
                        <a:defRPr sz="1800">
                          <a:solidFill>
                            <a:schemeClr val="tx1"/>
                          </a:solidFill>
                          <a:latin typeface="+mn-lt"/>
                          <a:ea typeface="宋体" panose="02010600030101010101" pitchFamily="2" charset="-122"/>
                        </a:defRPr>
                      </a:lvl5pPr>
                    </a:lstStyle>
                    <a:p>
                      <a:pPr marL="0" lvl="0" indent="0" algn="ctr">
                        <a:buClr>
                          <a:schemeClr val="hlink"/>
                        </a:buClr>
                        <a:buSzPct val="120000"/>
                        <a:buFontTx/>
                        <a:buNone/>
                      </a:pPr>
                      <a:r>
                        <a:rPr lang="zh-CN" altLang="en-US" sz="1900" b="0" dirty="0">
                          <a:effectLst>
                            <a:outerShdw blurRad="38100" dist="38100" dir="2700000">
                              <a:srgbClr val="C0C0C0"/>
                            </a:outerShdw>
                          </a:effectLst>
                          <a:latin typeface="Arial" panose="020B0604020202020204" pitchFamily="34" charset="0"/>
                          <a:ea typeface="思源黑体 CN Medium" panose="020B0600000000000000" pitchFamily="34" charset="-122"/>
                          <a:sym typeface="Arial" panose="020B0604020202020204" pitchFamily="34" charset="0"/>
                        </a:rPr>
                        <a:t>纽约</a:t>
                      </a:r>
                    </a:p>
                  </a:txBody>
                  <a:tcPr marL="83488" marR="83488" marT="41744" marB="41744">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lvl="0" algn="l" rtl="0" eaLnBrk="1" fontAlgn="base" hangingPunct="1">
                        <a:spcBef>
                          <a:spcPct val="20000"/>
                        </a:spcBef>
                        <a:spcAft>
                          <a:spcPct val="0"/>
                        </a:spcAft>
                        <a:buClr>
                          <a:schemeClr val="folHlink"/>
                        </a:buClr>
                        <a:buSzTx/>
                        <a:buFont typeface="Wingdings" panose="05000000000000000000" pitchFamily="2" charset="2"/>
                        <a:defRPr sz="2800" b="1">
                          <a:solidFill>
                            <a:schemeClr val="tx1"/>
                          </a:solidFill>
                          <a:effectLst>
                            <a:outerShdw blurRad="38100" dist="38100" dir="2700000" algn="tl">
                              <a:srgbClr val="C0C0C0"/>
                            </a:outerShdw>
                          </a:effectLst>
                          <a:latin typeface="+mn-lt"/>
                          <a:ea typeface="+mn-ea"/>
                          <a:cs typeface="+mn-cs"/>
                        </a:defRPr>
                      </a:lvl1pPr>
                      <a:lvl2pPr marL="742950" lvl="1" indent="-285750" algn="l" rtl="0" eaLnBrk="1" fontAlgn="base" hangingPunct="1">
                        <a:spcBef>
                          <a:spcPct val="20000"/>
                        </a:spcBef>
                        <a:spcAft>
                          <a:spcPct val="0"/>
                        </a:spcAft>
                        <a:buClr>
                          <a:schemeClr val="hlink"/>
                        </a:buClr>
                        <a:buSzTx/>
                        <a:buFontTx/>
                        <a:buChar char="•"/>
                        <a:defRPr sz="2400">
                          <a:solidFill>
                            <a:schemeClr val="tx1"/>
                          </a:solidFill>
                          <a:latin typeface="+mn-lt"/>
                          <a:ea typeface="宋体" panose="02010600030101010101" pitchFamily="2" charset="-122"/>
                        </a:defRPr>
                      </a:lvl2pPr>
                      <a:lvl3pPr marL="1143000" lvl="2" indent="-228600" algn="l" rtl="0" eaLnBrk="1" fontAlgn="base" hangingPunct="1">
                        <a:spcBef>
                          <a:spcPct val="20000"/>
                        </a:spcBef>
                        <a:spcAft>
                          <a:spcPct val="0"/>
                        </a:spcAft>
                        <a:buClr>
                          <a:schemeClr val="folHlink"/>
                        </a:buClr>
                        <a:buSzTx/>
                        <a:buFont typeface="Wingdings" panose="05000000000000000000" pitchFamily="2" charset="2"/>
                        <a:buChar char="§"/>
                        <a:defRPr sz="2000">
                          <a:solidFill>
                            <a:schemeClr val="tx1"/>
                          </a:solidFill>
                          <a:latin typeface="+mn-lt"/>
                          <a:ea typeface="宋体" panose="02010600030101010101" pitchFamily="2" charset="-122"/>
                        </a:defRPr>
                      </a:lvl3pPr>
                      <a:lvl4pPr marL="1600200" lvl="3" indent="-228600" algn="l" rtl="0" eaLnBrk="1" fontAlgn="base" hangingPunct="1">
                        <a:spcBef>
                          <a:spcPct val="20000"/>
                        </a:spcBef>
                        <a:spcAft>
                          <a:spcPct val="0"/>
                        </a:spcAft>
                        <a:buClr>
                          <a:schemeClr val="hlink"/>
                        </a:buClr>
                        <a:buSzPct val="115000"/>
                        <a:buFontTx/>
                        <a:buChar char="•"/>
                        <a:defRPr sz="1800">
                          <a:solidFill>
                            <a:schemeClr val="tx1"/>
                          </a:solidFill>
                          <a:latin typeface="+mn-lt"/>
                          <a:ea typeface="宋体" panose="02010600030101010101" pitchFamily="2" charset="-122"/>
                        </a:defRPr>
                      </a:lvl4pPr>
                      <a:lvl5pPr marL="2057400" lvl="4" indent="-228600" algn="l" rtl="0" eaLnBrk="1" fontAlgn="base" hangingPunct="1">
                        <a:spcBef>
                          <a:spcPct val="20000"/>
                        </a:spcBef>
                        <a:spcAft>
                          <a:spcPct val="0"/>
                        </a:spcAft>
                        <a:buClr>
                          <a:schemeClr val="folHlink"/>
                        </a:buClr>
                        <a:buSzTx/>
                        <a:buFont typeface="Wingdings" panose="05000000000000000000" pitchFamily="2" charset="2"/>
                        <a:buChar char="§"/>
                        <a:defRPr sz="1800">
                          <a:solidFill>
                            <a:schemeClr val="tx1"/>
                          </a:solidFill>
                          <a:latin typeface="+mn-lt"/>
                          <a:ea typeface="宋体" panose="02010600030101010101" pitchFamily="2" charset="-122"/>
                        </a:defRPr>
                      </a:lvl5pPr>
                    </a:lstStyle>
                    <a:p>
                      <a:pPr marL="0" lvl="0" indent="0" algn="ctr">
                        <a:buClr>
                          <a:schemeClr val="hlink"/>
                        </a:buClr>
                        <a:buSzPct val="120000"/>
                        <a:buFontTx/>
                        <a:buNone/>
                      </a:pPr>
                      <a:r>
                        <a:rPr lang="en-US" altLang="zh-CN" sz="1900" b="0">
                          <a:effectLst>
                            <a:outerShdw blurRad="38100" dist="38100" dir="2700000">
                              <a:srgbClr val="C0C0C0"/>
                            </a:outerShdw>
                          </a:effectLst>
                          <a:latin typeface="Arial" panose="020B0604020202020204" pitchFamily="34" charset="0"/>
                          <a:ea typeface="思源黑体 CN Medium" panose="020B0600000000000000" pitchFamily="34" charset="-122"/>
                          <a:sym typeface="Arial" panose="020B0604020202020204" pitchFamily="34" charset="0"/>
                        </a:rPr>
                        <a:t>40</a:t>
                      </a:r>
                      <a:r>
                        <a:rPr lang="en-US" altLang="zh-CN" sz="1900" b="0" baseline="30000">
                          <a:effectLst>
                            <a:outerShdw blurRad="38100" dist="38100" dir="2700000">
                              <a:srgbClr val="C0C0C0"/>
                            </a:outerShdw>
                          </a:effectLst>
                          <a:latin typeface="Arial" panose="020B0604020202020204" pitchFamily="34" charset="0"/>
                          <a:ea typeface="思源黑体 CN Medium" panose="020B0600000000000000" pitchFamily="34" charset="-122"/>
                          <a:sym typeface="Arial" panose="020B0604020202020204" pitchFamily="34" charset="0"/>
                        </a:rPr>
                        <a:t>0</a:t>
                      </a:r>
                      <a:r>
                        <a:rPr lang="en-US" altLang="zh-CN" sz="1900" b="0">
                          <a:effectLst>
                            <a:outerShdw blurRad="38100" dist="38100" dir="2700000">
                              <a:srgbClr val="C0C0C0"/>
                            </a:outerShdw>
                          </a:effectLst>
                          <a:latin typeface="Arial" panose="020B0604020202020204" pitchFamily="34" charset="0"/>
                          <a:ea typeface="思源黑体 CN Medium" panose="020B0600000000000000" pitchFamily="34" charset="-122"/>
                          <a:sym typeface="Arial" panose="020B0604020202020204" pitchFamily="34" charset="0"/>
                        </a:rPr>
                        <a:t>40’</a:t>
                      </a:r>
                    </a:p>
                  </a:txBody>
                  <a:tcPr marL="83488" marR="83488" marT="41744" marB="41744">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lvl="0" algn="l" rtl="0" eaLnBrk="1" fontAlgn="base" hangingPunct="1">
                        <a:spcBef>
                          <a:spcPct val="20000"/>
                        </a:spcBef>
                        <a:spcAft>
                          <a:spcPct val="0"/>
                        </a:spcAft>
                        <a:buClr>
                          <a:schemeClr val="folHlink"/>
                        </a:buClr>
                        <a:buSzTx/>
                        <a:buFont typeface="Wingdings" panose="05000000000000000000" pitchFamily="2" charset="2"/>
                        <a:defRPr sz="2800" b="1">
                          <a:solidFill>
                            <a:schemeClr val="tx1"/>
                          </a:solidFill>
                          <a:effectLst>
                            <a:outerShdw blurRad="38100" dist="38100" dir="2700000" algn="tl">
                              <a:srgbClr val="C0C0C0"/>
                            </a:outerShdw>
                          </a:effectLst>
                          <a:latin typeface="+mn-lt"/>
                          <a:ea typeface="+mn-ea"/>
                          <a:cs typeface="+mn-cs"/>
                        </a:defRPr>
                      </a:lvl1pPr>
                      <a:lvl2pPr marL="742950" lvl="1" indent="-285750" algn="l" rtl="0" eaLnBrk="1" fontAlgn="base" hangingPunct="1">
                        <a:spcBef>
                          <a:spcPct val="20000"/>
                        </a:spcBef>
                        <a:spcAft>
                          <a:spcPct val="0"/>
                        </a:spcAft>
                        <a:buClr>
                          <a:schemeClr val="hlink"/>
                        </a:buClr>
                        <a:buSzTx/>
                        <a:buFontTx/>
                        <a:buChar char="•"/>
                        <a:defRPr sz="2400">
                          <a:solidFill>
                            <a:schemeClr val="tx1"/>
                          </a:solidFill>
                          <a:latin typeface="+mn-lt"/>
                          <a:ea typeface="宋体" panose="02010600030101010101" pitchFamily="2" charset="-122"/>
                        </a:defRPr>
                      </a:lvl2pPr>
                      <a:lvl3pPr marL="1143000" lvl="2" indent="-228600" algn="l" rtl="0" eaLnBrk="1" fontAlgn="base" hangingPunct="1">
                        <a:spcBef>
                          <a:spcPct val="20000"/>
                        </a:spcBef>
                        <a:spcAft>
                          <a:spcPct val="0"/>
                        </a:spcAft>
                        <a:buClr>
                          <a:schemeClr val="folHlink"/>
                        </a:buClr>
                        <a:buSzTx/>
                        <a:buFont typeface="Wingdings" panose="05000000000000000000" pitchFamily="2" charset="2"/>
                        <a:buChar char="§"/>
                        <a:defRPr sz="2000">
                          <a:solidFill>
                            <a:schemeClr val="tx1"/>
                          </a:solidFill>
                          <a:latin typeface="+mn-lt"/>
                          <a:ea typeface="宋体" panose="02010600030101010101" pitchFamily="2" charset="-122"/>
                        </a:defRPr>
                      </a:lvl3pPr>
                      <a:lvl4pPr marL="1600200" lvl="3" indent="-228600" algn="l" rtl="0" eaLnBrk="1" fontAlgn="base" hangingPunct="1">
                        <a:spcBef>
                          <a:spcPct val="20000"/>
                        </a:spcBef>
                        <a:spcAft>
                          <a:spcPct val="0"/>
                        </a:spcAft>
                        <a:buClr>
                          <a:schemeClr val="hlink"/>
                        </a:buClr>
                        <a:buSzPct val="115000"/>
                        <a:buFontTx/>
                        <a:buChar char="•"/>
                        <a:defRPr sz="1800">
                          <a:solidFill>
                            <a:schemeClr val="tx1"/>
                          </a:solidFill>
                          <a:latin typeface="+mn-lt"/>
                          <a:ea typeface="宋体" panose="02010600030101010101" pitchFamily="2" charset="-122"/>
                        </a:defRPr>
                      </a:lvl4pPr>
                      <a:lvl5pPr marL="2057400" lvl="4" indent="-228600" algn="l" rtl="0" eaLnBrk="1" fontAlgn="base" hangingPunct="1">
                        <a:spcBef>
                          <a:spcPct val="20000"/>
                        </a:spcBef>
                        <a:spcAft>
                          <a:spcPct val="0"/>
                        </a:spcAft>
                        <a:buClr>
                          <a:schemeClr val="folHlink"/>
                        </a:buClr>
                        <a:buSzTx/>
                        <a:buFont typeface="Wingdings" panose="05000000000000000000" pitchFamily="2" charset="2"/>
                        <a:buChar char="§"/>
                        <a:defRPr sz="1800">
                          <a:solidFill>
                            <a:schemeClr val="tx1"/>
                          </a:solidFill>
                          <a:latin typeface="+mn-lt"/>
                          <a:ea typeface="宋体" panose="02010600030101010101" pitchFamily="2" charset="-122"/>
                        </a:defRPr>
                      </a:lvl5pPr>
                    </a:lstStyle>
                    <a:p>
                      <a:pPr marL="0" lvl="0" indent="0" algn="ctr">
                        <a:buClr>
                          <a:schemeClr val="hlink"/>
                        </a:buClr>
                        <a:buSzPct val="120000"/>
                        <a:buFontTx/>
                        <a:buNone/>
                      </a:pPr>
                      <a:r>
                        <a:rPr lang="en-US" altLang="zh-CN" sz="1900" b="0">
                          <a:effectLst>
                            <a:outerShdw blurRad="38100" dist="38100" dir="2700000">
                              <a:srgbClr val="C0C0C0"/>
                            </a:outerShdw>
                          </a:effectLst>
                          <a:latin typeface="Arial" panose="020B0604020202020204" pitchFamily="34" charset="0"/>
                          <a:ea typeface="思源黑体 CN Medium" panose="020B0600000000000000" pitchFamily="34" charset="-122"/>
                          <a:sym typeface="Arial" panose="020B0604020202020204" pitchFamily="34" charset="0"/>
                        </a:rPr>
                        <a:t>9.803</a:t>
                      </a:r>
                    </a:p>
                  </a:txBody>
                  <a:tcPr marL="83488" marR="83488" marT="41744" marB="41744">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18478">
                <a:tc>
                  <a:txBody>
                    <a:bodyPr/>
                    <a:lstStyle>
                      <a:lvl1pPr lvl="0" algn="l" rtl="0" eaLnBrk="1" fontAlgn="base" hangingPunct="1">
                        <a:spcBef>
                          <a:spcPct val="20000"/>
                        </a:spcBef>
                        <a:spcAft>
                          <a:spcPct val="0"/>
                        </a:spcAft>
                        <a:buClr>
                          <a:schemeClr val="folHlink"/>
                        </a:buClr>
                        <a:buSzTx/>
                        <a:buFont typeface="Wingdings" panose="05000000000000000000" pitchFamily="2" charset="2"/>
                        <a:defRPr sz="2800" b="1">
                          <a:solidFill>
                            <a:schemeClr val="tx1"/>
                          </a:solidFill>
                          <a:effectLst>
                            <a:outerShdw blurRad="38100" dist="38100" dir="2700000" algn="tl">
                              <a:srgbClr val="C0C0C0"/>
                            </a:outerShdw>
                          </a:effectLst>
                          <a:latin typeface="+mn-lt"/>
                          <a:ea typeface="+mn-ea"/>
                          <a:cs typeface="+mn-cs"/>
                        </a:defRPr>
                      </a:lvl1pPr>
                      <a:lvl2pPr marL="742950" lvl="1" indent="-285750" algn="l" rtl="0" eaLnBrk="1" fontAlgn="base" hangingPunct="1">
                        <a:spcBef>
                          <a:spcPct val="20000"/>
                        </a:spcBef>
                        <a:spcAft>
                          <a:spcPct val="0"/>
                        </a:spcAft>
                        <a:buClr>
                          <a:schemeClr val="hlink"/>
                        </a:buClr>
                        <a:buSzTx/>
                        <a:buFontTx/>
                        <a:buChar char="•"/>
                        <a:defRPr sz="2400">
                          <a:solidFill>
                            <a:schemeClr val="tx1"/>
                          </a:solidFill>
                          <a:latin typeface="+mn-lt"/>
                          <a:ea typeface="宋体" panose="02010600030101010101" pitchFamily="2" charset="-122"/>
                        </a:defRPr>
                      </a:lvl2pPr>
                      <a:lvl3pPr marL="1143000" lvl="2" indent="-228600" algn="l" rtl="0" eaLnBrk="1" fontAlgn="base" hangingPunct="1">
                        <a:spcBef>
                          <a:spcPct val="20000"/>
                        </a:spcBef>
                        <a:spcAft>
                          <a:spcPct val="0"/>
                        </a:spcAft>
                        <a:buClr>
                          <a:schemeClr val="folHlink"/>
                        </a:buClr>
                        <a:buSzTx/>
                        <a:buFont typeface="Wingdings" panose="05000000000000000000" pitchFamily="2" charset="2"/>
                        <a:buChar char="§"/>
                        <a:defRPr sz="2000">
                          <a:solidFill>
                            <a:schemeClr val="tx1"/>
                          </a:solidFill>
                          <a:latin typeface="+mn-lt"/>
                          <a:ea typeface="宋体" panose="02010600030101010101" pitchFamily="2" charset="-122"/>
                        </a:defRPr>
                      </a:lvl3pPr>
                      <a:lvl4pPr marL="1600200" lvl="3" indent="-228600" algn="l" rtl="0" eaLnBrk="1" fontAlgn="base" hangingPunct="1">
                        <a:spcBef>
                          <a:spcPct val="20000"/>
                        </a:spcBef>
                        <a:spcAft>
                          <a:spcPct val="0"/>
                        </a:spcAft>
                        <a:buClr>
                          <a:schemeClr val="hlink"/>
                        </a:buClr>
                        <a:buSzPct val="115000"/>
                        <a:buFontTx/>
                        <a:buChar char="•"/>
                        <a:defRPr sz="1800">
                          <a:solidFill>
                            <a:schemeClr val="tx1"/>
                          </a:solidFill>
                          <a:latin typeface="+mn-lt"/>
                          <a:ea typeface="宋体" panose="02010600030101010101" pitchFamily="2" charset="-122"/>
                        </a:defRPr>
                      </a:lvl4pPr>
                      <a:lvl5pPr marL="2057400" lvl="4" indent="-228600" algn="l" rtl="0" eaLnBrk="1" fontAlgn="base" hangingPunct="1">
                        <a:spcBef>
                          <a:spcPct val="20000"/>
                        </a:spcBef>
                        <a:spcAft>
                          <a:spcPct val="0"/>
                        </a:spcAft>
                        <a:buClr>
                          <a:schemeClr val="folHlink"/>
                        </a:buClr>
                        <a:buSzTx/>
                        <a:buFont typeface="Wingdings" panose="05000000000000000000" pitchFamily="2" charset="2"/>
                        <a:buChar char="§"/>
                        <a:defRPr sz="1800">
                          <a:solidFill>
                            <a:schemeClr val="tx1"/>
                          </a:solidFill>
                          <a:latin typeface="+mn-lt"/>
                          <a:ea typeface="宋体" panose="02010600030101010101" pitchFamily="2" charset="-122"/>
                        </a:defRPr>
                      </a:lvl5pPr>
                    </a:lstStyle>
                    <a:p>
                      <a:pPr marL="0" lvl="0" indent="0" algn="ctr">
                        <a:buClr>
                          <a:schemeClr val="hlink"/>
                        </a:buClr>
                        <a:buSzPct val="120000"/>
                        <a:buFontTx/>
                        <a:buNone/>
                      </a:pPr>
                      <a:r>
                        <a:rPr lang="zh-CN" altLang="en-US" sz="1900" b="0" dirty="0">
                          <a:effectLst>
                            <a:outerShdw blurRad="38100" dist="38100" dir="2700000">
                              <a:srgbClr val="C0C0C0"/>
                            </a:outerShdw>
                          </a:effectLst>
                          <a:latin typeface="Arial" panose="020B0604020202020204" pitchFamily="34" charset="0"/>
                          <a:ea typeface="思源黑体 CN Medium" panose="020B0600000000000000" pitchFamily="34" charset="-122"/>
                          <a:sym typeface="Arial" panose="020B0604020202020204" pitchFamily="34" charset="0"/>
                        </a:rPr>
                        <a:t>莫斯科</a:t>
                      </a:r>
                    </a:p>
                  </a:txBody>
                  <a:tcPr marL="83488" marR="83488" marT="41744" marB="41744">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lvl="0" algn="l" rtl="0" eaLnBrk="1" fontAlgn="base" hangingPunct="1">
                        <a:spcBef>
                          <a:spcPct val="20000"/>
                        </a:spcBef>
                        <a:spcAft>
                          <a:spcPct val="0"/>
                        </a:spcAft>
                        <a:buClr>
                          <a:schemeClr val="folHlink"/>
                        </a:buClr>
                        <a:buSzTx/>
                        <a:buFont typeface="Wingdings" panose="05000000000000000000" pitchFamily="2" charset="2"/>
                        <a:defRPr sz="2800" b="1">
                          <a:solidFill>
                            <a:schemeClr val="tx1"/>
                          </a:solidFill>
                          <a:effectLst>
                            <a:outerShdw blurRad="38100" dist="38100" dir="2700000" algn="tl">
                              <a:srgbClr val="C0C0C0"/>
                            </a:outerShdw>
                          </a:effectLst>
                          <a:latin typeface="+mn-lt"/>
                          <a:ea typeface="+mn-ea"/>
                          <a:cs typeface="+mn-cs"/>
                        </a:defRPr>
                      </a:lvl1pPr>
                      <a:lvl2pPr marL="742950" lvl="1" indent="-285750" algn="l" rtl="0" eaLnBrk="1" fontAlgn="base" hangingPunct="1">
                        <a:spcBef>
                          <a:spcPct val="20000"/>
                        </a:spcBef>
                        <a:spcAft>
                          <a:spcPct val="0"/>
                        </a:spcAft>
                        <a:buClr>
                          <a:schemeClr val="hlink"/>
                        </a:buClr>
                        <a:buSzTx/>
                        <a:buFontTx/>
                        <a:buChar char="•"/>
                        <a:defRPr sz="2400">
                          <a:solidFill>
                            <a:schemeClr val="tx1"/>
                          </a:solidFill>
                          <a:latin typeface="+mn-lt"/>
                          <a:ea typeface="宋体" panose="02010600030101010101" pitchFamily="2" charset="-122"/>
                        </a:defRPr>
                      </a:lvl2pPr>
                      <a:lvl3pPr marL="1143000" lvl="2" indent="-228600" algn="l" rtl="0" eaLnBrk="1" fontAlgn="base" hangingPunct="1">
                        <a:spcBef>
                          <a:spcPct val="20000"/>
                        </a:spcBef>
                        <a:spcAft>
                          <a:spcPct val="0"/>
                        </a:spcAft>
                        <a:buClr>
                          <a:schemeClr val="folHlink"/>
                        </a:buClr>
                        <a:buSzTx/>
                        <a:buFont typeface="Wingdings" panose="05000000000000000000" pitchFamily="2" charset="2"/>
                        <a:buChar char="§"/>
                        <a:defRPr sz="2000">
                          <a:solidFill>
                            <a:schemeClr val="tx1"/>
                          </a:solidFill>
                          <a:latin typeface="+mn-lt"/>
                          <a:ea typeface="宋体" panose="02010600030101010101" pitchFamily="2" charset="-122"/>
                        </a:defRPr>
                      </a:lvl3pPr>
                      <a:lvl4pPr marL="1600200" lvl="3" indent="-228600" algn="l" rtl="0" eaLnBrk="1" fontAlgn="base" hangingPunct="1">
                        <a:spcBef>
                          <a:spcPct val="20000"/>
                        </a:spcBef>
                        <a:spcAft>
                          <a:spcPct val="0"/>
                        </a:spcAft>
                        <a:buClr>
                          <a:schemeClr val="hlink"/>
                        </a:buClr>
                        <a:buSzPct val="115000"/>
                        <a:buFontTx/>
                        <a:buChar char="•"/>
                        <a:defRPr sz="1800">
                          <a:solidFill>
                            <a:schemeClr val="tx1"/>
                          </a:solidFill>
                          <a:latin typeface="+mn-lt"/>
                          <a:ea typeface="宋体" panose="02010600030101010101" pitchFamily="2" charset="-122"/>
                        </a:defRPr>
                      </a:lvl4pPr>
                      <a:lvl5pPr marL="2057400" lvl="4" indent="-228600" algn="l" rtl="0" eaLnBrk="1" fontAlgn="base" hangingPunct="1">
                        <a:spcBef>
                          <a:spcPct val="20000"/>
                        </a:spcBef>
                        <a:spcAft>
                          <a:spcPct val="0"/>
                        </a:spcAft>
                        <a:buClr>
                          <a:schemeClr val="folHlink"/>
                        </a:buClr>
                        <a:buSzTx/>
                        <a:buFont typeface="Wingdings" panose="05000000000000000000" pitchFamily="2" charset="2"/>
                        <a:buChar char="§"/>
                        <a:defRPr sz="1800">
                          <a:solidFill>
                            <a:schemeClr val="tx1"/>
                          </a:solidFill>
                          <a:latin typeface="+mn-lt"/>
                          <a:ea typeface="宋体" panose="02010600030101010101" pitchFamily="2" charset="-122"/>
                        </a:defRPr>
                      </a:lvl5pPr>
                    </a:lstStyle>
                    <a:p>
                      <a:pPr marL="0" lvl="0" indent="0" algn="ctr">
                        <a:buClr>
                          <a:schemeClr val="hlink"/>
                        </a:buClr>
                        <a:buSzPct val="120000"/>
                        <a:buFontTx/>
                        <a:buNone/>
                      </a:pPr>
                      <a:r>
                        <a:rPr lang="en-US" altLang="zh-CN" sz="1900" b="0">
                          <a:effectLst>
                            <a:outerShdw blurRad="38100" dist="38100" dir="2700000">
                              <a:srgbClr val="C0C0C0"/>
                            </a:outerShdw>
                          </a:effectLst>
                          <a:latin typeface="Arial" panose="020B0604020202020204" pitchFamily="34" charset="0"/>
                          <a:ea typeface="思源黑体 CN Medium" panose="020B0600000000000000" pitchFamily="34" charset="-122"/>
                          <a:sym typeface="Arial" panose="020B0604020202020204" pitchFamily="34" charset="0"/>
                        </a:rPr>
                        <a:t>55</a:t>
                      </a:r>
                      <a:r>
                        <a:rPr lang="en-US" altLang="zh-CN" sz="1900" b="0" baseline="30000">
                          <a:effectLst>
                            <a:outerShdw blurRad="38100" dist="38100" dir="2700000">
                              <a:srgbClr val="C0C0C0"/>
                            </a:outerShdw>
                          </a:effectLst>
                          <a:latin typeface="Arial" panose="020B0604020202020204" pitchFamily="34" charset="0"/>
                          <a:ea typeface="思源黑体 CN Medium" panose="020B0600000000000000" pitchFamily="34" charset="-122"/>
                          <a:sym typeface="Arial" panose="020B0604020202020204" pitchFamily="34" charset="0"/>
                        </a:rPr>
                        <a:t>0</a:t>
                      </a:r>
                      <a:r>
                        <a:rPr lang="en-US" altLang="zh-CN" sz="1900" b="0">
                          <a:effectLst>
                            <a:outerShdw blurRad="38100" dist="38100" dir="2700000">
                              <a:srgbClr val="C0C0C0"/>
                            </a:outerShdw>
                          </a:effectLst>
                          <a:latin typeface="Arial" panose="020B0604020202020204" pitchFamily="34" charset="0"/>
                          <a:ea typeface="思源黑体 CN Medium" panose="020B0600000000000000" pitchFamily="34" charset="-122"/>
                          <a:sym typeface="Arial" panose="020B0604020202020204" pitchFamily="34" charset="0"/>
                        </a:rPr>
                        <a:t>45’</a:t>
                      </a:r>
                    </a:p>
                  </a:txBody>
                  <a:tcPr marL="83488" marR="83488" marT="41744" marB="41744">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lvl="0" algn="l" rtl="0" eaLnBrk="1" fontAlgn="base" hangingPunct="1">
                        <a:spcBef>
                          <a:spcPct val="20000"/>
                        </a:spcBef>
                        <a:spcAft>
                          <a:spcPct val="0"/>
                        </a:spcAft>
                        <a:buClr>
                          <a:schemeClr val="folHlink"/>
                        </a:buClr>
                        <a:buSzTx/>
                        <a:buFont typeface="Wingdings" panose="05000000000000000000" pitchFamily="2" charset="2"/>
                        <a:defRPr sz="2800" b="1">
                          <a:solidFill>
                            <a:schemeClr val="tx1"/>
                          </a:solidFill>
                          <a:effectLst>
                            <a:outerShdw blurRad="38100" dist="38100" dir="2700000" algn="tl">
                              <a:srgbClr val="C0C0C0"/>
                            </a:outerShdw>
                          </a:effectLst>
                          <a:latin typeface="+mn-lt"/>
                          <a:ea typeface="+mn-ea"/>
                          <a:cs typeface="+mn-cs"/>
                        </a:defRPr>
                      </a:lvl1pPr>
                      <a:lvl2pPr marL="742950" lvl="1" indent="-285750" algn="l" rtl="0" eaLnBrk="1" fontAlgn="base" hangingPunct="1">
                        <a:spcBef>
                          <a:spcPct val="20000"/>
                        </a:spcBef>
                        <a:spcAft>
                          <a:spcPct val="0"/>
                        </a:spcAft>
                        <a:buClr>
                          <a:schemeClr val="hlink"/>
                        </a:buClr>
                        <a:buSzTx/>
                        <a:buFontTx/>
                        <a:buChar char="•"/>
                        <a:defRPr sz="2400">
                          <a:solidFill>
                            <a:schemeClr val="tx1"/>
                          </a:solidFill>
                          <a:latin typeface="+mn-lt"/>
                          <a:ea typeface="宋体" panose="02010600030101010101" pitchFamily="2" charset="-122"/>
                        </a:defRPr>
                      </a:lvl2pPr>
                      <a:lvl3pPr marL="1143000" lvl="2" indent="-228600" algn="l" rtl="0" eaLnBrk="1" fontAlgn="base" hangingPunct="1">
                        <a:spcBef>
                          <a:spcPct val="20000"/>
                        </a:spcBef>
                        <a:spcAft>
                          <a:spcPct val="0"/>
                        </a:spcAft>
                        <a:buClr>
                          <a:schemeClr val="folHlink"/>
                        </a:buClr>
                        <a:buSzTx/>
                        <a:buFont typeface="Wingdings" panose="05000000000000000000" pitchFamily="2" charset="2"/>
                        <a:buChar char="§"/>
                        <a:defRPr sz="2000">
                          <a:solidFill>
                            <a:schemeClr val="tx1"/>
                          </a:solidFill>
                          <a:latin typeface="+mn-lt"/>
                          <a:ea typeface="宋体" panose="02010600030101010101" pitchFamily="2" charset="-122"/>
                        </a:defRPr>
                      </a:lvl3pPr>
                      <a:lvl4pPr marL="1600200" lvl="3" indent="-228600" algn="l" rtl="0" eaLnBrk="1" fontAlgn="base" hangingPunct="1">
                        <a:spcBef>
                          <a:spcPct val="20000"/>
                        </a:spcBef>
                        <a:spcAft>
                          <a:spcPct val="0"/>
                        </a:spcAft>
                        <a:buClr>
                          <a:schemeClr val="hlink"/>
                        </a:buClr>
                        <a:buSzPct val="115000"/>
                        <a:buFontTx/>
                        <a:buChar char="•"/>
                        <a:defRPr sz="1800">
                          <a:solidFill>
                            <a:schemeClr val="tx1"/>
                          </a:solidFill>
                          <a:latin typeface="+mn-lt"/>
                          <a:ea typeface="宋体" panose="02010600030101010101" pitchFamily="2" charset="-122"/>
                        </a:defRPr>
                      </a:lvl4pPr>
                      <a:lvl5pPr marL="2057400" lvl="4" indent="-228600" algn="l" rtl="0" eaLnBrk="1" fontAlgn="base" hangingPunct="1">
                        <a:spcBef>
                          <a:spcPct val="20000"/>
                        </a:spcBef>
                        <a:spcAft>
                          <a:spcPct val="0"/>
                        </a:spcAft>
                        <a:buClr>
                          <a:schemeClr val="folHlink"/>
                        </a:buClr>
                        <a:buSzTx/>
                        <a:buFont typeface="Wingdings" panose="05000000000000000000" pitchFamily="2" charset="2"/>
                        <a:buChar char="§"/>
                        <a:defRPr sz="1800">
                          <a:solidFill>
                            <a:schemeClr val="tx1"/>
                          </a:solidFill>
                          <a:latin typeface="+mn-lt"/>
                          <a:ea typeface="宋体" panose="02010600030101010101" pitchFamily="2" charset="-122"/>
                        </a:defRPr>
                      </a:lvl5pPr>
                    </a:lstStyle>
                    <a:p>
                      <a:pPr marL="0" lvl="0" indent="0" algn="ctr">
                        <a:buClr>
                          <a:schemeClr val="hlink"/>
                        </a:buClr>
                        <a:buSzPct val="120000"/>
                        <a:buFontTx/>
                        <a:buNone/>
                      </a:pPr>
                      <a:r>
                        <a:rPr lang="en-US" altLang="zh-CN" sz="1900" b="0">
                          <a:effectLst>
                            <a:outerShdw blurRad="38100" dist="38100" dir="2700000">
                              <a:srgbClr val="C0C0C0"/>
                            </a:outerShdw>
                          </a:effectLst>
                          <a:latin typeface="Arial" panose="020B0604020202020204" pitchFamily="34" charset="0"/>
                          <a:ea typeface="思源黑体 CN Medium" panose="020B0600000000000000" pitchFamily="34" charset="-122"/>
                          <a:sym typeface="Arial" panose="020B0604020202020204" pitchFamily="34" charset="0"/>
                        </a:rPr>
                        <a:t>9.816</a:t>
                      </a:r>
                    </a:p>
                  </a:txBody>
                  <a:tcPr marL="83488" marR="83488" marT="41744" marB="41744">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418478">
                <a:tc>
                  <a:txBody>
                    <a:bodyPr/>
                    <a:lstStyle>
                      <a:lvl1pPr lvl="0" algn="l" rtl="0" eaLnBrk="1" fontAlgn="base" hangingPunct="1">
                        <a:spcBef>
                          <a:spcPct val="20000"/>
                        </a:spcBef>
                        <a:spcAft>
                          <a:spcPct val="0"/>
                        </a:spcAft>
                        <a:buClr>
                          <a:schemeClr val="folHlink"/>
                        </a:buClr>
                        <a:buSzTx/>
                        <a:buFont typeface="Wingdings" panose="05000000000000000000" pitchFamily="2" charset="2"/>
                        <a:defRPr sz="2800" b="1">
                          <a:solidFill>
                            <a:schemeClr val="tx1"/>
                          </a:solidFill>
                          <a:effectLst>
                            <a:outerShdw blurRad="38100" dist="38100" dir="2700000" algn="tl">
                              <a:srgbClr val="C0C0C0"/>
                            </a:outerShdw>
                          </a:effectLst>
                          <a:latin typeface="+mn-lt"/>
                          <a:ea typeface="+mn-ea"/>
                          <a:cs typeface="+mn-cs"/>
                        </a:defRPr>
                      </a:lvl1pPr>
                      <a:lvl2pPr marL="742950" lvl="1" indent="-285750" algn="l" rtl="0" eaLnBrk="1" fontAlgn="base" hangingPunct="1">
                        <a:spcBef>
                          <a:spcPct val="20000"/>
                        </a:spcBef>
                        <a:spcAft>
                          <a:spcPct val="0"/>
                        </a:spcAft>
                        <a:buClr>
                          <a:schemeClr val="hlink"/>
                        </a:buClr>
                        <a:buSzTx/>
                        <a:buFontTx/>
                        <a:buChar char="•"/>
                        <a:defRPr sz="2400">
                          <a:solidFill>
                            <a:schemeClr val="tx1"/>
                          </a:solidFill>
                          <a:latin typeface="+mn-lt"/>
                          <a:ea typeface="宋体" panose="02010600030101010101" pitchFamily="2" charset="-122"/>
                        </a:defRPr>
                      </a:lvl2pPr>
                      <a:lvl3pPr marL="1143000" lvl="2" indent="-228600" algn="l" rtl="0" eaLnBrk="1" fontAlgn="base" hangingPunct="1">
                        <a:spcBef>
                          <a:spcPct val="20000"/>
                        </a:spcBef>
                        <a:spcAft>
                          <a:spcPct val="0"/>
                        </a:spcAft>
                        <a:buClr>
                          <a:schemeClr val="folHlink"/>
                        </a:buClr>
                        <a:buSzTx/>
                        <a:buFont typeface="Wingdings" panose="05000000000000000000" pitchFamily="2" charset="2"/>
                        <a:buChar char="§"/>
                        <a:defRPr sz="2000">
                          <a:solidFill>
                            <a:schemeClr val="tx1"/>
                          </a:solidFill>
                          <a:latin typeface="+mn-lt"/>
                          <a:ea typeface="宋体" panose="02010600030101010101" pitchFamily="2" charset="-122"/>
                        </a:defRPr>
                      </a:lvl3pPr>
                      <a:lvl4pPr marL="1600200" lvl="3" indent="-228600" algn="l" rtl="0" eaLnBrk="1" fontAlgn="base" hangingPunct="1">
                        <a:spcBef>
                          <a:spcPct val="20000"/>
                        </a:spcBef>
                        <a:spcAft>
                          <a:spcPct val="0"/>
                        </a:spcAft>
                        <a:buClr>
                          <a:schemeClr val="hlink"/>
                        </a:buClr>
                        <a:buSzPct val="115000"/>
                        <a:buFontTx/>
                        <a:buChar char="•"/>
                        <a:defRPr sz="1800">
                          <a:solidFill>
                            <a:schemeClr val="tx1"/>
                          </a:solidFill>
                          <a:latin typeface="+mn-lt"/>
                          <a:ea typeface="宋体" panose="02010600030101010101" pitchFamily="2" charset="-122"/>
                        </a:defRPr>
                      </a:lvl4pPr>
                      <a:lvl5pPr marL="2057400" lvl="4" indent="-228600" algn="l" rtl="0" eaLnBrk="1" fontAlgn="base" hangingPunct="1">
                        <a:spcBef>
                          <a:spcPct val="20000"/>
                        </a:spcBef>
                        <a:spcAft>
                          <a:spcPct val="0"/>
                        </a:spcAft>
                        <a:buClr>
                          <a:schemeClr val="folHlink"/>
                        </a:buClr>
                        <a:buSzTx/>
                        <a:buFont typeface="Wingdings" panose="05000000000000000000" pitchFamily="2" charset="2"/>
                        <a:buChar char="§"/>
                        <a:defRPr sz="1800">
                          <a:solidFill>
                            <a:schemeClr val="tx1"/>
                          </a:solidFill>
                          <a:latin typeface="+mn-lt"/>
                          <a:ea typeface="宋体" panose="02010600030101010101" pitchFamily="2" charset="-122"/>
                        </a:defRPr>
                      </a:lvl5pPr>
                    </a:lstStyle>
                    <a:p>
                      <a:pPr marL="0" lvl="0" indent="0" algn="ctr">
                        <a:buClr>
                          <a:schemeClr val="hlink"/>
                        </a:buClr>
                        <a:buSzPct val="120000"/>
                        <a:buFontTx/>
                        <a:buNone/>
                      </a:pPr>
                      <a:r>
                        <a:rPr lang="zh-CN" altLang="en-US" sz="1900" b="0" dirty="0">
                          <a:effectLst>
                            <a:outerShdw blurRad="38100" dist="38100" dir="2700000">
                              <a:srgbClr val="C0C0C0"/>
                            </a:outerShdw>
                          </a:effectLst>
                          <a:latin typeface="Arial" panose="020B0604020202020204" pitchFamily="34" charset="0"/>
                          <a:ea typeface="思源黑体 CN Medium" panose="020B0600000000000000" pitchFamily="34" charset="-122"/>
                          <a:sym typeface="Arial" panose="020B0604020202020204" pitchFamily="34" charset="0"/>
                        </a:rPr>
                        <a:t>北极</a:t>
                      </a:r>
                    </a:p>
                  </a:txBody>
                  <a:tcPr marL="83488" marR="83488" marT="41744" marB="41744">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lvl="0" algn="l" rtl="0" eaLnBrk="1" fontAlgn="base" hangingPunct="1">
                        <a:spcBef>
                          <a:spcPct val="20000"/>
                        </a:spcBef>
                        <a:spcAft>
                          <a:spcPct val="0"/>
                        </a:spcAft>
                        <a:buClr>
                          <a:schemeClr val="folHlink"/>
                        </a:buClr>
                        <a:buSzTx/>
                        <a:buFont typeface="Wingdings" panose="05000000000000000000" pitchFamily="2" charset="2"/>
                        <a:defRPr sz="2800" b="1">
                          <a:solidFill>
                            <a:schemeClr val="tx1"/>
                          </a:solidFill>
                          <a:effectLst>
                            <a:outerShdw blurRad="38100" dist="38100" dir="2700000" algn="tl">
                              <a:srgbClr val="C0C0C0"/>
                            </a:outerShdw>
                          </a:effectLst>
                          <a:latin typeface="+mn-lt"/>
                          <a:ea typeface="+mn-ea"/>
                          <a:cs typeface="+mn-cs"/>
                        </a:defRPr>
                      </a:lvl1pPr>
                      <a:lvl2pPr marL="742950" lvl="1" indent="-285750" algn="l" rtl="0" eaLnBrk="1" fontAlgn="base" hangingPunct="1">
                        <a:spcBef>
                          <a:spcPct val="20000"/>
                        </a:spcBef>
                        <a:spcAft>
                          <a:spcPct val="0"/>
                        </a:spcAft>
                        <a:buClr>
                          <a:schemeClr val="hlink"/>
                        </a:buClr>
                        <a:buSzTx/>
                        <a:buFontTx/>
                        <a:buChar char="•"/>
                        <a:defRPr sz="2400">
                          <a:solidFill>
                            <a:schemeClr val="tx1"/>
                          </a:solidFill>
                          <a:latin typeface="+mn-lt"/>
                          <a:ea typeface="宋体" panose="02010600030101010101" pitchFamily="2" charset="-122"/>
                        </a:defRPr>
                      </a:lvl2pPr>
                      <a:lvl3pPr marL="1143000" lvl="2" indent="-228600" algn="l" rtl="0" eaLnBrk="1" fontAlgn="base" hangingPunct="1">
                        <a:spcBef>
                          <a:spcPct val="20000"/>
                        </a:spcBef>
                        <a:spcAft>
                          <a:spcPct val="0"/>
                        </a:spcAft>
                        <a:buClr>
                          <a:schemeClr val="folHlink"/>
                        </a:buClr>
                        <a:buSzTx/>
                        <a:buFont typeface="Wingdings" panose="05000000000000000000" pitchFamily="2" charset="2"/>
                        <a:buChar char="§"/>
                        <a:defRPr sz="2000">
                          <a:solidFill>
                            <a:schemeClr val="tx1"/>
                          </a:solidFill>
                          <a:latin typeface="+mn-lt"/>
                          <a:ea typeface="宋体" panose="02010600030101010101" pitchFamily="2" charset="-122"/>
                        </a:defRPr>
                      </a:lvl3pPr>
                      <a:lvl4pPr marL="1600200" lvl="3" indent="-228600" algn="l" rtl="0" eaLnBrk="1" fontAlgn="base" hangingPunct="1">
                        <a:spcBef>
                          <a:spcPct val="20000"/>
                        </a:spcBef>
                        <a:spcAft>
                          <a:spcPct val="0"/>
                        </a:spcAft>
                        <a:buClr>
                          <a:schemeClr val="hlink"/>
                        </a:buClr>
                        <a:buSzPct val="115000"/>
                        <a:buFontTx/>
                        <a:buChar char="•"/>
                        <a:defRPr sz="1800">
                          <a:solidFill>
                            <a:schemeClr val="tx1"/>
                          </a:solidFill>
                          <a:latin typeface="+mn-lt"/>
                          <a:ea typeface="宋体" panose="02010600030101010101" pitchFamily="2" charset="-122"/>
                        </a:defRPr>
                      </a:lvl4pPr>
                      <a:lvl5pPr marL="2057400" lvl="4" indent="-228600" algn="l" rtl="0" eaLnBrk="1" fontAlgn="base" hangingPunct="1">
                        <a:spcBef>
                          <a:spcPct val="20000"/>
                        </a:spcBef>
                        <a:spcAft>
                          <a:spcPct val="0"/>
                        </a:spcAft>
                        <a:buClr>
                          <a:schemeClr val="folHlink"/>
                        </a:buClr>
                        <a:buSzTx/>
                        <a:buFont typeface="Wingdings" panose="05000000000000000000" pitchFamily="2" charset="2"/>
                        <a:buChar char="§"/>
                        <a:defRPr sz="1800">
                          <a:solidFill>
                            <a:schemeClr val="tx1"/>
                          </a:solidFill>
                          <a:latin typeface="+mn-lt"/>
                          <a:ea typeface="宋体" panose="02010600030101010101" pitchFamily="2" charset="-122"/>
                        </a:defRPr>
                      </a:lvl5pPr>
                    </a:lstStyle>
                    <a:p>
                      <a:pPr marL="0" lvl="0" indent="0" algn="ctr">
                        <a:buClr>
                          <a:schemeClr val="hlink"/>
                        </a:buClr>
                        <a:buSzPct val="120000"/>
                        <a:buFontTx/>
                        <a:buNone/>
                      </a:pPr>
                      <a:r>
                        <a:rPr lang="en-US" altLang="zh-CN" sz="1900" b="0">
                          <a:effectLst>
                            <a:outerShdw blurRad="38100" dist="38100" dir="2700000">
                              <a:srgbClr val="C0C0C0"/>
                            </a:outerShdw>
                          </a:effectLst>
                          <a:latin typeface="Arial" panose="020B0604020202020204" pitchFamily="34" charset="0"/>
                          <a:ea typeface="思源黑体 CN Medium" panose="020B0600000000000000" pitchFamily="34" charset="-122"/>
                          <a:sym typeface="Arial" panose="020B0604020202020204" pitchFamily="34" charset="0"/>
                        </a:rPr>
                        <a:t>90</a:t>
                      </a:r>
                      <a:r>
                        <a:rPr lang="en-US" altLang="zh-CN" sz="1900" b="0" baseline="30000">
                          <a:effectLst>
                            <a:outerShdw blurRad="38100" dist="38100" dir="2700000">
                              <a:srgbClr val="C0C0C0"/>
                            </a:outerShdw>
                          </a:effectLst>
                          <a:latin typeface="Arial" panose="020B0604020202020204" pitchFamily="34" charset="0"/>
                          <a:ea typeface="思源黑体 CN Medium" panose="020B0600000000000000" pitchFamily="34" charset="-122"/>
                          <a:sym typeface="Arial" panose="020B0604020202020204" pitchFamily="34" charset="0"/>
                        </a:rPr>
                        <a:t>0</a:t>
                      </a:r>
                      <a:endParaRPr lang="en-US" altLang="zh-CN" sz="1900" b="0">
                        <a:effectLst>
                          <a:outerShdw blurRad="38100" dist="38100" dir="2700000">
                            <a:srgbClr val="C0C0C0"/>
                          </a:outerShdw>
                        </a:effectLst>
                        <a:latin typeface="Arial" panose="020B0604020202020204" pitchFamily="34" charset="0"/>
                        <a:ea typeface="思源黑体 CN Medium" panose="020B0600000000000000" pitchFamily="34" charset="-122"/>
                        <a:sym typeface="Arial" panose="020B0604020202020204" pitchFamily="34" charset="0"/>
                      </a:endParaRPr>
                    </a:p>
                  </a:txBody>
                  <a:tcPr marL="83488" marR="83488" marT="41744" marB="41744">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lvl="0" algn="l" rtl="0" eaLnBrk="1" fontAlgn="base" hangingPunct="1">
                        <a:spcBef>
                          <a:spcPct val="20000"/>
                        </a:spcBef>
                        <a:spcAft>
                          <a:spcPct val="0"/>
                        </a:spcAft>
                        <a:buClr>
                          <a:schemeClr val="folHlink"/>
                        </a:buClr>
                        <a:buSzTx/>
                        <a:buFont typeface="Wingdings" panose="05000000000000000000" pitchFamily="2" charset="2"/>
                        <a:defRPr sz="2800" b="1">
                          <a:solidFill>
                            <a:schemeClr val="tx1"/>
                          </a:solidFill>
                          <a:effectLst>
                            <a:outerShdw blurRad="38100" dist="38100" dir="2700000" algn="tl">
                              <a:srgbClr val="C0C0C0"/>
                            </a:outerShdw>
                          </a:effectLst>
                          <a:latin typeface="+mn-lt"/>
                          <a:ea typeface="+mn-ea"/>
                          <a:cs typeface="+mn-cs"/>
                        </a:defRPr>
                      </a:lvl1pPr>
                      <a:lvl2pPr marL="742950" lvl="1" indent="-285750" algn="l" rtl="0" eaLnBrk="1" fontAlgn="base" hangingPunct="1">
                        <a:spcBef>
                          <a:spcPct val="20000"/>
                        </a:spcBef>
                        <a:spcAft>
                          <a:spcPct val="0"/>
                        </a:spcAft>
                        <a:buClr>
                          <a:schemeClr val="hlink"/>
                        </a:buClr>
                        <a:buSzTx/>
                        <a:buFontTx/>
                        <a:buChar char="•"/>
                        <a:defRPr sz="2400">
                          <a:solidFill>
                            <a:schemeClr val="tx1"/>
                          </a:solidFill>
                          <a:latin typeface="+mn-lt"/>
                          <a:ea typeface="宋体" panose="02010600030101010101" pitchFamily="2" charset="-122"/>
                        </a:defRPr>
                      </a:lvl2pPr>
                      <a:lvl3pPr marL="1143000" lvl="2" indent="-228600" algn="l" rtl="0" eaLnBrk="1" fontAlgn="base" hangingPunct="1">
                        <a:spcBef>
                          <a:spcPct val="20000"/>
                        </a:spcBef>
                        <a:spcAft>
                          <a:spcPct val="0"/>
                        </a:spcAft>
                        <a:buClr>
                          <a:schemeClr val="folHlink"/>
                        </a:buClr>
                        <a:buSzTx/>
                        <a:buFont typeface="Wingdings" panose="05000000000000000000" pitchFamily="2" charset="2"/>
                        <a:buChar char="§"/>
                        <a:defRPr sz="2000">
                          <a:solidFill>
                            <a:schemeClr val="tx1"/>
                          </a:solidFill>
                          <a:latin typeface="+mn-lt"/>
                          <a:ea typeface="宋体" panose="02010600030101010101" pitchFamily="2" charset="-122"/>
                        </a:defRPr>
                      </a:lvl3pPr>
                      <a:lvl4pPr marL="1600200" lvl="3" indent="-228600" algn="l" rtl="0" eaLnBrk="1" fontAlgn="base" hangingPunct="1">
                        <a:spcBef>
                          <a:spcPct val="20000"/>
                        </a:spcBef>
                        <a:spcAft>
                          <a:spcPct val="0"/>
                        </a:spcAft>
                        <a:buClr>
                          <a:schemeClr val="hlink"/>
                        </a:buClr>
                        <a:buSzPct val="115000"/>
                        <a:buFontTx/>
                        <a:buChar char="•"/>
                        <a:defRPr sz="1800">
                          <a:solidFill>
                            <a:schemeClr val="tx1"/>
                          </a:solidFill>
                          <a:latin typeface="+mn-lt"/>
                          <a:ea typeface="宋体" panose="02010600030101010101" pitchFamily="2" charset="-122"/>
                        </a:defRPr>
                      </a:lvl4pPr>
                      <a:lvl5pPr marL="2057400" lvl="4" indent="-228600" algn="l" rtl="0" eaLnBrk="1" fontAlgn="base" hangingPunct="1">
                        <a:spcBef>
                          <a:spcPct val="20000"/>
                        </a:spcBef>
                        <a:spcAft>
                          <a:spcPct val="0"/>
                        </a:spcAft>
                        <a:buClr>
                          <a:schemeClr val="folHlink"/>
                        </a:buClr>
                        <a:buSzTx/>
                        <a:buFont typeface="Wingdings" panose="05000000000000000000" pitchFamily="2" charset="2"/>
                        <a:buChar char="§"/>
                        <a:defRPr sz="1800">
                          <a:solidFill>
                            <a:schemeClr val="tx1"/>
                          </a:solidFill>
                          <a:latin typeface="+mn-lt"/>
                          <a:ea typeface="宋体" panose="02010600030101010101" pitchFamily="2" charset="-122"/>
                        </a:defRPr>
                      </a:lvl5pPr>
                    </a:lstStyle>
                    <a:p>
                      <a:pPr marL="0" lvl="0" indent="0" algn="ctr">
                        <a:buClr>
                          <a:schemeClr val="hlink"/>
                        </a:buClr>
                        <a:buSzPct val="120000"/>
                        <a:buFontTx/>
                        <a:buNone/>
                      </a:pPr>
                      <a:r>
                        <a:rPr lang="en-US" altLang="zh-CN" sz="1900" b="0" dirty="0">
                          <a:solidFill>
                            <a:schemeClr val="bg1"/>
                          </a:solidFill>
                          <a:effectLst>
                            <a:outerShdw blurRad="38100" dist="38100" dir="2700000">
                              <a:srgbClr val="000000"/>
                            </a:outerShdw>
                          </a:effectLst>
                          <a:latin typeface="Arial" panose="020B0604020202020204" pitchFamily="34" charset="0"/>
                          <a:ea typeface="思源黑体 CN Medium" panose="020B0600000000000000" pitchFamily="34" charset="-122"/>
                          <a:sym typeface="Arial" panose="020B0604020202020204" pitchFamily="34" charset="0"/>
                        </a:rPr>
                        <a:t>9.832</a:t>
                      </a:r>
                    </a:p>
                  </a:txBody>
                  <a:tcPr marL="83488" marR="83488" marT="41744" marB="41744">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solidFill>
                      <a:srgbClr val="FF3300"/>
                    </a:solidFill>
                  </a:tcPr>
                </a:tc>
                <a:extLst>
                  <a:ext uri="{0D108BD9-81ED-4DB2-BD59-A6C34878D82A}">
                    <a16:rowId xmlns:a16="http://schemas.microsoft.com/office/drawing/2014/main" val="10009"/>
                  </a:ext>
                </a:extLst>
              </a:tr>
            </a:tbl>
          </a:graphicData>
        </a:graphic>
      </p:graphicFrame>
      <p:sp>
        <p:nvSpPr>
          <p:cNvPr id="4" name="文本框 3"/>
          <p:cNvSpPr txBox="1"/>
          <p:nvPr/>
        </p:nvSpPr>
        <p:spPr>
          <a:xfrm>
            <a:off x="898071" y="280201"/>
            <a:ext cx="3877985" cy="584775"/>
          </a:xfrm>
          <a:prstGeom prst="rect">
            <a:avLst/>
          </a:prstGeom>
          <a:noFill/>
        </p:spPr>
        <p:txBody>
          <a:bodyPr wrap="none" rtlCol="0">
            <a:spAutoFit/>
          </a:bodyPr>
          <a:lstStyle/>
          <a:p>
            <a:pPr lvl="0">
              <a:defRPr/>
            </a:pPr>
            <a:r>
              <a:rPr lang="zh-CN" altLang="en-US" sz="3200" dirty="0">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rPr>
              <a:t>二、自由落体加速度</a:t>
            </a:r>
          </a:p>
        </p:txBody>
      </p:sp>
    </p:spTree>
    <p:extLst>
      <p:ext uri="{BB962C8B-B14F-4D97-AF65-F5344CB8AC3E}">
        <p14:creationId xmlns:p14="http://schemas.microsoft.com/office/powerpoint/2010/main" val="4056366305"/>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363" name="Group 3"/>
          <p:cNvGraphicFramePr>
            <a:graphicFrameLocks noGrp="1"/>
          </p:cNvGraphicFramePr>
          <p:nvPr>
            <p:extLst>
              <p:ext uri="{D42A27DB-BD31-4B8C-83A1-F6EECF244321}">
                <p14:modId xmlns:p14="http://schemas.microsoft.com/office/powerpoint/2010/main" val="622834887"/>
              </p:ext>
            </p:extLst>
          </p:nvPr>
        </p:nvGraphicFramePr>
        <p:xfrm>
          <a:off x="1379368" y="1514686"/>
          <a:ext cx="4883573" cy="4619414"/>
        </p:xfrm>
        <a:graphic>
          <a:graphicData uri="http://schemas.openxmlformats.org/drawingml/2006/table">
            <a:tbl>
              <a:tblPr/>
              <a:tblGrid>
                <a:gridCol w="2297853">
                  <a:extLst>
                    <a:ext uri="{9D8B030D-6E8A-4147-A177-3AD203B41FA5}">
                      <a16:colId xmlns:a16="http://schemas.microsoft.com/office/drawing/2014/main" val="20000"/>
                    </a:ext>
                  </a:extLst>
                </a:gridCol>
                <a:gridCol w="2585720">
                  <a:extLst>
                    <a:ext uri="{9D8B030D-6E8A-4147-A177-3AD203B41FA5}">
                      <a16:colId xmlns:a16="http://schemas.microsoft.com/office/drawing/2014/main" val="20001"/>
                    </a:ext>
                  </a:extLst>
                </a:gridCol>
              </a:tblGrid>
              <a:tr h="94488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pPr>
                      <a:endParaRPr kumimoji="0" lang="zh-CN" altLang="zh-CN" sz="2400" b="0" i="0" u="none" strike="noStrike" cap="none" normalizeH="0" baseline="0">
                        <a:ln>
                          <a:noFill/>
                        </a:ln>
                        <a:solidFill>
                          <a:schemeClr val="tx1"/>
                        </a:solidFill>
                        <a:effectLst/>
                        <a:latin typeface="Arial" panose="020B0604020202020204" pitchFamily="34" charset="0"/>
                        <a:ea typeface="思源黑体 CN Medium" panose="020B0600000000000000" pitchFamily="34" charset="-122"/>
                        <a:sym typeface="Arial" panose="020B0604020202020204" pitchFamily="34" charset="0"/>
                      </a:endParaRPr>
                    </a:p>
                  </a:txBody>
                  <a:tcPr marL="91213" marR="91213" marT="45607" marB="4560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pPr>
                      <a:r>
                        <a:rPr kumimoji="0" lang="zh-CN" altLang="en-US" sz="2400" b="0" i="0" u="none" strike="noStrike" cap="none" normalizeH="0" baseline="0">
                          <a:ln>
                            <a:noFill/>
                          </a:ln>
                          <a:solidFill>
                            <a:schemeClr val="tx1"/>
                          </a:solidFill>
                          <a:effectLst/>
                          <a:latin typeface="Arial" panose="020B0604020202020204" pitchFamily="34" charset="0"/>
                          <a:ea typeface="思源黑体 CN Medium" panose="020B0600000000000000" pitchFamily="34" charset="-122"/>
                          <a:sym typeface="Arial" panose="020B0604020202020204" pitchFamily="34" charset="0"/>
                        </a:rPr>
                        <a:t>匀变速直线运动</a:t>
                      </a:r>
                    </a:p>
                  </a:txBody>
                  <a:tcPr marL="91213" marR="91213" marT="45607" marB="4560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92387">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pPr>
                      <a:r>
                        <a:rPr kumimoji="0" lang="zh-CN" altLang="en-US" sz="2400" b="0" i="0" u="none" strike="noStrike" cap="none" normalizeH="0" baseline="0">
                          <a:ln>
                            <a:noFill/>
                          </a:ln>
                          <a:solidFill>
                            <a:schemeClr val="tx1"/>
                          </a:solidFill>
                          <a:effectLst/>
                          <a:latin typeface="Arial" panose="020B0604020202020204" pitchFamily="34" charset="0"/>
                          <a:ea typeface="思源黑体 CN Medium" panose="020B0600000000000000" pitchFamily="34" charset="-122"/>
                          <a:sym typeface="Arial" panose="020B0604020202020204" pitchFamily="34" charset="0"/>
                        </a:rPr>
                        <a:t>速度公式</a:t>
                      </a:r>
                    </a:p>
                  </a:txBody>
                  <a:tcPr marL="91213" marR="91213" marT="45607" marB="4560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pPr>
                      <a:endParaRPr kumimoji="0" lang="zh-CN" altLang="zh-CN" sz="2400" b="0" i="0" u="none" strike="noStrike" cap="none" normalizeH="0" baseline="0">
                        <a:ln>
                          <a:noFill/>
                        </a:ln>
                        <a:solidFill>
                          <a:schemeClr val="tx1"/>
                        </a:solidFill>
                        <a:effectLst/>
                        <a:latin typeface="Arial" panose="020B0604020202020204" pitchFamily="34" charset="0"/>
                        <a:ea typeface="思源黑体 CN Medium" panose="020B0600000000000000" pitchFamily="34" charset="-122"/>
                        <a:sym typeface="Arial" panose="020B0604020202020204" pitchFamily="34" charset="0"/>
                      </a:endParaRPr>
                    </a:p>
                  </a:txBody>
                  <a:tcPr marL="91213" marR="91213" marT="45607" marB="4560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92387">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pPr>
                      <a:r>
                        <a:rPr kumimoji="0" lang="zh-CN" altLang="en-US" sz="2400" b="0" i="0" u="none" strike="noStrike" cap="none" normalizeH="0" baseline="0">
                          <a:ln>
                            <a:noFill/>
                          </a:ln>
                          <a:solidFill>
                            <a:schemeClr val="tx1"/>
                          </a:solidFill>
                          <a:effectLst/>
                          <a:latin typeface="Arial" panose="020B0604020202020204" pitchFamily="34" charset="0"/>
                          <a:ea typeface="思源黑体 CN Medium" panose="020B0600000000000000" pitchFamily="34" charset="-122"/>
                          <a:sym typeface="Arial" panose="020B0604020202020204" pitchFamily="34" charset="0"/>
                        </a:rPr>
                        <a:t>位移公式</a:t>
                      </a:r>
                    </a:p>
                  </a:txBody>
                  <a:tcPr marL="91213" marR="91213" marT="45607" marB="4560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pPr>
                      <a:endParaRPr kumimoji="0" lang="zh-CN" altLang="zh-CN" sz="2400" b="0" i="0" u="none" strike="noStrike" cap="none" normalizeH="0" baseline="0">
                        <a:ln>
                          <a:noFill/>
                        </a:ln>
                        <a:solidFill>
                          <a:schemeClr val="tx1"/>
                        </a:solidFill>
                        <a:effectLst/>
                        <a:latin typeface="Arial" panose="020B0604020202020204" pitchFamily="34" charset="0"/>
                        <a:ea typeface="思源黑体 CN Medium" panose="020B0600000000000000" pitchFamily="34" charset="-122"/>
                        <a:sym typeface="Arial" panose="020B0604020202020204" pitchFamily="34" charset="0"/>
                      </a:endParaRPr>
                    </a:p>
                  </a:txBody>
                  <a:tcPr marL="91213" marR="91213" marT="45607" marB="4560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4488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pPr>
                      <a:r>
                        <a:rPr kumimoji="0" lang="zh-CN" altLang="en-US" sz="2400" b="0" i="0" u="none" strike="noStrike" cap="none" normalizeH="0" baseline="0">
                          <a:ln>
                            <a:noFill/>
                          </a:ln>
                          <a:solidFill>
                            <a:schemeClr val="tx1"/>
                          </a:solidFill>
                          <a:effectLst/>
                          <a:latin typeface="Arial" panose="020B0604020202020204" pitchFamily="34" charset="0"/>
                          <a:ea typeface="思源黑体 CN Medium" panose="020B0600000000000000" pitchFamily="34" charset="-122"/>
                          <a:sym typeface="Arial" panose="020B0604020202020204" pitchFamily="34" charset="0"/>
                        </a:rPr>
                        <a:t>位移速度公式</a:t>
                      </a:r>
                    </a:p>
                  </a:txBody>
                  <a:tcPr marL="91213" marR="91213" marT="45607" marB="4560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pPr>
                      <a:endParaRPr kumimoji="0" lang="zh-CN" altLang="zh-CN" sz="2400" b="0" i="0" u="none" strike="noStrike" cap="none" normalizeH="0" baseline="0">
                        <a:ln>
                          <a:noFill/>
                        </a:ln>
                        <a:solidFill>
                          <a:schemeClr val="tx1"/>
                        </a:solidFill>
                        <a:effectLst/>
                        <a:latin typeface="Arial" panose="020B0604020202020204" pitchFamily="34" charset="0"/>
                        <a:ea typeface="思源黑体 CN Medium" panose="020B0600000000000000" pitchFamily="34" charset="-122"/>
                        <a:sym typeface="Arial" panose="020B0604020202020204" pitchFamily="34" charset="0"/>
                      </a:endParaRPr>
                    </a:p>
                  </a:txBody>
                  <a:tcPr marL="91213" marR="91213" marT="45607" marB="4560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4488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pPr>
                      <a:r>
                        <a:rPr kumimoji="0" lang="zh-CN" altLang="en-US" sz="2400" b="0" i="0" u="none" strike="noStrike" cap="none" normalizeH="0" baseline="0">
                          <a:ln>
                            <a:noFill/>
                          </a:ln>
                          <a:solidFill>
                            <a:schemeClr val="tx1"/>
                          </a:solidFill>
                          <a:effectLst/>
                          <a:latin typeface="Arial" panose="020B0604020202020204" pitchFamily="34" charset="0"/>
                          <a:ea typeface="思源黑体 CN Medium" panose="020B0600000000000000" pitchFamily="34" charset="-122"/>
                          <a:sym typeface="Arial" panose="020B0604020202020204" pitchFamily="34" charset="0"/>
                        </a:rPr>
                        <a:t>平均速度公式</a:t>
                      </a:r>
                    </a:p>
                  </a:txBody>
                  <a:tcPr marL="91213" marR="91213" marT="45607" marB="4560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pPr>
                      <a:endParaRPr kumimoji="0" lang="zh-CN" altLang="zh-CN" sz="2400" b="0" i="0" u="none" strike="noStrike" cap="none" normalizeH="0" baseline="0" dirty="0">
                        <a:ln>
                          <a:noFill/>
                        </a:ln>
                        <a:solidFill>
                          <a:schemeClr val="tx1"/>
                        </a:solidFill>
                        <a:effectLst/>
                        <a:latin typeface="Arial" panose="020B0604020202020204" pitchFamily="34" charset="0"/>
                        <a:ea typeface="思源黑体 CN Medium" panose="020B0600000000000000" pitchFamily="34" charset="-122"/>
                        <a:sym typeface="Arial" panose="020B0604020202020204" pitchFamily="34" charset="0"/>
                      </a:endParaRPr>
                    </a:p>
                  </a:txBody>
                  <a:tcPr marL="91213" marR="91213" marT="45607" marB="4560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graphicFrame>
        <p:nvGraphicFramePr>
          <p:cNvPr id="15383" name="Object 23"/>
          <p:cNvGraphicFramePr/>
          <p:nvPr>
            <p:extLst>
              <p:ext uri="{D42A27DB-BD31-4B8C-83A1-F6EECF244321}">
                <p14:modId xmlns:p14="http://schemas.microsoft.com/office/powerpoint/2010/main" val="3552509207"/>
              </p:ext>
            </p:extLst>
          </p:nvPr>
        </p:nvGraphicFramePr>
        <p:xfrm>
          <a:off x="3965356" y="2528179"/>
          <a:ext cx="1795780" cy="566921"/>
        </p:xfrm>
        <a:graphic>
          <a:graphicData uri="http://schemas.openxmlformats.org/presentationml/2006/ole">
            <mc:AlternateContent xmlns:mc="http://schemas.openxmlformats.org/markup-compatibility/2006">
              <mc:Choice xmlns:v="urn:schemas-microsoft-com:vml" Requires="v">
                <p:oleObj r:id="rId2" imgW="723900" imgH="228600" progId="Equation.DSMT4">
                  <p:embed/>
                </p:oleObj>
              </mc:Choice>
              <mc:Fallback>
                <p:oleObj r:id="rId2" imgW="723900" imgH="228600" progId="Equation.DSMT4">
                  <p:embed/>
                  <p:pic>
                    <p:nvPicPr>
                      <p:cNvPr id="15383" name="Object 23"/>
                      <p:cNvPicPr/>
                      <p:nvPr/>
                    </p:nvPicPr>
                    <p:blipFill>
                      <a:blip r:embed="rId3"/>
                      <a:stretch>
                        <a:fillRect/>
                      </a:stretch>
                    </p:blipFill>
                    <p:spPr>
                      <a:xfrm>
                        <a:off x="3965356" y="2528179"/>
                        <a:ext cx="1795780" cy="566921"/>
                      </a:xfrm>
                      <a:prstGeom prst="rect">
                        <a:avLst/>
                      </a:prstGeom>
                      <a:noFill/>
                      <a:ln w="38100">
                        <a:noFill/>
                        <a:miter/>
                      </a:ln>
                    </p:spPr>
                  </p:pic>
                </p:oleObj>
              </mc:Fallback>
            </mc:AlternateContent>
          </a:graphicData>
        </a:graphic>
      </p:graphicFrame>
      <p:graphicFrame>
        <p:nvGraphicFramePr>
          <p:cNvPr id="15384" name="Object 24"/>
          <p:cNvGraphicFramePr/>
          <p:nvPr>
            <p:extLst>
              <p:ext uri="{D42A27DB-BD31-4B8C-83A1-F6EECF244321}">
                <p14:modId xmlns:p14="http://schemas.microsoft.com/office/powerpoint/2010/main" val="3568808104"/>
              </p:ext>
            </p:extLst>
          </p:nvPr>
        </p:nvGraphicFramePr>
        <p:xfrm>
          <a:off x="3749990" y="3239206"/>
          <a:ext cx="2289857" cy="885221"/>
        </p:xfrm>
        <a:graphic>
          <a:graphicData uri="http://schemas.openxmlformats.org/presentationml/2006/ole">
            <mc:AlternateContent xmlns:mc="http://schemas.openxmlformats.org/markup-compatibility/2006">
              <mc:Choice xmlns:v="urn:schemas-microsoft-com:vml" Requires="v">
                <p:oleObj r:id="rId4" imgW="913765" imgH="405765" progId="Equation.DSMT4">
                  <p:embed/>
                </p:oleObj>
              </mc:Choice>
              <mc:Fallback>
                <p:oleObj r:id="rId4" imgW="913765" imgH="405765" progId="Equation.DSMT4">
                  <p:embed/>
                  <p:pic>
                    <p:nvPicPr>
                      <p:cNvPr id="15384" name="Object 24"/>
                      <p:cNvPicPr/>
                      <p:nvPr/>
                    </p:nvPicPr>
                    <p:blipFill>
                      <a:blip r:embed="rId5"/>
                      <a:stretch>
                        <a:fillRect/>
                      </a:stretch>
                    </p:blipFill>
                    <p:spPr>
                      <a:xfrm>
                        <a:off x="3749990" y="3239206"/>
                        <a:ext cx="2289857" cy="885221"/>
                      </a:xfrm>
                      <a:prstGeom prst="rect">
                        <a:avLst/>
                      </a:prstGeom>
                      <a:noFill/>
                      <a:ln w="38100">
                        <a:noFill/>
                        <a:miter/>
                      </a:ln>
                    </p:spPr>
                  </p:pic>
                </p:oleObj>
              </mc:Fallback>
            </mc:AlternateContent>
          </a:graphicData>
        </a:graphic>
      </p:graphicFrame>
      <p:graphicFrame>
        <p:nvGraphicFramePr>
          <p:cNvPr id="15385" name="Object 25"/>
          <p:cNvGraphicFramePr/>
          <p:nvPr>
            <p:extLst>
              <p:ext uri="{D42A27DB-BD31-4B8C-83A1-F6EECF244321}">
                <p14:modId xmlns:p14="http://schemas.microsoft.com/office/powerpoint/2010/main" val="2770647231"/>
              </p:ext>
            </p:extLst>
          </p:nvPr>
        </p:nvGraphicFramePr>
        <p:xfrm>
          <a:off x="3749989" y="4176685"/>
          <a:ext cx="2471968" cy="642933"/>
        </p:xfrm>
        <a:graphic>
          <a:graphicData uri="http://schemas.openxmlformats.org/presentationml/2006/ole">
            <mc:AlternateContent xmlns:mc="http://schemas.openxmlformats.org/markup-compatibility/2006">
              <mc:Choice xmlns:v="urn:schemas-microsoft-com:vml" Requires="v">
                <p:oleObj r:id="rId6" imgW="926465" imgH="241300" progId="Equation.DSMT4">
                  <p:embed/>
                </p:oleObj>
              </mc:Choice>
              <mc:Fallback>
                <p:oleObj r:id="rId6" imgW="926465" imgH="241300" progId="Equation.DSMT4">
                  <p:embed/>
                  <p:pic>
                    <p:nvPicPr>
                      <p:cNvPr id="15385" name="Object 25"/>
                      <p:cNvPicPr/>
                      <p:nvPr/>
                    </p:nvPicPr>
                    <p:blipFill>
                      <a:blip r:embed="rId7"/>
                      <a:stretch>
                        <a:fillRect/>
                      </a:stretch>
                    </p:blipFill>
                    <p:spPr>
                      <a:xfrm>
                        <a:off x="3749989" y="4176685"/>
                        <a:ext cx="2471968" cy="642933"/>
                      </a:xfrm>
                      <a:prstGeom prst="rect">
                        <a:avLst/>
                      </a:prstGeom>
                      <a:noFill/>
                      <a:ln w="38100">
                        <a:noFill/>
                        <a:miter/>
                      </a:ln>
                    </p:spPr>
                  </p:pic>
                </p:oleObj>
              </mc:Fallback>
            </mc:AlternateContent>
          </a:graphicData>
        </a:graphic>
      </p:graphicFrame>
      <p:graphicFrame>
        <p:nvGraphicFramePr>
          <p:cNvPr id="15386" name="Object 26"/>
          <p:cNvGraphicFramePr/>
          <p:nvPr>
            <p:extLst>
              <p:ext uri="{D42A27DB-BD31-4B8C-83A1-F6EECF244321}">
                <p14:modId xmlns:p14="http://schemas.microsoft.com/office/powerpoint/2010/main" val="3827601551"/>
              </p:ext>
            </p:extLst>
          </p:nvPr>
        </p:nvGraphicFramePr>
        <p:xfrm>
          <a:off x="4180723" y="4968476"/>
          <a:ext cx="1365047" cy="856716"/>
        </p:xfrm>
        <a:graphic>
          <a:graphicData uri="http://schemas.openxmlformats.org/presentationml/2006/ole">
            <mc:AlternateContent xmlns:mc="http://schemas.openxmlformats.org/markup-compatibility/2006">
              <mc:Choice xmlns:v="urn:schemas-microsoft-com:vml" Requires="v">
                <p:oleObj r:id="rId8" imgW="647065" imgH="405765" progId="Equation.DSMT4">
                  <p:embed/>
                </p:oleObj>
              </mc:Choice>
              <mc:Fallback>
                <p:oleObj r:id="rId8" imgW="647065" imgH="405765" progId="Equation.DSMT4">
                  <p:embed/>
                  <p:pic>
                    <p:nvPicPr>
                      <p:cNvPr id="15386" name="Object 26"/>
                      <p:cNvPicPr/>
                      <p:nvPr/>
                    </p:nvPicPr>
                    <p:blipFill>
                      <a:blip r:embed="rId9"/>
                      <a:stretch>
                        <a:fillRect/>
                      </a:stretch>
                    </p:blipFill>
                    <p:spPr>
                      <a:xfrm>
                        <a:off x="4180723" y="4968476"/>
                        <a:ext cx="1365047" cy="856716"/>
                      </a:xfrm>
                      <a:prstGeom prst="rect">
                        <a:avLst/>
                      </a:prstGeom>
                      <a:noFill/>
                      <a:ln w="38100">
                        <a:noFill/>
                        <a:miter/>
                      </a:ln>
                    </p:spPr>
                  </p:pic>
                </p:oleObj>
              </mc:Fallback>
            </mc:AlternateContent>
          </a:graphicData>
        </a:graphic>
      </p:graphicFrame>
      <p:graphicFrame>
        <p:nvGraphicFramePr>
          <p:cNvPr id="15408" name="Group 48"/>
          <p:cNvGraphicFramePr>
            <a:graphicFrameLocks noGrp="1"/>
          </p:cNvGraphicFramePr>
          <p:nvPr>
            <p:extLst>
              <p:ext uri="{D42A27DB-BD31-4B8C-83A1-F6EECF244321}">
                <p14:modId xmlns:p14="http://schemas.microsoft.com/office/powerpoint/2010/main" val="236199538"/>
              </p:ext>
            </p:extLst>
          </p:nvPr>
        </p:nvGraphicFramePr>
        <p:xfrm>
          <a:off x="7699438" y="1514686"/>
          <a:ext cx="2154767" cy="4452620"/>
        </p:xfrm>
        <a:graphic>
          <a:graphicData uri="http://schemas.openxmlformats.org/drawingml/2006/table">
            <a:tbl>
              <a:tblPr/>
              <a:tblGrid>
                <a:gridCol w="2154767">
                  <a:extLst>
                    <a:ext uri="{9D8B030D-6E8A-4147-A177-3AD203B41FA5}">
                      <a16:colId xmlns:a16="http://schemas.microsoft.com/office/drawing/2014/main" val="20000"/>
                    </a:ext>
                  </a:extLst>
                </a:gridCol>
              </a:tblGrid>
              <a:tr h="1006687">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pPr>
                      <a:r>
                        <a:rPr kumimoji="0" lang="zh-CN" altLang="en-US" sz="2400" b="0" i="0" u="none" strike="noStrike" cap="none" normalizeH="0" baseline="0">
                          <a:ln>
                            <a:noFill/>
                          </a:ln>
                          <a:solidFill>
                            <a:schemeClr val="tx1"/>
                          </a:solidFill>
                          <a:effectLst/>
                          <a:latin typeface="Arial" panose="020B0604020202020204" pitchFamily="34" charset="0"/>
                          <a:ea typeface="思源黑体 CN Medium" panose="020B0600000000000000" pitchFamily="34" charset="-122"/>
                          <a:sym typeface="Arial" panose="020B0604020202020204" pitchFamily="34" charset="0"/>
                        </a:rPr>
                        <a:t>自由落体运动</a:t>
                      </a:r>
                    </a:p>
                  </a:txBody>
                  <a:tcPr marL="91213" marR="91213" marT="45607" marB="45607"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66987">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pPr>
                      <a:endParaRPr kumimoji="0" lang="zh-CN" altLang="zh-CN" sz="2400" b="0" i="0" u="none" strike="noStrike" cap="none" normalizeH="0" baseline="0">
                        <a:ln>
                          <a:noFill/>
                        </a:ln>
                        <a:solidFill>
                          <a:schemeClr val="tx1"/>
                        </a:solidFill>
                        <a:effectLst/>
                        <a:latin typeface="Arial" panose="020B0604020202020204" pitchFamily="34" charset="0"/>
                        <a:ea typeface="思源黑体 CN Medium" panose="020B0600000000000000" pitchFamily="34" charset="-122"/>
                        <a:sym typeface="Arial" panose="020B0604020202020204" pitchFamily="34" charset="0"/>
                      </a:endParaRPr>
                    </a:p>
                  </a:txBody>
                  <a:tcPr marL="91213" marR="91213" marT="45607" marB="45607"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6529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pPr>
                      <a:endParaRPr kumimoji="0" lang="zh-CN" altLang="zh-CN" sz="2400" b="0" i="0" u="none" strike="noStrike" cap="none" normalizeH="0" baseline="0">
                        <a:ln>
                          <a:noFill/>
                        </a:ln>
                        <a:solidFill>
                          <a:schemeClr val="tx1"/>
                        </a:solidFill>
                        <a:effectLst/>
                        <a:latin typeface="Arial" panose="020B0604020202020204" pitchFamily="34" charset="0"/>
                        <a:ea typeface="思源黑体 CN Medium" panose="020B0600000000000000" pitchFamily="34" charset="-122"/>
                        <a:sym typeface="Arial" panose="020B0604020202020204" pitchFamily="34" charset="0"/>
                      </a:endParaRPr>
                    </a:p>
                  </a:txBody>
                  <a:tcPr marL="91213" marR="91213" marT="45607" marB="45607"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7291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pPr>
                      <a:endParaRPr kumimoji="0" lang="zh-CN" altLang="zh-CN" sz="2400" b="0" i="0" u="none" strike="noStrike" cap="none" normalizeH="0" baseline="0">
                        <a:ln>
                          <a:noFill/>
                        </a:ln>
                        <a:solidFill>
                          <a:schemeClr val="tx1"/>
                        </a:solidFill>
                        <a:effectLst/>
                        <a:latin typeface="Arial" panose="020B0604020202020204" pitchFamily="34" charset="0"/>
                        <a:ea typeface="思源黑体 CN Medium" panose="020B0600000000000000" pitchFamily="34" charset="-122"/>
                        <a:sym typeface="Arial" panose="020B0604020202020204" pitchFamily="34" charset="0"/>
                      </a:endParaRPr>
                    </a:p>
                  </a:txBody>
                  <a:tcPr marL="91213" marR="91213" marT="45607" marB="45607"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84074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pPr>
                      <a:endParaRPr kumimoji="0" lang="zh-CN" altLang="zh-CN" sz="2400" b="0" i="0" u="none" strike="noStrike" cap="none" normalizeH="0" baseline="0" dirty="0">
                        <a:ln>
                          <a:noFill/>
                        </a:ln>
                        <a:solidFill>
                          <a:schemeClr val="tx1"/>
                        </a:solidFill>
                        <a:effectLst/>
                        <a:latin typeface="Arial" panose="020B0604020202020204" pitchFamily="34" charset="0"/>
                        <a:ea typeface="思源黑体 CN Medium" panose="020B0600000000000000" pitchFamily="34" charset="-122"/>
                        <a:sym typeface="Arial" panose="020B0604020202020204" pitchFamily="34" charset="0"/>
                      </a:endParaRPr>
                    </a:p>
                  </a:txBody>
                  <a:tcPr marL="91213" marR="91213" marT="45607" marB="45607"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graphicFrame>
        <p:nvGraphicFramePr>
          <p:cNvPr id="15401" name="Object 41"/>
          <p:cNvGraphicFramePr/>
          <p:nvPr>
            <p:extLst>
              <p:ext uri="{D42A27DB-BD31-4B8C-83A1-F6EECF244321}">
                <p14:modId xmlns:p14="http://schemas.microsoft.com/office/powerpoint/2010/main" val="3030972028"/>
              </p:ext>
            </p:extLst>
          </p:nvPr>
        </p:nvGraphicFramePr>
        <p:xfrm>
          <a:off x="8131754" y="3385961"/>
          <a:ext cx="1509152" cy="790207"/>
        </p:xfrm>
        <a:graphic>
          <a:graphicData uri="http://schemas.openxmlformats.org/presentationml/2006/ole">
            <mc:AlternateContent xmlns:mc="http://schemas.openxmlformats.org/markup-compatibility/2006">
              <mc:Choice xmlns:v="urn:schemas-microsoft-com:vml" Requires="v">
                <p:oleObj r:id="rId10" imgW="608965" imgH="405765" progId="Equation.DSMT4">
                  <p:embed/>
                </p:oleObj>
              </mc:Choice>
              <mc:Fallback>
                <p:oleObj r:id="rId10" imgW="608965" imgH="405765" progId="Equation.DSMT4">
                  <p:embed/>
                  <p:pic>
                    <p:nvPicPr>
                      <p:cNvPr id="15401" name="Object 41"/>
                      <p:cNvPicPr/>
                      <p:nvPr/>
                    </p:nvPicPr>
                    <p:blipFill>
                      <a:blip r:embed="rId11"/>
                      <a:stretch>
                        <a:fillRect/>
                      </a:stretch>
                    </p:blipFill>
                    <p:spPr>
                      <a:xfrm>
                        <a:off x="8131754" y="3385961"/>
                        <a:ext cx="1509152" cy="790207"/>
                      </a:xfrm>
                      <a:prstGeom prst="rect">
                        <a:avLst/>
                      </a:prstGeom>
                      <a:noFill/>
                      <a:ln w="38100">
                        <a:noFill/>
                        <a:miter/>
                      </a:ln>
                    </p:spPr>
                  </p:pic>
                </p:oleObj>
              </mc:Fallback>
            </mc:AlternateContent>
          </a:graphicData>
        </a:graphic>
      </p:graphicFrame>
      <p:graphicFrame>
        <p:nvGraphicFramePr>
          <p:cNvPr id="15402" name="Object 42"/>
          <p:cNvGraphicFramePr/>
          <p:nvPr>
            <p:extLst>
              <p:ext uri="{D42A27DB-BD31-4B8C-83A1-F6EECF244321}">
                <p14:modId xmlns:p14="http://schemas.microsoft.com/office/powerpoint/2010/main" val="358578203"/>
              </p:ext>
            </p:extLst>
          </p:nvPr>
        </p:nvGraphicFramePr>
        <p:xfrm>
          <a:off x="8203016" y="2520261"/>
          <a:ext cx="1293784" cy="647684"/>
        </p:xfrm>
        <a:graphic>
          <a:graphicData uri="http://schemas.openxmlformats.org/presentationml/2006/ole">
            <mc:AlternateContent xmlns:mc="http://schemas.openxmlformats.org/markup-compatibility/2006">
              <mc:Choice xmlns:v="urn:schemas-microsoft-com:vml" Requires="v">
                <p:oleObj r:id="rId12" imgW="457200" imgH="228600" progId="Equation.DSMT4">
                  <p:embed/>
                </p:oleObj>
              </mc:Choice>
              <mc:Fallback>
                <p:oleObj r:id="rId12" imgW="457200" imgH="228600" progId="Equation.DSMT4">
                  <p:embed/>
                  <p:pic>
                    <p:nvPicPr>
                      <p:cNvPr id="15402" name="Object 42"/>
                      <p:cNvPicPr/>
                      <p:nvPr/>
                    </p:nvPicPr>
                    <p:blipFill>
                      <a:blip r:embed="rId13"/>
                      <a:stretch>
                        <a:fillRect/>
                      </a:stretch>
                    </p:blipFill>
                    <p:spPr>
                      <a:xfrm>
                        <a:off x="8203016" y="2520261"/>
                        <a:ext cx="1293784" cy="647684"/>
                      </a:xfrm>
                      <a:prstGeom prst="rect">
                        <a:avLst/>
                      </a:prstGeom>
                      <a:noFill/>
                      <a:ln w="38100">
                        <a:noFill/>
                        <a:miter/>
                      </a:ln>
                    </p:spPr>
                  </p:pic>
                </p:oleObj>
              </mc:Fallback>
            </mc:AlternateContent>
          </a:graphicData>
        </a:graphic>
      </p:graphicFrame>
      <p:graphicFrame>
        <p:nvGraphicFramePr>
          <p:cNvPr id="15403" name="Object 43"/>
          <p:cNvGraphicFramePr/>
          <p:nvPr>
            <p:extLst>
              <p:ext uri="{D42A27DB-BD31-4B8C-83A1-F6EECF244321}">
                <p14:modId xmlns:p14="http://schemas.microsoft.com/office/powerpoint/2010/main" val="3338096370"/>
              </p:ext>
            </p:extLst>
          </p:nvPr>
        </p:nvGraphicFramePr>
        <p:xfrm>
          <a:off x="8131755" y="4316040"/>
          <a:ext cx="1550325" cy="600176"/>
        </p:xfrm>
        <a:graphic>
          <a:graphicData uri="http://schemas.openxmlformats.org/presentationml/2006/ole">
            <mc:AlternateContent xmlns:mc="http://schemas.openxmlformats.org/markup-compatibility/2006">
              <mc:Choice xmlns:v="urn:schemas-microsoft-com:vml" Requires="v">
                <p:oleObj r:id="rId14" imgW="622300" imgH="241300" progId="Equation.DSMT4">
                  <p:embed/>
                </p:oleObj>
              </mc:Choice>
              <mc:Fallback>
                <p:oleObj r:id="rId14" imgW="622300" imgH="241300" progId="Equation.DSMT4">
                  <p:embed/>
                  <p:pic>
                    <p:nvPicPr>
                      <p:cNvPr id="15403" name="Object 43"/>
                      <p:cNvPicPr/>
                      <p:nvPr/>
                    </p:nvPicPr>
                    <p:blipFill>
                      <a:blip r:embed="rId15"/>
                      <a:stretch>
                        <a:fillRect/>
                      </a:stretch>
                    </p:blipFill>
                    <p:spPr>
                      <a:xfrm>
                        <a:off x="8131755" y="4316040"/>
                        <a:ext cx="1550325" cy="600176"/>
                      </a:xfrm>
                      <a:prstGeom prst="rect">
                        <a:avLst/>
                      </a:prstGeom>
                      <a:noFill/>
                      <a:ln w="38100">
                        <a:noFill/>
                        <a:miter/>
                      </a:ln>
                    </p:spPr>
                  </p:pic>
                </p:oleObj>
              </mc:Fallback>
            </mc:AlternateContent>
          </a:graphicData>
        </a:graphic>
      </p:graphicFrame>
      <p:graphicFrame>
        <p:nvGraphicFramePr>
          <p:cNvPr id="15404" name="Object 44"/>
          <p:cNvGraphicFramePr/>
          <p:nvPr>
            <p:extLst>
              <p:ext uri="{D42A27DB-BD31-4B8C-83A1-F6EECF244321}">
                <p14:modId xmlns:p14="http://schemas.microsoft.com/office/powerpoint/2010/main" val="1429859022"/>
              </p:ext>
            </p:extLst>
          </p:nvPr>
        </p:nvGraphicFramePr>
        <p:xfrm>
          <a:off x="8347122" y="5034986"/>
          <a:ext cx="932729" cy="918476"/>
        </p:xfrm>
        <a:graphic>
          <a:graphicData uri="http://schemas.openxmlformats.org/presentationml/2006/ole">
            <mc:AlternateContent xmlns:mc="http://schemas.openxmlformats.org/markup-compatibility/2006">
              <mc:Choice xmlns:v="urn:schemas-microsoft-com:vml" Requires="v">
                <p:oleObj r:id="rId16" imgW="380365" imgH="405765" progId="Equation.DSMT4">
                  <p:embed/>
                </p:oleObj>
              </mc:Choice>
              <mc:Fallback>
                <p:oleObj r:id="rId16" imgW="380365" imgH="405765" progId="Equation.DSMT4">
                  <p:embed/>
                  <p:pic>
                    <p:nvPicPr>
                      <p:cNvPr id="15404" name="Object 44"/>
                      <p:cNvPicPr/>
                      <p:nvPr/>
                    </p:nvPicPr>
                    <p:blipFill>
                      <a:blip r:embed="rId17"/>
                      <a:stretch>
                        <a:fillRect/>
                      </a:stretch>
                    </p:blipFill>
                    <p:spPr>
                      <a:xfrm>
                        <a:off x="8347122" y="5034986"/>
                        <a:ext cx="932729" cy="918476"/>
                      </a:xfrm>
                      <a:prstGeom prst="rect">
                        <a:avLst/>
                      </a:prstGeom>
                      <a:noFill/>
                      <a:ln w="38100">
                        <a:noFill/>
                        <a:miter/>
                      </a:ln>
                    </p:spPr>
                  </p:pic>
                </p:oleObj>
              </mc:Fallback>
            </mc:AlternateContent>
          </a:graphicData>
        </a:graphic>
      </p:graphicFrame>
      <p:grpSp>
        <p:nvGrpSpPr>
          <p:cNvPr id="2" name="Group 45"/>
          <p:cNvGrpSpPr/>
          <p:nvPr/>
        </p:nvGrpSpPr>
        <p:grpSpPr>
          <a:xfrm>
            <a:off x="5903658" y="2950994"/>
            <a:ext cx="2226513" cy="1365047"/>
            <a:chOff x="3686" y="3067"/>
            <a:chExt cx="881" cy="588"/>
          </a:xfrm>
        </p:grpSpPr>
        <p:graphicFrame>
          <p:nvGraphicFramePr>
            <p:cNvPr id="3082" name="Object 46"/>
            <p:cNvGraphicFramePr/>
            <p:nvPr/>
          </p:nvGraphicFramePr>
          <p:xfrm>
            <a:off x="3696" y="3203"/>
            <a:ext cx="871" cy="452"/>
          </p:xfrm>
          <a:graphic>
            <a:graphicData uri="http://schemas.openxmlformats.org/presentationml/2006/ole">
              <mc:AlternateContent xmlns:mc="http://schemas.openxmlformats.org/markup-compatibility/2006">
                <mc:Choice xmlns:v="urn:schemas-microsoft-com:vml" Requires="v">
                  <p:oleObj r:id="rId18" imgW="520065" imgH="215900" progId="Equation.DSMT4">
                    <p:embed/>
                  </p:oleObj>
                </mc:Choice>
                <mc:Fallback>
                  <p:oleObj r:id="rId18" imgW="520065" imgH="215900" progId="Equation.DSMT4">
                    <p:embed/>
                    <p:pic>
                      <p:nvPicPr>
                        <p:cNvPr id="3082" name="Object 46"/>
                        <p:cNvPicPr/>
                        <p:nvPr/>
                      </p:nvPicPr>
                      <p:blipFill>
                        <a:blip r:embed="rId19">
                          <a:clrChange>
                            <a:clrFrom>
                              <a:srgbClr val="000000"/>
                            </a:clrFrom>
                            <a:clrTo>
                              <a:srgbClr val="00FF00"/>
                            </a:clrTo>
                          </a:clrChange>
                        </a:blip>
                        <a:stretch>
                          <a:fillRect/>
                        </a:stretch>
                      </p:blipFill>
                      <p:spPr>
                        <a:xfrm>
                          <a:off x="3696" y="3203"/>
                          <a:ext cx="871" cy="452"/>
                        </a:xfrm>
                        <a:prstGeom prst="rect">
                          <a:avLst/>
                        </a:prstGeom>
                        <a:noFill/>
                        <a:ln w="38100">
                          <a:noFill/>
                          <a:miter/>
                        </a:ln>
                      </p:spPr>
                    </p:pic>
                  </p:oleObj>
                </mc:Fallback>
              </mc:AlternateContent>
            </a:graphicData>
          </a:graphic>
        </p:graphicFrame>
        <p:graphicFrame>
          <p:nvGraphicFramePr>
            <p:cNvPr id="3083" name="Object 47"/>
            <p:cNvGraphicFramePr/>
            <p:nvPr/>
          </p:nvGraphicFramePr>
          <p:xfrm>
            <a:off x="3686" y="3067"/>
            <a:ext cx="878" cy="450"/>
          </p:xfrm>
          <a:graphic>
            <a:graphicData uri="http://schemas.openxmlformats.org/presentationml/2006/ole">
              <mc:AlternateContent xmlns:mc="http://schemas.openxmlformats.org/markup-compatibility/2006">
                <mc:Choice xmlns:v="urn:schemas-microsoft-com:vml" Requires="v">
                  <p:oleObj r:id="rId20" imgW="545465" imgH="215900" progId="Equation.DSMT4">
                    <p:embed/>
                  </p:oleObj>
                </mc:Choice>
                <mc:Fallback>
                  <p:oleObj r:id="rId20" imgW="545465" imgH="215900" progId="Equation.DSMT4">
                    <p:embed/>
                    <p:pic>
                      <p:nvPicPr>
                        <p:cNvPr id="3083" name="Object 47"/>
                        <p:cNvPicPr/>
                        <p:nvPr/>
                      </p:nvPicPr>
                      <p:blipFill>
                        <a:blip r:embed="rId21">
                          <a:clrChange>
                            <a:clrFrom>
                              <a:srgbClr val="000000"/>
                            </a:clrFrom>
                            <a:clrTo>
                              <a:srgbClr val="00FF00"/>
                            </a:clrTo>
                          </a:clrChange>
                          <a:lum bright="6000"/>
                        </a:blip>
                        <a:stretch>
                          <a:fillRect/>
                        </a:stretch>
                      </p:blipFill>
                      <p:spPr>
                        <a:xfrm>
                          <a:off x="3686" y="3067"/>
                          <a:ext cx="878" cy="450"/>
                        </a:xfrm>
                        <a:prstGeom prst="rect">
                          <a:avLst/>
                        </a:prstGeom>
                        <a:noFill/>
                        <a:ln w="38100">
                          <a:noFill/>
                          <a:miter/>
                        </a:ln>
                      </p:spPr>
                    </p:pic>
                  </p:oleObj>
                </mc:Fallback>
              </mc:AlternateContent>
            </a:graphicData>
          </a:graphic>
        </p:graphicFrame>
      </p:grpSp>
      <p:sp>
        <p:nvSpPr>
          <p:cNvPr id="17" name="文本框 16"/>
          <p:cNvSpPr txBox="1"/>
          <p:nvPr/>
        </p:nvSpPr>
        <p:spPr>
          <a:xfrm>
            <a:off x="898071" y="280201"/>
            <a:ext cx="4812536" cy="584775"/>
          </a:xfrm>
          <a:prstGeom prst="rect">
            <a:avLst/>
          </a:prstGeom>
          <a:noFill/>
        </p:spPr>
        <p:txBody>
          <a:bodyPr wrap="none" rtlCol="0">
            <a:spAutoFit/>
          </a:bodyPr>
          <a:lstStyle/>
          <a:p>
            <a:pPr lvl="0">
              <a:defRPr/>
            </a:pPr>
            <a:r>
              <a:rPr lang="zh-CN" altLang="en-US" sz="3200" dirty="0">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rPr>
              <a:t>三、</a:t>
            </a:r>
            <a:r>
              <a:rPr lang="en-US" altLang="zh-CN" sz="3200" dirty="0">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rPr>
              <a:t> </a:t>
            </a:r>
            <a:r>
              <a:rPr lang="zh-CN" altLang="en-US" sz="3200" dirty="0">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rPr>
              <a:t>自由落体的运动规律</a:t>
            </a:r>
          </a:p>
        </p:txBody>
      </p:sp>
    </p:spTree>
    <p:extLst>
      <p:ext uri="{BB962C8B-B14F-4D97-AF65-F5344CB8AC3E}">
        <p14:creationId xmlns:p14="http://schemas.microsoft.com/office/powerpoint/2010/main" val="203753534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5363"/>
                                        </p:tgtEl>
                                        <p:attrNameLst>
                                          <p:attrName>style.visibility</p:attrName>
                                        </p:attrNameLst>
                                      </p:cBhvr>
                                      <p:to>
                                        <p:strVal val="visible"/>
                                      </p:to>
                                    </p:set>
                                    <p:animEffect transition="in" filter="blinds(horizontal)">
                                      <p:cBhvr>
                                        <p:cTn id="7" dur="500"/>
                                        <p:tgtEl>
                                          <p:spTgt spid="15363"/>
                                        </p:tgtEl>
                                      </p:cBhvr>
                                    </p:animEffect>
                                  </p:childTnLst>
                                </p:cTn>
                              </p:par>
                              <p:par>
                                <p:cTn id="8" presetID="3" presetClass="entr" presetSubtype="10" fill="hold" nodeType="withEffect">
                                  <p:stCondLst>
                                    <p:cond delay="0"/>
                                  </p:stCondLst>
                                  <p:childTnLst>
                                    <p:set>
                                      <p:cBhvr>
                                        <p:cTn id="9" dur="1" fill="hold">
                                          <p:stCondLst>
                                            <p:cond delay="0"/>
                                          </p:stCondLst>
                                        </p:cTn>
                                        <p:tgtEl>
                                          <p:spTgt spid="15383"/>
                                        </p:tgtEl>
                                        <p:attrNameLst>
                                          <p:attrName>style.visibility</p:attrName>
                                        </p:attrNameLst>
                                      </p:cBhvr>
                                      <p:to>
                                        <p:strVal val="visible"/>
                                      </p:to>
                                    </p:set>
                                    <p:animEffect transition="in" filter="blinds(horizontal)">
                                      <p:cBhvr>
                                        <p:cTn id="10" dur="500"/>
                                        <p:tgtEl>
                                          <p:spTgt spid="15383"/>
                                        </p:tgtEl>
                                      </p:cBhvr>
                                    </p:animEffect>
                                  </p:childTnLst>
                                </p:cTn>
                              </p:par>
                              <p:par>
                                <p:cTn id="11" presetID="3" presetClass="entr" presetSubtype="10" fill="hold" nodeType="withEffect">
                                  <p:stCondLst>
                                    <p:cond delay="0"/>
                                  </p:stCondLst>
                                  <p:childTnLst>
                                    <p:set>
                                      <p:cBhvr>
                                        <p:cTn id="12" dur="1" fill="hold">
                                          <p:stCondLst>
                                            <p:cond delay="0"/>
                                          </p:stCondLst>
                                        </p:cTn>
                                        <p:tgtEl>
                                          <p:spTgt spid="15384"/>
                                        </p:tgtEl>
                                        <p:attrNameLst>
                                          <p:attrName>style.visibility</p:attrName>
                                        </p:attrNameLst>
                                      </p:cBhvr>
                                      <p:to>
                                        <p:strVal val="visible"/>
                                      </p:to>
                                    </p:set>
                                    <p:animEffect transition="in" filter="blinds(horizontal)">
                                      <p:cBhvr>
                                        <p:cTn id="13" dur="500"/>
                                        <p:tgtEl>
                                          <p:spTgt spid="15384"/>
                                        </p:tgtEl>
                                      </p:cBhvr>
                                    </p:animEffect>
                                  </p:childTnLst>
                                </p:cTn>
                              </p:par>
                              <p:par>
                                <p:cTn id="14" presetID="3" presetClass="entr" presetSubtype="10" fill="hold" nodeType="withEffect">
                                  <p:stCondLst>
                                    <p:cond delay="0"/>
                                  </p:stCondLst>
                                  <p:childTnLst>
                                    <p:set>
                                      <p:cBhvr>
                                        <p:cTn id="15" dur="1" fill="hold">
                                          <p:stCondLst>
                                            <p:cond delay="0"/>
                                          </p:stCondLst>
                                        </p:cTn>
                                        <p:tgtEl>
                                          <p:spTgt spid="15385"/>
                                        </p:tgtEl>
                                        <p:attrNameLst>
                                          <p:attrName>style.visibility</p:attrName>
                                        </p:attrNameLst>
                                      </p:cBhvr>
                                      <p:to>
                                        <p:strVal val="visible"/>
                                      </p:to>
                                    </p:set>
                                    <p:animEffect transition="in" filter="blinds(horizontal)">
                                      <p:cBhvr>
                                        <p:cTn id="16" dur="500"/>
                                        <p:tgtEl>
                                          <p:spTgt spid="15385"/>
                                        </p:tgtEl>
                                      </p:cBhvr>
                                    </p:animEffect>
                                  </p:childTnLst>
                                </p:cTn>
                              </p:par>
                              <p:par>
                                <p:cTn id="17" presetID="3" presetClass="entr" presetSubtype="10" fill="hold" nodeType="withEffect">
                                  <p:stCondLst>
                                    <p:cond delay="0"/>
                                  </p:stCondLst>
                                  <p:childTnLst>
                                    <p:set>
                                      <p:cBhvr>
                                        <p:cTn id="18" dur="1" fill="hold">
                                          <p:stCondLst>
                                            <p:cond delay="0"/>
                                          </p:stCondLst>
                                        </p:cTn>
                                        <p:tgtEl>
                                          <p:spTgt spid="15386"/>
                                        </p:tgtEl>
                                        <p:attrNameLst>
                                          <p:attrName>style.visibility</p:attrName>
                                        </p:attrNameLst>
                                      </p:cBhvr>
                                      <p:to>
                                        <p:strVal val="visible"/>
                                      </p:to>
                                    </p:set>
                                    <p:animEffect transition="in" filter="blinds(horizontal)">
                                      <p:cBhvr>
                                        <p:cTn id="19" dur="500"/>
                                        <p:tgtEl>
                                          <p:spTgt spid="15386"/>
                                        </p:tgtEl>
                                      </p:cBhvr>
                                    </p:animEffect>
                                  </p:childTnLst>
                                </p:cTn>
                              </p:par>
                            </p:childTnLst>
                          </p:cTn>
                        </p:par>
                      </p:childTnLst>
                    </p:cTn>
                  </p:par>
                  <p:par>
                    <p:cTn id="20" fill="hold">
                      <p:stCondLst>
                        <p:cond delay="indefinite"/>
                      </p:stCondLst>
                      <p:childTnLst>
                        <p:par>
                          <p:cTn id="21" fill="hold">
                            <p:stCondLst>
                              <p:cond delay="0"/>
                            </p:stCondLst>
                            <p:childTnLst>
                              <p:par>
                                <p:cTn id="22" presetID="55"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1000" fill="hold"/>
                                        <p:tgtEl>
                                          <p:spTgt spid="2"/>
                                        </p:tgtEl>
                                        <p:attrNameLst>
                                          <p:attrName>ppt_w</p:attrName>
                                        </p:attrNameLst>
                                      </p:cBhvr>
                                      <p:tavLst>
                                        <p:tav tm="0">
                                          <p:val>
                                            <p:strVal val="#ppt_w*0.70"/>
                                          </p:val>
                                        </p:tav>
                                        <p:tav tm="100000">
                                          <p:val>
                                            <p:strVal val="#ppt_w"/>
                                          </p:val>
                                        </p:tav>
                                      </p:tavLst>
                                    </p:anim>
                                    <p:anim calcmode="lin" valueType="num">
                                      <p:cBhvr>
                                        <p:cTn id="25" dur="1000" fill="hold"/>
                                        <p:tgtEl>
                                          <p:spTgt spid="2"/>
                                        </p:tgtEl>
                                        <p:attrNameLst>
                                          <p:attrName>ppt_h</p:attrName>
                                        </p:attrNameLst>
                                      </p:cBhvr>
                                      <p:tavLst>
                                        <p:tav tm="0">
                                          <p:val>
                                            <p:strVal val="#ppt_h"/>
                                          </p:val>
                                        </p:tav>
                                        <p:tav tm="100000">
                                          <p:val>
                                            <p:strVal val="#ppt_h"/>
                                          </p:val>
                                        </p:tav>
                                      </p:tavLst>
                                    </p:anim>
                                    <p:animEffect transition="in" filter="fade">
                                      <p:cBhvr>
                                        <p:cTn id="26" dur="1000"/>
                                        <p:tgtEl>
                                          <p:spTgt spid="2"/>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15408"/>
                                        </p:tgtEl>
                                        <p:attrNameLst>
                                          <p:attrName>style.visibility</p:attrName>
                                        </p:attrNameLst>
                                      </p:cBhvr>
                                      <p:to>
                                        <p:strVal val="visible"/>
                                      </p:to>
                                    </p:set>
                                    <p:animEffect transition="in" filter="blinds(horizontal)">
                                      <p:cBhvr>
                                        <p:cTn id="31" dur="500"/>
                                        <p:tgtEl>
                                          <p:spTgt spid="15408"/>
                                        </p:tgtEl>
                                      </p:cBhvr>
                                    </p:animEffect>
                                  </p:childTnLst>
                                </p:cTn>
                              </p:par>
                            </p:childTnLst>
                          </p:cTn>
                        </p:par>
                      </p:childTnLst>
                    </p:cTn>
                  </p:par>
                  <p:par>
                    <p:cTn id="32" fill="hold">
                      <p:stCondLst>
                        <p:cond delay="indefinite"/>
                      </p:stCondLst>
                      <p:childTnLst>
                        <p:par>
                          <p:cTn id="33" fill="hold">
                            <p:stCondLst>
                              <p:cond delay="0"/>
                            </p:stCondLst>
                            <p:childTnLst>
                              <p:par>
                                <p:cTn id="34" presetID="4" presetClass="entr" presetSubtype="16" fill="hold" nodeType="clickEffect">
                                  <p:stCondLst>
                                    <p:cond delay="0"/>
                                  </p:stCondLst>
                                  <p:childTnLst>
                                    <p:set>
                                      <p:cBhvr>
                                        <p:cTn id="35" dur="1" fill="hold">
                                          <p:stCondLst>
                                            <p:cond delay="0"/>
                                          </p:stCondLst>
                                        </p:cTn>
                                        <p:tgtEl>
                                          <p:spTgt spid="15402"/>
                                        </p:tgtEl>
                                        <p:attrNameLst>
                                          <p:attrName>style.visibility</p:attrName>
                                        </p:attrNameLst>
                                      </p:cBhvr>
                                      <p:to>
                                        <p:strVal val="visible"/>
                                      </p:to>
                                    </p:set>
                                    <p:animEffect transition="in" filter="box(in)">
                                      <p:cBhvr>
                                        <p:cTn id="36" dur="500"/>
                                        <p:tgtEl>
                                          <p:spTgt spid="15402"/>
                                        </p:tgtEl>
                                      </p:cBhvr>
                                    </p:animEffect>
                                  </p:childTnLst>
                                </p:cTn>
                              </p:par>
                            </p:childTnLst>
                          </p:cTn>
                        </p:par>
                      </p:childTnLst>
                    </p:cTn>
                  </p:par>
                  <p:par>
                    <p:cTn id="37" fill="hold">
                      <p:stCondLst>
                        <p:cond delay="indefinite"/>
                      </p:stCondLst>
                      <p:childTnLst>
                        <p:par>
                          <p:cTn id="38" fill="hold">
                            <p:stCondLst>
                              <p:cond delay="0"/>
                            </p:stCondLst>
                            <p:childTnLst>
                              <p:par>
                                <p:cTn id="39" presetID="5" presetClass="entr" presetSubtype="10" fill="hold" nodeType="clickEffect">
                                  <p:stCondLst>
                                    <p:cond delay="0"/>
                                  </p:stCondLst>
                                  <p:childTnLst>
                                    <p:set>
                                      <p:cBhvr>
                                        <p:cTn id="40" dur="1" fill="hold">
                                          <p:stCondLst>
                                            <p:cond delay="0"/>
                                          </p:stCondLst>
                                        </p:cTn>
                                        <p:tgtEl>
                                          <p:spTgt spid="15401"/>
                                        </p:tgtEl>
                                        <p:attrNameLst>
                                          <p:attrName>style.visibility</p:attrName>
                                        </p:attrNameLst>
                                      </p:cBhvr>
                                      <p:to>
                                        <p:strVal val="visible"/>
                                      </p:to>
                                    </p:set>
                                    <p:animEffect transition="in" filter="checkerboard(across)">
                                      <p:cBhvr>
                                        <p:cTn id="41" dur="500"/>
                                        <p:tgtEl>
                                          <p:spTgt spid="15401"/>
                                        </p:tgtEl>
                                      </p:cBhvr>
                                    </p:animEffect>
                                  </p:childTnLst>
                                </p:cTn>
                              </p:par>
                            </p:childTnLst>
                          </p:cTn>
                        </p:par>
                      </p:childTnLst>
                    </p:cTn>
                  </p:par>
                  <p:par>
                    <p:cTn id="42" fill="hold">
                      <p:stCondLst>
                        <p:cond delay="indefinite"/>
                      </p:stCondLst>
                      <p:childTnLst>
                        <p:par>
                          <p:cTn id="43" fill="hold">
                            <p:stCondLst>
                              <p:cond delay="0"/>
                            </p:stCondLst>
                            <p:childTnLst>
                              <p:par>
                                <p:cTn id="44" presetID="55" presetClass="entr" presetSubtype="0" fill="hold" nodeType="clickEffect">
                                  <p:stCondLst>
                                    <p:cond delay="0"/>
                                  </p:stCondLst>
                                  <p:childTnLst>
                                    <p:set>
                                      <p:cBhvr>
                                        <p:cTn id="45" dur="1" fill="hold">
                                          <p:stCondLst>
                                            <p:cond delay="0"/>
                                          </p:stCondLst>
                                        </p:cTn>
                                        <p:tgtEl>
                                          <p:spTgt spid="15403"/>
                                        </p:tgtEl>
                                        <p:attrNameLst>
                                          <p:attrName>style.visibility</p:attrName>
                                        </p:attrNameLst>
                                      </p:cBhvr>
                                      <p:to>
                                        <p:strVal val="visible"/>
                                      </p:to>
                                    </p:set>
                                    <p:anim calcmode="lin" valueType="num">
                                      <p:cBhvr>
                                        <p:cTn id="46" dur="1000" fill="hold"/>
                                        <p:tgtEl>
                                          <p:spTgt spid="15403"/>
                                        </p:tgtEl>
                                        <p:attrNameLst>
                                          <p:attrName>ppt_w</p:attrName>
                                        </p:attrNameLst>
                                      </p:cBhvr>
                                      <p:tavLst>
                                        <p:tav tm="0">
                                          <p:val>
                                            <p:strVal val="#ppt_w*0.70"/>
                                          </p:val>
                                        </p:tav>
                                        <p:tav tm="100000">
                                          <p:val>
                                            <p:strVal val="#ppt_w"/>
                                          </p:val>
                                        </p:tav>
                                      </p:tavLst>
                                    </p:anim>
                                    <p:anim calcmode="lin" valueType="num">
                                      <p:cBhvr>
                                        <p:cTn id="47" dur="1000" fill="hold"/>
                                        <p:tgtEl>
                                          <p:spTgt spid="15403"/>
                                        </p:tgtEl>
                                        <p:attrNameLst>
                                          <p:attrName>ppt_h</p:attrName>
                                        </p:attrNameLst>
                                      </p:cBhvr>
                                      <p:tavLst>
                                        <p:tav tm="0">
                                          <p:val>
                                            <p:strVal val="#ppt_h"/>
                                          </p:val>
                                        </p:tav>
                                        <p:tav tm="100000">
                                          <p:val>
                                            <p:strVal val="#ppt_h"/>
                                          </p:val>
                                        </p:tav>
                                      </p:tavLst>
                                    </p:anim>
                                    <p:animEffect transition="in" filter="fade">
                                      <p:cBhvr>
                                        <p:cTn id="48" dur="1000"/>
                                        <p:tgtEl>
                                          <p:spTgt spid="15403"/>
                                        </p:tgtEl>
                                      </p:cBhvr>
                                    </p:animEffect>
                                  </p:childTnLst>
                                </p:cTn>
                              </p:par>
                            </p:childTnLst>
                          </p:cTn>
                        </p:par>
                      </p:childTnLst>
                    </p:cTn>
                  </p:par>
                  <p:par>
                    <p:cTn id="49" fill="hold">
                      <p:stCondLst>
                        <p:cond delay="indefinite"/>
                      </p:stCondLst>
                      <p:childTnLst>
                        <p:par>
                          <p:cTn id="50" fill="hold">
                            <p:stCondLst>
                              <p:cond delay="0"/>
                            </p:stCondLst>
                            <p:childTnLst>
                              <p:par>
                                <p:cTn id="51" presetID="5" presetClass="entr" presetSubtype="10" fill="hold" nodeType="clickEffect">
                                  <p:stCondLst>
                                    <p:cond delay="0"/>
                                  </p:stCondLst>
                                  <p:childTnLst>
                                    <p:set>
                                      <p:cBhvr>
                                        <p:cTn id="52" dur="1" fill="hold">
                                          <p:stCondLst>
                                            <p:cond delay="0"/>
                                          </p:stCondLst>
                                        </p:cTn>
                                        <p:tgtEl>
                                          <p:spTgt spid="15404"/>
                                        </p:tgtEl>
                                        <p:attrNameLst>
                                          <p:attrName>style.visibility</p:attrName>
                                        </p:attrNameLst>
                                      </p:cBhvr>
                                      <p:to>
                                        <p:strVal val="visible"/>
                                      </p:to>
                                    </p:set>
                                    <p:animEffect transition="in" filter="checkerboard(across)">
                                      <p:cBhvr>
                                        <p:cTn id="53" dur="500"/>
                                        <p:tgtEl>
                                          <p:spTgt spid="154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411" name="Object 3">
            <a:hlinkClick r:id="rId2" action="ppaction://hlinkfile"/>
          </p:cNvPr>
          <p:cNvGraphicFramePr/>
          <p:nvPr>
            <p:extLst>
              <p:ext uri="{D42A27DB-BD31-4B8C-83A1-F6EECF244321}">
                <p14:modId xmlns:p14="http://schemas.microsoft.com/office/powerpoint/2010/main" val="860211155"/>
              </p:ext>
            </p:extLst>
          </p:nvPr>
        </p:nvGraphicFramePr>
        <p:xfrm>
          <a:off x="4772959" y="2071308"/>
          <a:ext cx="4058866" cy="2491581"/>
        </p:xfrm>
        <a:graphic>
          <a:graphicData uri="http://schemas.openxmlformats.org/presentationml/2006/ole">
            <mc:AlternateContent xmlns:mc="http://schemas.openxmlformats.org/markup-compatibility/2006">
              <mc:Choice xmlns:v="urn:schemas-microsoft-com:vml" Requires="v">
                <p:oleObj r:id="rId3" imgW="4686300" imgH="2876550" progId="Paint.Picture">
                  <p:embed/>
                </p:oleObj>
              </mc:Choice>
              <mc:Fallback>
                <p:oleObj r:id="rId3" imgW="4686300" imgH="2876550" progId="Paint.Picture">
                  <p:embed/>
                  <p:pic>
                    <p:nvPicPr>
                      <p:cNvPr id="17411" name="Object 3">
                        <a:hlinkClick r:id="" action="ppaction://hlinkfile"/>
                      </p:cNvPr>
                      <p:cNvPicPr/>
                      <p:nvPr/>
                    </p:nvPicPr>
                    <p:blipFill>
                      <a:blip r:embed="rId4"/>
                      <a:stretch>
                        <a:fillRect/>
                      </a:stretch>
                    </p:blipFill>
                    <p:spPr>
                      <a:xfrm>
                        <a:off x="4772959" y="2071308"/>
                        <a:ext cx="4058866" cy="2491581"/>
                      </a:xfrm>
                      <a:prstGeom prst="rect">
                        <a:avLst/>
                      </a:prstGeom>
                      <a:noFill/>
                      <a:ln w="38100">
                        <a:noFill/>
                        <a:miter/>
                      </a:ln>
                    </p:spPr>
                  </p:pic>
                </p:oleObj>
              </mc:Fallback>
            </mc:AlternateContent>
          </a:graphicData>
        </a:graphic>
      </p:graphicFrame>
      <p:sp>
        <p:nvSpPr>
          <p:cNvPr id="4099" name="Text Box 4"/>
          <p:cNvSpPr txBox="1"/>
          <p:nvPr/>
        </p:nvSpPr>
        <p:spPr>
          <a:xfrm>
            <a:off x="660400" y="1412026"/>
            <a:ext cx="4112559" cy="460575"/>
          </a:xfrm>
          <a:prstGeom prst="rect">
            <a:avLst/>
          </a:prstGeom>
          <a:noFill/>
          <a:ln w="9525">
            <a:noFill/>
          </a:ln>
        </p:spPr>
        <p:txBody>
          <a:bodyPr>
            <a:spAutoFit/>
          </a:bodyPr>
          <a:lstStyle/>
          <a:p>
            <a:pPr defTabSz="1219170">
              <a:spcBef>
                <a:spcPct val="50000"/>
              </a:spcBef>
            </a:pPr>
            <a:r>
              <a:rPr lang="zh-CN" altLang="en-US" sz="2393" kern="0" dirty="0">
                <a:latin typeface="Arial" panose="020B0604020202020204" pitchFamily="34" charset="0"/>
                <a:ea typeface="思源黑体 CN Medium" panose="020B0600000000000000" pitchFamily="34" charset="-122"/>
                <a:sym typeface="Arial" panose="020B0604020202020204" pitchFamily="34" charset="0"/>
              </a:rPr>
              <a:t>做一做：测定反应时间</a:t>
            </a:r>
          </a:p>
        </p:txBody>
      </p:sp>
      <p:sp>
        <p:nvSpPr>
          <p:cNvPr id="17413" name="Text Box 5"/>
          <p:cNvSpPr txBox="1"/>
          <p:nvPr/>
        </p:nvSpPr>
        <p:spPr>
          <a:xfrm>
            <a:off x="660400" y="5005016"/>
            <a:ext cx="8437316" cy="1012970"/>
          </a:xfrm>
          <a:prstGeom prst="rect">
            <a:avLst/>
          </a:prstGeom>
          <a:noFill/>
          <a:ln w="9525">
            <a:noFill/>
          </a:ln>
        </p:spPr>
        <p:txBody>
          <a:bodyPr>
            <a:spAutoFit/>
          </a:bodyPr>
          <a:lstStyle/>
          <a:p>
            <a:pPr defTabSz="1219170">
              <a:spcBef>
                <a:spcPct val="50000"/>
              </a:spcBef>
            </a:pPr>
            <a:r>
              <a:rPr lang="en-US" altLang="zh-CN" sz="2393"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1.</a:t>
            </a:r>
            <a:r>
              <a:rPr lang="zh-CN" altLang="en-US" sz="2393"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思考一下，测定反应时间的原理是什么？</a:t>
            </a:r>
          </a:p>
          <a:p>
            <a:pPr defTabSz="1219170">
              <a:spcBef>
                <a:spcPct val="50000"/>
              </a:spcBef>
            </a:pPr>
            <a:r>
              <a:rPr lang="en-US" altLang="zh-CN" sz="2393"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2.</a:t>
            </a:r>
            <a:r>
              <a:rPr lang="zh-CN" altLang="en-US" sz="2393"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请同学们两人一组亲自动手做一次，测定自己的反应时间。</a:t>
            </a:r>
          </a:p>
        </p:txBody>
      </p:sp>
      <p:sp>
        <p:nvSpPr>
          <p:cNvPr id="5" name="文本框 4"/>
          <p:cNvSpPr txBox="1"/>
          <p:nvPr/>
        </p:nvSpPr>
        <p:spPr>
          <a:xfrm>
            <a:off x="898071" y="280201"/>
            <a:ext cx="4812536" cy="584775"/>
          </a:xfrm>
          <a:prstGeom prst="rect">
            <a:avLst/>
          </a:prstGeom>
          <a:noFill/>
        </p:spPr>
        <p:txBody>
          <a:bodyPr wrap="none" rtlCol="0">
            <a:spAutoFit/>
          </a:bodyPr>
          <a:lstStyle/>
          <a:p>
            <a:pPr lvl="0">
              <a:defRPr/>
            </a:pPr>
            <a:r>
              <a:rPr lang="zh-CN" altLang="en-US" sz="3200" dirty="0">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rPr>
              <a:t>三、</a:t>
            </a:r>
            <a:r>
              <a:rPr lang="en-US" altLang="zh-CN" sz="3200" dirty="0">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rPr>
              <a:t> </a:t>
            </a:r>
            <a:r>
              <a:rPr lang="zh-CN" altLang="en-US" sz="3200" dirty="0">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rPr>
              <a:t>自由落体的运动规律</a:t>
            </a:r>
          </a:p>
        </p:txBody>
      </p:sp>
    </p:spTree>
    <p:extLst>
      <p:ext uri="{BB962C8B-B14F-4D97-AF65-F5344CB8AC3E}">
        <p14:creationId xmlns:p14="http://schemas.microsoft.com/office/powerpoint/2010/main" val="402899998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17411"/>
                                        </p:tgtEl>
                                        <p:attrNameLst>
                                          <p:attrName>style.visibility</p:attrName>
                                        </p:attrNameLst>
                                      </p:cBhvr>
                                      <p:to>
                                        <p:strVal val="visible"/>
                                      </p:to>
                                    </p:set>
                                    <p:anim calcmode="lin" valueType="num">
                                      <p:cBhvr>
                                        <p:cTn id="7" dur="500" fill="hold"/>
                                        <p:tgtEl>
                                          <p:spTgt spid="17411"/>
                                        </p:tgtEl>
                                        <p:attrNameLst>
                                          <p:attrName>ppt_w</p:attrName>
                                        </p:attrNameLst>
                                      </p:cBhvr>
                                      <p:tavLst>
                                        <p:tav tm="0">
                                          <p:val>
                                            <p:fltVal val="0"/>
                                          </p:val>
                                        </p:tav>
                                        <p:tav tm="100000">
                                          <p:val>
                                            <p:strVal val="#ppt_w"/>
                                          </p:val>
                                        </p:tav>
                                      </p:tavLst>
                                    </p:anim>
                                    <p:anim calcmode="lin" valueType="num">
                                      <p:cBhvr>
                                        <p:cTn id="8" dur="500" fill="hold"/>
                                        <p:tgtEl>
                                          <p:spTgt spid="17411"/>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7413">
                                            <p:txEl>
                                              <p:pRg st="0" end="0"/>
                                            </p:txEl>
                                          </p:spTgt>
                                        </p:tgtEl>
                                        <p:attrNameLst>
                                          <p:attrName>style.visibility</p:attrName>
                                        </p:attrNameLst>
                                      </p:cBhvr>
                                      <p:to>
                                        <p:strVal val="visible"/>
                                      </p:to>
                                    </p:set>
                                    <p:animEffect transition="in" filter="wipe(left)">
                                      <p:cBhvr>
                                        <p:cTn id="13" dur="500"/>
                                        <p:tgtEl>
                                          <p:spTgt spid="1741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7413">
                                            <p:txEl>
                                              <p:pRg st="1" end="1"/>
                                            </p:txEl>
                                          </p:spTgt>
                                        </p:tgtEl>
                                        <p:attrNameLst>
                                          <p:attrName>style.visibility</p:attrName>
                                        </p:attrNameLst>
                                      </p:cBhvr>
                                      <p:to>
                                        <p:strVal val="visible"/>
                                      </p:to>
                                    </p:set>
                                    <p:animEffect transition="in" filter="wipe(left)">
                                      <p:cBhvr>
                                        <p:cTn id="18" dur="500"/>
                                        <p:tgtEl>
                                          <p:spTgt spid="1741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p:nvPr/>
        </p:nvSpPr>
        <p:spPr>
          <a:xfrm>
            <a:off x="599784" y="1325014"/>
            <a:ext cx="4311308" cy="523220"/>
          </a:xfrm>
          <a:prstGeom prst="rect">
            <a:avLst/>
          </a:prstGeom>
          <a:noFill/>
          <a:ln w="9525">
            <a:noFill/>
          </a:ln>
        </p:spPr>
        <p:txBody>
          <a:bodyPr wrap="square" anchor="ctr">
            <a:spAutoFit/>
          </a:bodyPr>
          <a:lstStyle/>
          <a:p>
            <a:pPr algn="ctr" defTabSz="1219170"/>
            <a:r>
              <a:rPr lang="zh-CN" altLang="en-US" sz="2800" kern="0" dirty="0">
                <a:latin typeface="Arial" panose="020B0604020202020204" pitchFamily="34" charset="0"/>
                <a:ea typeface="思源黑体 CN Medium" panose="020B0600000000000000" pitchFamily="34" charset="-122"/>
                <a:sym typeface="Arial" panose="020B0604020202020204" pitchFamily="34" charset="0"/>
              </a:rPr>
              <a:t>自由落体运动的实际应用</a:t>
            </a:r>
          </a:p>
        </p:txBody>
      </p:sp>
      <p:sp>
        <p:nvSpPr>
          <p:cNvPr id="18435" name="AutoShape 3"/>
          <p:cNvSpPr/>
          <p:nvPr/>
        </p:nvSpPr>
        <p:spPr>
          <a:xfrm flipH="1">
            <a:off x="5710607" y="2341982"/>
            <a:ext cx="3444330" cy="1444225"/>
          </a:xfrm>
          <a:prstGeom prst="cloudCallout">
            <a:avLst>
              <a:gd name="adj1" fmla="val 41361"/>
              <a:gd name="adj2" fmla="val 106139"/>
            </a:avLst>
          </a:prstGeom>
          <a:solidFill>
            <a:schemeClr val="bg1"/>
          </a:solidFill>
          <a:ln w="9525" cap="flat" cmpd="sng">
            <a:solidFill>
              <a:schemeClr val="tx1"/>
            </a:solidFill>
            <a:prstDash val="solid"/>
            <a:headEnd type="none" w="med" len="med"/>
            <a:tailEnd type="none" w="med" len="med"/>
          </a:ln>
        </p:spPr>
        <p:txBody>
          <a:bodyPr/>
          <a:lstStyle/>
          <a:p>
            <a:pPr algn="ctr" defTabSz="1219170"/>
            <a:endParaRPr lang="zh-CN" altLang="zh-CN" sz="3593" b="1"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18436" name="Rectangle 4"/>
          <p:cNvSpPr/>
          <p:nvPr/>
        </p:nvSpPr>
        <p:spPr>
          <a:xfrm>
            <a:off x="628572" y="4698974"/>
            <a:ext cx="9465129" cy="523220"/>
          </a:xfrm>
          <a:prstGeom prst="rect">
            <a:avLst/>
          </a:prstGeom>
          <a:noFill/>
          <a:ln w="9525">
            <a:noFill/>
          </a:ln>
        </p:spPr>
        <p:txBody>
          <a:bodyPr wrap="square">
            <a:spAutoFit/>
          </a:bodyPr>
          <a:lstStyle/>
          <a:p>
            <a:pPr defTabSz="1219170"/>
            <a:r>
              <a:rPr lang="zh-CN" altLang="en-US" sz="2800" kern="0" dirty="0">
                <a:latin typeface="Arial" panose="020B0604020202020204" pitchFamily="34" charset="0"/>
                <a:ea typeface="思源黑体 CN Medium" panose="020B0600000000000000" pitchFamily="34" charset="-122"/>
                <a:sym typeface="Arial" panose="020B0604020202020204" pitchFamily="34" charset="0"/>
              </a:rPr>
              <a:t>想一想：如何测量悬崖、峡谷的高度</a:t>
            </a:r>
          </a:p>
        </p:txBody>
      </p:sp>
      <p:sp>
        <p:nvSpPr>
          <p:cNvPr id="18437" name="Rectangle 5"/>
          <p:cNvSpPr/>
          <p:nvPr/>
        </p:nvSpPr>
        <p:spPr>
          <a:xfrm>
            <a:off x="6424675" y="2710695"/>
            <a:ext cx="2016193" cy="706797"/>
          </a:xfrm>
          <a:prstGeom prst="rect">
            <a:avLst/>
          </a:prstGeom>
          <a:noFill/>
          <a:ln w="9525">
            <a:noFill/>
          </a:ln>
        </p:spPr>
        <p:txBody>
          <a:bodyPr wrap="square">
            <a:spAutoFit/>
          </a:bodyPr>
          <a:lstStyle/>
          <a:p>
            <a:pPr defTabSz="1219170"/>
            <a:r>
              <a:rPr lang="zh-CN" altLang="en-US" sz="3993" b="1"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rPr>
              <a:t>测高度</a:t>
            </a:r>
          </a:p>
        </p:txBody>
      </p:sp>
      <p:sp>
        <p:nvSpPr>
          <p:cNvPr id="7" name="文本框 6"/>
          <p:cNvSpPr txBox="1"/>
          <p:nvPr/>
        </p:nvSpPr>
        <p:spPr>
          <a:xfrm>
            <a:off x="898071" y="280201"/>
            <a:ext cx="4812536" cy="584775"/>
          </a:xfrm>
          <a:prstGeom prst="rect">
            <a:avLst/>
          </a:prstGeom>
          <a:noFill/>
        </p:spPr>
        <p:txBody>
          <a:bodyPr wrap="none" rtlCol="0">
            <a:spAutoFit/>
          </a:bodyPr>
          <a:lstStyle/>
          <a:p>
            <a:pPr lvl="0">
              <a:defRPr/>
            </a:pPr>
            <a:r>
              <a:rPr lang="zh-CN" altLang="en-US" sz="3200" dirty="0">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rPr>
              <a:t>三、</a:t>
            </a:r>
            <a:r>
              <a:rPr lang="en-US" altLang="zh-CN" sz="3200" dirty="0">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rPr>
              <a:t> </a:t>
            </a:r>
            <a:r>
              <a:rPr lang="zh-CN" altLang="en-US" sz="3200" dirty="0">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rPr>
              <a:t>自由落体的运动规律</a:t>
            </a:r>
          </a:p>
        </p:txBody>
      </p:sp>
    </p:spTree>
    <p:extLst>
      <p:ext uri="{BB962C8B-B14F-4D97-AF65-F5344CB8AC3E}">
        <p14:creationId xmlns:p14="http://schemas.microsoft.com/office/powerpoint/2010/main" val="2220501340"/>
      </p:ext>
    </p:extLst>
  </p:cSld>
  <p:clrMapOvr>
    <a:masterClrMapping/>
  </p:clrMapOvr>
  <p:transition spd="med">
    <p:random/>
    <p:sndAc>
      <p:stSnd>
        <p:snd r:embed="rId2" name="typ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8436"/>
                                        </p:tgtEl>
                                        <p:attrNameLst>
                                          <p:attrName>style.visibility</p:attrName>
                                        </p:attrNameLst>
                                      </p:cBhvr>
                                      <p:to>
                                        <p:strVal val="visible"/>
                                      </p:to>
                                    </p:set>
                                    <p:animEffect transition="in" filter="dissolve">
                                      <p:cBhvr>
                                        <p:cTn id="7" dur="500"/>
                                        <p:tgtEl>
                                          <p:spTgt spid="18436"/>
                                        </p:tgtEl>
                                      </p:cBhvr>
                                    </p:animEffect>
                                  </p:childTnLst>
                                  <p:subTnLst>
                                    <p:audio>
                                      <p:cMediaNode>
                                        <p:cTn display="0" masterRel="sameClick">
                                          <p:stCondLst>
                                            <p:cond evt="begin" delay="0">
                                              <p:tn val="5"/>
                                            </p:cond>
                                          </p:stCondLst>
                                          <p:endCondLst>
                                            <p:cond evt="onStopAudio" delay="0">
                                              <p:tgtEl>
                                                <p:sldTgt/>
                                              </p:tgtEl>
                                            </p:cond>
                                          </p:endCondLst>
                                        </p:cTn>
                                        <p:tgtEl>
                                          <p:sndTgt r:embed="rId2" name="type.wav"/>
                                        </p:tgtEl>
                                      </p:cMediaNode>
                                    </p:audio>
                                  </p:sub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8435"/>
                                        </p:tgtEl>
                                        <p:attrNameLst>
                                          <p:attrName>style.visibility</p:attrName>
                                        </p:attrNameLst>
                                      </p:cBhvr>
                                      <p:to>
                                        <p:strVal val="visible"/>
                                      </p:to>
                                    </p:set>
                                    <p:animEffect transition="in" filter="blinds(horizontal)">
                                      <p:cBhvr>
                                        <p:cTn id="12" dur="500"/>
                                        <p:tgtEl>
                                          <p:spTgt spid="18435"/>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8437"/>
                                        </p:tgtEl>
                                        <p:attrNameLst>
                                          <p:attrName>style.visibility</p:attrName>
                                        </p:attrNameLst>
                                      </p:cBhvr>
                                      <p:to>
                                        <p:strVal val="visible"/>
                                      </p:to>
                                    </p:set>
                                    <p:animEffect transition="in" filter="blinds(horizontal)">
                                      <p:cBhvr>
                                        <p:cTn id="15" dur="500"/>
                                        <p:tgtEl>
                                          <p:spTgt spid="184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ldLvl="0" animBg="1"/>
      <p:bldP spid="18436" grpId="0"/>
      <p:bldP spid="18437" grpId="0"/>
    </p:bldLst>
  </p:timing>
</p:sld>
</file>

<file path=ppt/tags/tag1.xml><?xml version="1.0" encoding="utf-8"?>
<p:tagLst xmlns:a="http://schemas.openxmlformats.org/drawingml/2006/main" xmlns:r="http://schemas.openxmlformats.org/officeDocument/2006/relationships" xmlns:p="http://schemas.openxmlformats.org/presentationml/2006/main">
  <p:tag name="ISLIDE.GUIDESSETTING" val="{&quot;Id&quot;:null,&quot;Name&quot;:&quot;正常&quot;,&quot;HeaderHeight&quot;:15.0,&quot;FooterHeight&quot;:9.0,&quot;SideMargin&quot;:5.5,&quot;TopMargin&quot;:0.0,&quot;BottomMargin&quot;:0.0,&quot;IntervalMargin&quot;:1.5,&quot;SettingType&quot;:&quot;System&quot;}"/>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TotalTime>
  <Words>1207</Words>
  <Application>Microsoft Office PowerPoint</Application>
  <PresentationFormat>宽屏</PresentationFormat>
  <Paragraphs>184</Paragraphs>
  <Slides>27</Slides>
  <Notes>0</Notes>
  <HiddenSlides>0</HiddenSlides>
  <MMClips>0</MMClips>
  <ScaleCrop>false</ScaleCrop>
  <HeadingPairs>
    <vt:vector size="8" baseType="variant">
      <vt:variant>
        <vt:lpstr>已用的字体</vt:lpstr>
      </vt:variant>
      <vt:variant>
        <vt:i4>2</vt:i4>
      </vt:variant>
      <vt:variant>
        <vt:lpstr>主题</vt:lpstr>
      </vt:variant>
      <vt:variant>
        <vt:i4>1</vt:i4>
      </vt:variant>
      <vt:variant>
        <vt:lpstr>嵌入 OLE 服务器</vt:lpstr>
      </vt:variant>
      <vt:variant>
        <vt:i4>4</vt:i4>
      </vt:variant>
      <vt:variant>
        <vt:lpstr>幻灯片标题</vt:lpstr>
      </vt:variant>
      <vt:variant>
        <vt:i4>27</vt:i4>
      </vt:variant>
    </vt:vector>
  </HeadingPairs>
  <TitlesOfParts>
    <vt:vector size="34" baseType="lpstr">
      <vt:lpstr>Arial</vt:lpstr>
      <vt:lpstr>Calibri</vt:lpstr>
      <vt:lpstr>Office 主题</vt:lpstr>
      <vt:lpstr>BMP 图像</vt:lpstr>
      <vt:lpstr>Equation.DSMT4</vt:lpstr>
      <vt:lpstr>Bitmap Image</vt:lpstr>
      <vt:lpstr>PI3.Image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cp:lastModifiedBy>天 下</cp:lastModifiedBy>
  <cp:revision>1</cp:revision>
  <dcterms:created xsi:type="dcterms:W3CDTF">2020-05-20T04:29:00Z</dcterms:created>
  <dcterms:modified xsi:type="dcterms:W3CDTF">2021-01-09T11:47:40Z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2052-11.1.0.9584</vt:lpwstr>
  </property>
</Properties>
</file>