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4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87" r:id="rId18"/>
    <p:sldId id="275" r:id="rId19"/>
  </p:sldIdLst>
  <p:sldSz cx="12192000" cy="6858000"/>
  <p:notesSz cx="6858000" cy="9144000"/>
  <p:embeddedFontLst>
    <p:embeddedFont>
      <p:font typeface="FandolFang R" panose="02010600030101010101" charset="-122"/>
      <p:regular r:id="rId22"/>
    </p:embeddedFont>
    <p:embeddedFont>
      <p:font typeface="思源黑体 CN Light" panose="02010600030101010101" charset="-122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93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3906">
          <p15:clr>
            <a:srgbClr val="A4A3A4"/>
          </p15:clr>
        </p15:guide>
        <p15:guide id="5" orient="horz" pos="38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7D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40" y="96"/>
      </p:cViewPr>
      <p:guideLst>
        <p:guide pos="393"/>
        <p:guide pos="7256"/>
        <p:guide orient="horz" pos="600"/>
        <p:guide orient="horz" pos="3906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240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5B124-08FA-4FE1-9AE4-D69A95B9B1A3}" type="datetimeFigureOut">
              <a:rPr lang="zh-CN" altLang="en-US" smtClean="0">
                <a:latin typeface="FandolFang R" panose="00000500000000000000" pitchFamily="50" charset="-122"/>
                <a:ea typeface="FandolFang R" panose="00000500000000000000" pitchFamily="50" charset="-122"/>
              </a:rPr>
              <a:t>2021/1/9</a:t>
            </a:fld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FF4C8-E265-418B-8573-FABD5CA39521}" type="slidenum">
              <a:rPr lang="zh-CN" altLang="en-US" smtClean="0">
                <a:latin typeface="FandolFang R" panose="00000500000000000000" pitchFamily="50" charset="-122"/>
                <a:ea typeface="FandolFang R" panose="00000500000000000000" pitchFamily="50" charset="-122"/>
              </a:rPr>
              <a:t>‹#›</a:t>
            </a:fld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" Target="../slides/slide4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93052A-E63F-492E-AD15-23321EB60531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4</a:t>
            </a:fld>
            <a:endParaRPr kumimoji="0" lang="en-US" altLang="zh-CN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2"/>
            </p:custDataLst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914400" y="4689475"/>
            <a:ext cx="5029200" cy="4443413"/>
          </a:xfrm>
        </p:spPr>
        <p:txBody>
          <a:bodyPr/>
          <a:lstStyle/>
          <a:p>
            <a:pPr defTabSz="914400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C07D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C07D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13" Type="http://schemas.openxmlformats.org/officeDocument/2006/relationships/oleObject" Target="../embeddings/oleObject36.bin"/><Relationship Id="rId3" Type="http://schemas.openxmlformats.org/officeDocument/2006/relationships/tags" Target="../tags/tag209.xml"/><Relationship Id="rId7" Type="http://schemas.openxmlformats.org/officeDocument/2006/relationships/tags" Target="../tags/tag213.xml"/><Relationship Id="rId12" Type="http://schemas.openxmlformats.org/officeDocument/2006/relationships/image" Target="../media/image17.png"/><Relationship Id="rId2" Type="http://schemas.openxmlformats.org/officeDocument/2006/relationships/tags" Target="../tags/tag208.xml"/><Relationship Id="rId16" Type="http://schemas.openxmlformats.org/officeDocument/2006/relationships/image" Target="../media/image19.wmf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1" Type="http://schemas.openxmlformats.org/officeDocument/2006/relationships/hyperlink" Target="&#20004;&#22402;&#30452;&#30452;&#32447;&#30340;&#26012;&#29575;&#20043;&#38388;&#30340;&#20851;&#31995;00.gsp" TargetMode="External"/><Relationship Id="rId5" Type="http://schemas.openxmlformats.org/officeDocument/2006/relationships/tags" Target="../tags/tag211.xml"/><Relationship Id="rId15" Type="http://schemas.openxmlformats.org/officeDocument/2006/relationships/oleObject" Target="../embeddings/oleObject37.bin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210.xml"/><Relationship Id="rId9" Type="http://schemas.openxmlformats.org/officeDocument/2006/relationships/tags" Target="../tags/tag215.xml"/><Relationship Id="rId1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18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5" Type="http://schemas.openxmlformats.org/officeDocument/2006/relationships/tags" Target="../tags/tag220.xml"/><Relationship Id="rId4" Type="http://schemas.openxmlformats.org/officeDocument/2006/relationships/tags" Target="../tags/tag2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29.xml"/><Relationship Id="rId13" Type="http://schemas.openxmlformats.org/officeDocument/2006/relationships/tags" Target="../tags/tag234.xml"/><Relationship Id="rId18" Type="http://schemas.openxmlformats.org/officeDocument/2006/relationships/tags" Target="../tags/tag239.xml"/><Relationship Id="rId26" Type="http://schemas.openxmlformats.org/officeDocument/2006/relationships/tags" Target="../tags/tag247.xml"/><Relationship Id="rId39" Type="http://schemas.openxmlformats.org/officeDocument/2006/relationships/image" Target="../media/image40.emf"/><Relationship Id="rId3" Type="http://schemas.openxmlformats.org/officeDocument/2006/relationships/tags" Target="../tags/tag224.xml"/><Relationship Id="rId21" Type="http://schemas.openxmlformats.org/officeDocument/2006/relationships/tags" Target="../tags/tag242.xml"/><Relationship Id="rId34" Type="http://schemas.openxmlformats.org/officeDocument/2006/relationships/oleObject" Target="../embeddings/oleObject38.bin"/><Relationship Id="rId42" Type="http://schemas.openxmlformats.org/officeDocument/2006/relationships/oleObject" Target="../embeddings/oleObject42.bin"/><Relationship Id="rId7" Type="http://schemas.openxmlformats.org/officeDocument/2006/relationships/tags" Target="../tags/tag228.xml"/><Relationship Id="rId12" Type="http://schemas.openxmlformats.org/officeDocument/2006/relationships/tags" Target="../tags/tag233.xml"/><Relationship Id="rId17" Type="http://schemas.openxmlformats.org/officeDocument/2006/relationships/tags" Target="../tags/tag238.xml"/><Relationship Id="rId25" Type="http://schemas.openxmlformats.org/officeDocument/2006/relationships/tags" Target="../tags/tag246.xml"/><Relationship Id="rId33" Type="http://schemas.openxmlformats.org/officeDocument/2006/relationships/slideLayout" Target="../slideLayouts/slideLayout3.xml"/><Relationship Id="rId38" Type="http://schemas.openxmlformats.org/officeDocument/2006/relationships/oleObject" Target="../embeddings/oleObject40.bin"/><Relationship Id="rId2" Type="http://schemas.openxmlformats.org/officeDocument/2006/relationships/tags" Target="../tags/tag223.xml"/><Relationship Id="rId16" Type="http://schemas.openxmlformats.org/officeDocument/2006/relationships/tags" Target="../tags/tag237.xml"/><Relationship Id="rId20" Type="http://schemas.openxmlformats.org/officeDocument/2006/relationships/tags" Target="../tags/tag241.xml"/><Relationship Id="rId29" Type="http://schemas.openxmlformats.org/officeDocument/2006/relationships/tags" Target="../tags/tag250.xml"/><Relationship Id="rId41" Type="http://schemas.openxmlformats.org/officeDocument/2006/relationships/image" Target="../media/image41.emf"/><Relationship Id="rId1" Type="http://schemas.openxmlformats.org/officeDocument/2006/relationships/tags" Target="../tags/tag222.xml"/><Relationship Id="rId6" Type="http://schemas.openxmlformats.org/officeDocument/2006/relationships/tags" Target="../tags/tag227.xml"/><Relationship Id="rId11" Type="http://schemas.openxmlformats.org/officeDocument/2006/relationships/tags" Target="../tags/tag232.xml"/><Relationship Id="rId24" Type="http://schemas.openxmlformats.org/officeDocument/2006/relationships/tags" Target="../tags/tag245.xml"/><Relationship Id="rId32" Type="http://schemas.openxmlformats.org/officeDocument/2006/relationships/tags" Target="../tags/tag253.xml"/><Relationship Id="rId37" Type="http://schemas.openxmlformats.org/officeDocument/2006/relationships/image" Target="../media/image39.emf"/><Relationship Id="rId40" Type="http://schemas.openxmlformats.org/officeDocument/2006/relationships/oleObject" Target="../embeddings/oleObject41.bin"/><Relationship Id="rId45" Type="http://schemas.openxmlformats.org/officeDocument/2006/relationships/image" Target="../media/image43.emf"/><Relationship Id="rId5" Type="http://schemas.openxmlformats.org/officeDocument/2006/relationships/tags" Target="../tags/tag226.xml"/><Relationship Id="rId15" Type="http://schemas.openxmlformats.org/officeDocument/2006/relationships/tags" Target="../tags/tag236.xml"/><Relationship Id="rId23" Type="http://schemas.openxmlformats.org/officeDocument/2006/relationships/tags" Target="../tags/tag244.xml"/><Relationship Id="rId28" Type="http://schemas.openxmlformats.org/officeDocument/2006/relationships/tags" Target="../tags/tag249.xml"/><Relationship Id="rId36" Type="http://schemas.openxmlformats.org/officeDocument/2006/relationships/oleObject" Target="../embeddings/oleObject39.bin"/><Relationship Id="rId10" Type="http://schemas.openxmlformats.org/officeDocument/2006/relationships/tags" Target="../tags/tag231.xml"/><Relationship Id="rId19" Type="http://schemas.openxmlformats.org/officeDocument/2006/relationships/tags" Target="../tags/tag240.xml"/><Relationship Id="rId31" Type="http://schemas.openxmlformats.org/officeDocument/2006/relationships/tags" Target="../tags/tag252.xml"/><Relationship Id="rId44" Type="http://schemas.openxmlformats.org/officeDocument/2006/relationships/oleObject" Target="../embeddings/oleObject43.bin"/><Relationship Id="rId4" Type="http://schemas.openxmlformats.org/officeDocument/2006/relationships/tags" Target="../tags/tag225.xml"/><Relationship Id="rId9" Type="http://schemas.openxmlformats.org/officeDocument/2006/relationships/tags" Target="../tags/tag230.xml"/><Relationship Id="rId14" Type="http://schemas.openxmlformats.org/officeDocument/2006/relationships/tags" Target="../tags/tag235.xml"/><Relationship Id="rId22" Type="http://schemas.openxmlformats.org/officeDocument/2006/relationships/tags" Target="../tags/tag243.xml"/><Relationship Id="rId27" Type="http://schemas.openxmlformats.org/officeDocument/2006/relationships/tags" Target="../tags/tag248.xml"/><Relationship Id="rId30" Type="http://schemas.openxmlformats.org/officeDocument/2006/relationships/tags" Target="../tags/tag251.xml"/><Relationship Id="rId35" Type="http://schemas.openxmlformats.org/officeDocument/2006/relationships/image" Target="../media/image38.emf"/><Relationship Id="rId43" Type="http://schemas.openxmlformats.org/officeDocument/2006/relationships/image" Target="../media/image4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256.xml"/><Relationship Id="rId7" Type="http://schemas.openxmlformats.org/officeDocument/2006/relationships/tags" Target="../tags/tag260.xml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6" Type="http://schemas.openxmlformats.org/officeDocument/2006/relationships/tags" Target="../tags/tag259.xml"/><Relationship Id="rId5" Type="http://schemas.openxmlformats.org/officeDocument/2006/relationships/tags" Target="../tags/tag258.xml"/><Relationship Id="rId4" Type="http://schemas.openxmlformats.org/officeDocument/2006/relationships/tags" Target="../tags/tag25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tags" Target="../tags/tag263.xml"/><Relationship Id="rId7" Type="http://schemas.openxmlformats.org/officeDocument/2006/relationships/oleObject" Target="../embeddings/oleObject44.bin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image" Target="../media/image44.GIF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46.wmf"/><Relationship Id="rId4" Type="http://schemas.openxmlformats.org/officeDocument/2006/relationships/tags" Target="../tags/tag264.xml"/><Relationship Id="rId9" Type="http://schemas.openxmlformats.org/officeDocument/2006/relationships/oleObject" Target="../embeddings/oleObject4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72.xml"/><Relationship Id="rId13" Type="http://schemas.openxmlformats.org/officeDocument/2006/relationships/tags" Target="../tags/tag277.xml"/><Relationship Id="rId18" Type="http://schemas.openxmlformats.org/officeDocument/2006/relationships/tags" Target="../tags/tag282.xml"/><Relationship Id="rId26" Type="http://schemas.openxmlformats.org/officeDocument/2006/relationships/tags" Target="../tags/tag290.xml"/><Relationship Id="rId3" Type="http://schemas.openxmlformats.org/officeDocument/2006/relationships/tags" Target="../tags/tag267.xml"/><Relationship Id="rId21" Type="http://schemas.openxmlformats.org/officeDocument/2006/relationships/tags" Target="../tags/tag285.xml"/><Relationship Id="rId7" Type="http://schemas.openxmlformats.org/officeDocument/2006/relationships/tags" Target="../tags/tag271.xml"/><Relationship Id="rId12" Type="http://schemas.openxmlformats.org/officeDocument/2006/relationships/tags" Target="../tags/tag276.xml"/><Relationship Id="rId17" Type="http://schemas.openxmlformats.org/officeDocument/2006/relationships/tags" Target="../tags/tag281.xml"/><Relationship Id="rId25" Type="http://schemas.openxmlformats.org/officeDocument/2006/relationships/tags" Target="../tags/tag289.xml"/><Relationship Id="rId33" Type="http://schemas.openxmlformats.org/officeDocument/2006/relationships/image" Target="../media/image47.wmf"/><Relationship Id="rId2" Type="http://schemas.openxmlformats.org/officeDocument/2006/relationships/tags" Target="../tags/tag266.xml"/><Relationship Id="rId16" Type="http://schemas.openxmlformats.org/officeDocument/2006/relationships/tags" Target="../tags/tag280.xml"/><Relationship Id="rId20" Type="http://schemas.openxmlformats.org/officeDocument/2006/relationships/tags" Target="../tags/tag284.xml"/><Relationship Id="rId29" Type="http://schemas.openxmlformats.org/officeDocument/2006/relationships/tags" Target="../tags/tag293.xml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11" Type="http://schemas.openxmlformats.org/officeDocument/2006/relationships/tags" Target="../tags/tag275.xml"/><Relationship Id="rId24" Type="http://schemas.openxmlformats.org/officeDocument/2006/relationships/tags" Target="../tags/tag288.xml"/><Relationship Id="rId32" Type="http://schemas.openxmlformats.org/officeDocument/2006/relationships/oleObject" Target="../embeddings/oleObject46.bin"/><Relationship Id="rId5" Type="http://schemas.openxmlformats.org/officeDocument/2006/relationships/tags" Target="../tags/tag269.xml"/><Relationship Id="rId15" Type="http://schemas.openxmlformats.org/officeDocument/2006/relationships/tags" Target="../tags/tag279.xml"/><Relationship Id="rId23" Type="http://schemas.openxmlformats.org/officeDocument/2006/relationships/tags" Target="../tags/tag287.xml"/><Relationship Id="rId28" Type="http://schemas.openxmlformats.org/officeDocument/2006/relationships/tags" Target="../tags/tag292.xml"/><Relationship Id="rId10" Type="http://schemas.openxmlformats.org/officeDocument/2006/relationships/tags" Target="../tags/tag274.xml"/><Relationship Id="rId19" Type="http://schemas.openxmlformats.org/officeDocument/2006/relationships/tags" Target="../tags/tag283.xml"/><Relationship Id="rId31" Type="http://schemas.openxmlformats.org/officeDocument/2006/relationships/slideLayout" Target="../slideLayouts/slideLayout3.xml"/><Relationship Id="rId4" Type="http://schemas.openxmlformats.org/officeDocument/2006/relationships/tags" Target="../tags/tag268.xml"/><Relationship Id="rId9" Type="http://schemas.openxmlformats.org/officeDocument/2006/relationships/tags" Target="../tags/tag273.xml"/><Relationship Id="rId14" Type="http://schemas.openxmlformats.org/officeDocument/2006/relationships/tags" Target="../tags/tag278.xml"/><Relationship Id="rId22" Type="http://schemas.openxmlformats.org/officeDocument/2006/relationships/tags" Target="../tags/tag286.xml"/><Relationship Id="rId27" Type="http://schemas.openxmlformats.org/officeDocument/2006/relationships/tags" Target="../tags/tag291.xml"/><Relationship Id="rId30" Type="http://schemas.openxmlformats.org/officeDocument/2006/relationships/tags" Target="../tags/tag294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307.xml"/><Relationship Id="rId18" Type="http://schemas.openxmlformats.org/officeDocument/2006/relationships/tags" Target="../tags/tag312.xml"/><Relationship Id="rId26" Type="http://schemas.openxmlformats.org/officeDocument/2006/relationships/tags" Target="../tags/tag320.xml"/><Relationship Id="rId39" Type="http://schemas.openxmlformats.org/officeDocument/2006/relationships/tags" Target="../tags/tag333.xml"/><Relationship Id="rId21" Type="http://schemas.openxmlformats.org/officeDocument/2006/relationships/tags" Target="../tags/tag315.xml"/><Relationship Id="rId34" Type="http://schemas.openxmlformats.org/officeDocument/2006/relationships/tags" Target="../tags/tag328.xml"/><Relationship Id="rId42" Type="http://schemas.openxmlformats.org/officeDocument/2006/relationships/tags" Target="../tags/tag336.xml"/><Relationship Id="rId47" Type="http://schemas.openxmlformats.org/officeDocument/2006/relationships/tags" Target="../tags/tag341.xml"/><Relationship Id="rId50" Type="http://schemas.openxmlformats.org/officeDocument/2006/relationships/tags" Target="../tags/tag344.xml"/><Relationship Id="rId55" Type="http://schemas.openxmlformats.org/officeDocument/2006/relationships/tags" Target="../tags/tag349.xml"/><Relationship Id="rId63" Type="http://schemas.openxmlformats.org/officeDocument/2006/relationships/image" Target="../media/image50.emf"/><Relationship Id="rId68" Type="http://schemas.openxmlformats.org/officeDocument/2006/relationships/oleObject" Target="../embeddings/oleObject52.bin"/><Relationship Id="rId76" Type="http://schemas.openxmlformats.org/officeDocument/2006/relationships/oleObject" Target="../embeddings/oleObject56.bin"/><Relationship Id="rId7" Type="http://schemas.openxmlformats.org/officeDocument/2006/relationships/tags" Target="../tags/tag301.xml"/><Relationship Id="rId71" Type="http://schemas.openxmlformats.org/officeDocument/2006/relationships/image" Target="../media/image54.wmf"/><Relationship Id="rId2" Type="http://schemas.openxmlformats.org/officeDocument/2006/relationships/tags" Target="../tags/tag296.xml"/><Relationship Id="rId16" Type="http://schemas.openxmlformats.org/officeDocument/2006/relationships/tags" Target="../tags/tag310.xml"/><Relationship Id="rId29" Type="http://schemas.openxmlformats.org/officeDocument/2006/relationships/tags" Target="../tags/tag323.xml"/><Relationship Id="rId11" Type="http://schemas.openxmlformats.org/officeDocument/2006/relationships/tags" Target="../tags/tag305.xml"/><Relationship Id="rId24" Type="http://schemas.openxmlformats.org/officeDocument/2006/relationships/tags" Target="../tags/tag318.xml"/><Relationship Id="rId32" Type="http://schemas.openxmlformats.org/officeDocument/2006/relationships/tags" Target="../tags/tag326.xml"/><Relationship Id="rId37" Type="http://schemas.openxmlformats.org/officeDocument/2006/relationships/tags" Target="../tags/tag331.xml"/><Relationship Id="rId40" Type="http://schemas.openxmlformats.org/officeDocument/2006/relationships/tags" Target="../tags/tag334.xml"/><Relationship Id="rId45" Type="http://schemas.openxmlformats.org/officeDocument/2006/relationships/tags" Target="../tags/tag339.xml"/><Relationship Id="rId53" Type="http://schemas.openxmlformats.org/officeDocument/2006/relationships/tags" Target="../tags/tag347.xml"/><Relationship Id="rId58" Type="http://schemas.openxmlformats.org/officeDocument/2006/relationships/oleObject" Target="../embeddings/oleObject47.bin"/><Relationship Id="rId66" Type="http://schemas.openxmlformats.org/officeDocument/2006/relationships/oleObject" Target="../embeddings/oleObject51.bin"/><Relationship Id="rId74" Type="http://schemas.openxmlformats.org/officeDocument/2006/relationships/oleObject" Target="../embeddings/oleObject55.bin"/><Relationship Id="rId79" Type="http://schemas.openxmlformats.org/officeDocument/2006/relationships/image" Target="../media/image58.emf"/><Relationship Id="rId5" Type="http://schemas.openxmlformats.org/officeDocument/2006/relationships/tags" Target="../tags/tag299.xml"/><Relationship Id="rId61" Type="http://schemas.openxmlformats.org/officeDocument/2006/relationships/image" Target="../media/image49.emf"/><Relationship Id="rId10" Type="http://schemas.openxmlformats.org/officeDocument/2006/relationships/tags" Target="../tags/tag304.xml"/><Relationship Id="rId19" Type="http://schemas.openxmlformats.org/officeDocument/2006/relationships/tags" Target="../tags/tag313.xml"/><Relationship Id="rId31" Type="http://schemas.openxmlformats.org/officeDocument/2006/relationships/tags" Target="../tags/tag325.xml"/><Relationship Id="rId44" Type="http://schemas.openxmlformats.org/officeDocument/2006/relationships/tags" Target="../tags/tag338.xml"/><Relationship Id="rId52" Type="http://schemas.openxmlformats.org/officeDocument/2006/relationships/tags" Target="../tags/tag346.xml"/><Relationship Id="rId60" Type="http://schemas.openxmlformats.org/officeDocument/2006/relationships/oleObject" Target="../embeddings/oleObject48.bin"/><Relationship Id="rId65" Type="http://schemas.openxmlformats.org/officeDocument/2006/relationships/image" Target="../media/image51.emf"/><Relationship Id="rId73" Type="http://schemas.openxmlformats.org/officeDocument/2006/relationships/image" Target="../media/image55.emf"/><Relationship Id="rId78" Type="http://schemas.openxmlformats.org/officeDocument/2006/relationships/oleObject" Target="../embeddings/oleObject57.bin"/><Relationship Id="rId81" Type="http://schemas.openxmlformats.org/officeDocument/2006/relationships/image" Target="../media/image59.emf"/><Relationship Id="rId4" Type="http://schemas.openxmlformats.org/officeDocument/2006/relationships/tags" Target="../tags/tag298.xml"/><Relationship Id="rId9" Type="http://schemas.openxmlformats.org/officeDocument/2006/relationships/tags" Target="../tags/tag303.xml"/><Relationship Id="rId14" Type="http://schemas.openxmlformats.org/officeDocument/2006/relationships/tags" Target="../tags/tag308.xml"/><Relationship Id="rId22" Type="http://schemas.openxmlformats.org/officeDocument/2006/relationships/tags" Target="../tags/tag316.xml"/><Relationship Id="rId27" Type="http://schemas.openxmlformats.org/officeDocument/2006/relationships/tags" Target="../tags/tag321.xml"/><Relationship Id="rId30" Type="http://schemas.openxmlformats.org/officeDocument/2006/relationships/tags" Target="../tags/tag324.xml"/><Relationship Id="rId35" Type="http://schemas.openxmlformats.org/officeDocument/2006/relationships/tags" Target="../tags/tag329.xml"/><Relationship Id="rId43" Type="http://schemas.openxmlformats.org/officeDocument/2006/relationships/tags" Target="../tags/tag337.xml"/><Relationship Id="rId48" Type="http://schemas.openxmlformats.org/officeDocument/2006/relationships/tags" Target="../tags/tag342.xml"/><Relationship Id="rId56" Type="http://schemas.openxmlformats.org/officeDocument/2006/relationships/tags" Target="../tags/tag350.xml"/><Relationship Id="rId64" Type="http://schemas.openxmlformats.org/officeDocument/2006/relationships/oleObject" Target="../embeddings/oleObject50.bin"/><Relationship Id="rId69" Type="http://schemas.openxmlformats.org/officeDocument/2006/relationships/image" Target="../media/image53.emf"/><Relationship Id="rId77" Type="http://schemas.openxmlformats.org/officeDocument/2006/relationships/image" Target="../media/image57.wmf"/><Relationship Id="rId8" Type="http://schemas.openxmlformats.org/officeDocument/2006/relationships/tags" Target="../tags/tag302.xml"/><Relationship Id="rId51" Type="http://schemas.openxmlformats.org/officeDocument/2006/relationships/tags" Target="../tags/tag345.xml"/><Relationship Id="rId72" Type="http://schemas.openxmlformats.org/officeDocument/2006/relationships/oleObject" Target="../embeddings/oleObject54.bin"/><Relationship Id="rId80" Type="http://schemas.openxmlformats.org/officeDocument/2006/relationships/oleObject" Target="../embeddings/oleObject58.bin"/><Relationship Id="rId3" Type="http://schemas.openxmlformats.org/officeDocument/2006/relationships/tags" Target="../tags/tag297.xml"/><Relationship Id="rId12" Type="http://schemas.openxmlformats.org/officeDocument/2006/relationships/tags" Target="../tags/tag306.xml"/><Relationship Id="rId17" Type="http://schemas.openxmlformats.org/officeDocument/2006/relationships/tags" Target="../tags/tag311.xml"/><Relationship Id="rId25" Type="http://schemas.openxmlformats.org/officeDocument/2006/relationships/tags" Target="../tags/tag319.xml"/><Relationship Id="rId33" Type="http://schemas.openxmlformats.org/officeDocument/2006/relationships/tags" Target="../tags/tag327.xml"/><Relationship Id="rId38" Type="http://schemas.openxmlformats.org/officeDocument/2006/relationships/tags" Target="../tags/tag332.xml"/><Relationship Id="rId46" Type="http://schemas.openxmlformats.org/officeDocument/2006/relationships/tags" Target="../tags/tag340.xml"/><Relationship Id="rId59" Type="http://schemas.openxmlformats.org/officeDocument/2006/relationships/image" Target="../media/image48.emf"/><Relationship Id="rId67" Type="http://schemas.openxmlformats.org/officeDocument/2006/relationships/image" Target="../media/image52.emf"/><Relationship Id="rId20" Type="http://schemas.openxmlformats.org/officeDocument/2006/relationships/tags" Target="../tags/tag314.xml"/><Relationship Id="rId41" Type="http://schemas.openxmlformats.org/officeDocument/2006/relationships/tags" Target="../tags/tag335.xml"/><Relationship Id="rId54" Type="http://schemas.openxmlformats.org/officeDocument/2006/relationships/tags" Target="../tags/tag348.xml"/><Relationship Id="rId62" Type="http://schemas.openxmlformats.org/officeDocument/2006/relationships/oleObject" Target="../embeddings/oleObject49.bin"/><Relationship Id="rId70" Type="http://schemas.openxmlformats.org/officeDocument/2006/relationships/oleObject" Target="../embeddings/oleObject53.bin"/><Relationship Id="rId75" Type="http://schemas.openxmlformats.org/officeDocument/2006/relationships/image" Target="../media/image56.emf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15" Type="http://schemas.openxmlformats.org/officeDocument/2006/relationships/tags" Target="../tags/tag309.xml"/><Relationship Id="rId23" Type="http://schemas.openxmlformats.org/officeDocument/2006/relationships/tags" Target="../tags/tag317.xml"/><Relationship Id="rId28" Type="http://schemas.openxmlformats.org/officeDocument/2006/relationships/tags" Target="../tags/tag322.xml"/><Relationship Id="rId36" Type="http://schemas.openxmlformats.org/officeDocument/2006/relationships/tags" Target="../tags/tag330.xml"/><Relationship Id="rId49" Type="http://schemas.openxmlformats.org/officeDocument/2006/relationships/tags" Target="../tags/tag343.xml"/><Relationship Id="rId57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3.emf"/><Relationship Id="rId5" Type="http://schemas.openxmlformats.org/officeDocument/2006/relationships/tags" Target="../tags/tag6.xml"/><Relationship Id="rId10" Type="http://schemas.openxmlformats.org/officeDocument/2006/relationships/oleObject" Target="../embeddings/oleObject2.bin"/><Relationship Id="rId4" Type="http://schemas.openxmlformats.org/officeDocument/2006/relationships/tags" Target="../tags/tag5.xml"/><Relationship Id="rId9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tags" Target="../tags/tag35.xml"/><Relationship Id="rId26" Type="http://schemas.openxmlformats.org/officeDocument/2006/relationships/tags" Target="../tags/tag43.xml"/><Relationship Id="rId39" Type="http://schemas.openxmlformats.org/officeDocument/2006/relationships/notesSlide" Target="../notesSlides/notesSlide1.xml"/><Relationship Id="rId3" Type="http://schemas.openxmlformats.org/officeDocument/2006/relationships/tags" Target="../tags/tag20.xml"/><Relationship Id="rId21" Type="http://schemas.openxmlformats.org/officeDocument/2006/relationships/tags" Target="../tags/tag38.xml"/><Relationship Id="rId34" Type="http://schemas.openxmlformats.org/officeDocument/2006/relationships/tags" Target="../tags/tag51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5" Type="http://schemas.openxmlformats.org/officeDocument/2006/relationships/tags" Target="../tags/tag42.xml"/><Relationship Id="rId33" Type="http://schemas.openxmlformats.org/officeDocument/2006/relationships/tags" Target="../tags/tag50.xml"/><Relationship Id="rId38" Type="http://schemas.openxmlformats.org/officeDocument/2006/relationships/slideLayout" Target="../slideLayouts/slideLayout3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tags" Target="../tags/tag37.xml"/><Relationship Id="rId29" Type="http://schemas.openxmlformats.org/officeDocument/2006/relationships/tags" Target="../tags/tag46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24" Type="http://schemas.openxmlformats.org/officeDocument/2006/relationships/tags" Target="../tags/tag41.xml"/><Relationship Id="rId32" Type="http://schemas.openxmlformats.org/officeDocument/2006/relationships/tags" Target="../tags/tag49.xml"/><Relationship Id="rId37" Type="http://schemas.openxmlformats.org/officeDocument/2006/relationships/tags" Target="../tags/tag54.xml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23" Type="http://schemas.openxmlformats.org/officeDocument/2006/relationships/tags" Target="../tags/tag40.xml"/><Relationship Id="rId28" Type="http://schemas.openxmlformats.org/officeDocument/2006/relationships/tags" Target="../tags/tag45.xml"/><Relationship Id="rId36" Type="http://schemas.openxmlformats.org/officeDocument/2006/relationships/tags" Target="../tags/tag53.xml"/><Relationship Id="rId10" Type="http://schemas.openxmlformats.org/officeDocument/2006/relationships/tags" Target="../tags/tag27.xml"/><Relationship Id="rId19" Type="http://schemas.openxmlformats.org/officeDocument/2006/relationships/tags" Target="../tags/tag36.xml"/><Relationship Id="rId31" Type="http://schemas.openxmlformats.org/officeDocument/2006/relationships/tags" Target="../tags/tag48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tags" Target="../tags/tag39.xml"/><Relationship Id="rId27" Type="http://schemas.openxmlformats.org/officeDocument/2006/relationships/tags" Target="../tags/tag44.xml"/><Relationship Id="rId30" Type="http://schemas.openxmlformats.org/officeDocument/2006/relationships/tags" Target="../tags/tag47.xml"/><Relationship Id="rId35" Type="http://schemas.openxmlformats.org/officeDocument/2006/relationships/tags" Target="../tags/tag5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tags" Target="../tags/tag75.xml"/><Relationship Id="rId26" Type="http://schemas.openxmlformats.org/officeDocument/2006/relationships/tags" Target="../tags/tag83.xml"/><Relationship Id="rId39" Type="http://schemas.openxmlformats.org/officeDocument/2006/relationships/image" Target="../media/image7.emf"/><Relationship Id="rId3" Type="http://schemas.openxmlformats.org/officeDocument/2006/relationships/tags" Target="../tags/tag60.xml"/><Relationship Id="rId21" Type="http://schemas.openxmlformats.org/officeDocument/2006/relationships/tags" Target="../tags/tag78.xml"/><Relationship Id="rId34" Type="http://schemas.openxmlformats.org/officeDocument/2006/relationships/oleObject" Target="../embeddings/oleObject4.bin"/><Relationship Id="rId42" Type="http://schemas.openxmlformats.org/officeDocument/2006/relationships/oleObject" Target="../embeddings/oleObject8.bin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tags" Target="../tags/tag74.xml"/><Relationship Id="rId25" Type="http://schemas.openxmlformats.org/officeDocument/2006/relationships/tags" Target="../tags/tag82.xml"/><Relationship Id="rId33" Type="http://schemas.openxmlformats.org/officeDocument/2006/relationships/image" Target="../media/image4.emf"/><Relationship Id="rId38" Type="http://schemas.openxmlformats.org/officeDocument/2006/relationships/oleObject" Target="../embeddings/oleObject6.bin"/><Relationship Id="rId2" Type="http://schemas.openxmlformats.org/officeDocument/2006/relationships/tags" Target="../tags/tag59.xml"/><Relationship Id="rId16" Type="http://schemas.openxmlformats.org/officeDocument/2006/relationships/tags" Target="../tags/tag73.xml"/><Relationship Id="rId20" Type="http://schemas.openxmlformats.org/officeDocument/2006/relationships/tags" Target="../tags/tag77.xml"/><Relationship Id="rId29" Type="http://schemas.openxmlformats.org/officeDocument/2006/relationships/tags" Target="../tags/tag86.xml"/><Relationship Id="rId41" Type="http://schemas.openxmlformats.org/officeDocument/2006/relationships/image" Target="../media/image8.emf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tags" Target="../tags/tag81.xml"/><Relationship Id="rId32" Type="http://schemas.openxmlformats.org/officeDocument/2006/relationships/oleObject" Target="../embeddings/oleObject3.bin"/><Relationship Id="rId37" Type="http://schemas.openxmlformats.org/officeDocument/2006/relationships/image" Target="../media/image6.emf"/><Relationship Id="rId40" Type="http://schemas.openxmlformats.org/officeDocument/2006/relationships/oleObject" Target="../embeddings/oleObject7.bin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23" Type="http://schemas.openxmlformats.org/officeDocument/2006/relationships/tags" Target="../tags/tag80.xml"/><Relationship Id="rId28" Type="http://schemas.openxmlformats.org/officeDocument/2006/relationships/tags" Target="../tags/tag85.xml"/><Relationship Id="rId36" Type="http://schemas.openxmlformats.org/officeDocument/2006/relationships/oleObject" Target="../embeddings/oleObject5.bin"/><Relationship Id="rId10" Type="http://schemas.openxmlformats.org/officeDocument/2006/relationships/tags" Target="../tags/tag67.xml"/><Relationship Id="rId19" Type="http://schemas.openxmlformats.org/officeDocument/2006/relationships/tags" Target="../tags/tag76.xml"/><Relationship Id="rId31" Type="http://schemas.openxmlformats.org/officeDocument/2006/relationships/slideLayout" Target="../slideLayouts/slideLayout3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tags" Target="../tags/tag79.xml"/><Relationship Id="rId27" Type="http://schemas.openxmlformats.org/officeDocument/2006/relationships/tags" Target="../tags/tag84.xml"/><Relationship Id="rId30" Type="http://schemas.openxmlformats.org/officeDocument/2006/relationships/tags" Target="../tags/tag87.xml"/><Relationship Id="rId35" Type="http://schemas.openxmlformats.org/officeDocument/2006/relationships/image" Target="../media/image5.emf"/><Relationship Id="rId43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26" Type="http://schemas.openxmlformats.org/officeDocument/2006/relationships/tags" Target="../tags/tag113.xml"/><Relationship Id="rId3" Type="http://schemas.openxmlformats.org/officeDocument/2006/relationships/tags" Target="../tags/tag90.xml"/><Relationship Id="rId21" Type="http://schemas.openxmlformats.org/officeDocument/2006/relationships/tags" Target="../tags/tag108.xml"/><Relationship Id="rId34" Type="http://schemas.openxmlformats.org/officeDocument/2006/relationships/slideLayout" Target="../slideLayouts/slideLayout3.xml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tags" Target="../tags/tag112.xml"/><Relationship Id="rId33" Type="http://schemas.openxmlformats.org/officeDocument/2006/relationships/tags" Target="../tags/tag120.xml"/><Relationship Id="rId38" Type="http://schemas.openxmlformats.org/officeDocument/2006/relationships/image" Target="../media/image11.wmf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20" Type="http://schemas.openxmlformats.org/officeDocument/2006/relationships/tags" Target="../tags/tag107.xml"/><Relationship Id="rId29" Type="http://schemas.openxmlformats.org/officeDocument/2006/relationships/tags" Target="../tags/tag116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24" Type="http://schemas.openxmlformats.org/officeDocument/2006/relationships/tags" Target="../tags/tag111.xml"/><Relationship Id="rId32" Type="http://schemas.openxmlformats.org/officeDocument/2006/relationships/tags" Target="../tags/tag119.xml"/><Relationship Id="rId37" Type="http://schemas.openxmlformats.org/officeDocument/2006/relationships/oleObject" Target="../embeddings/oleObject10.bin"/><Relationship Id="rId5" Type="http://schemas.openxmlformats.org/officeDocument/2006/relationships/tags" Target="../tags/tag92.xml"/><Relationship Id="rId15" Type="http://schemas.openxmlformats.org/officeDocument/2006/relationships/tags" Target="../tags/tag102.xml"/><Relationship Id="rId23" Type="http://schemas.openxmlformats.org/officeDocument/2006/relationships/tags" Target="../tags/tag110.xml"/><Relationship Id="rId28" Type="http://schemas.openxmlformats.org/officeDocument/2006/relationships/tags" Target="../tags/tag115.xml"/><Relationship Id="rId36" Type="http://schemas.openxmlformats.org/officeDocument/2006/relationships/image" Target="../media/image10.wmf"/><Relationship Id="rId10" Type="http://schemas.openxmlformats.org/officeDocument/2006/relationships/tags" Target="../tags/tag97.xml"/><Relationship Id="rId19" Type="http://schemas.openxmlformats.org/officeDocument/2006/relationships/tags" Target="../tags/tag106.xml"/><Relationship Id="rId31" Type="http://schemas.openxmlformats.org/officeDocument/2006/relationships/tags" Target="../tags/tag118.xml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Relationship Id="rId22" Type="http://schemas.openxmlformats.org/officeDocument/2006/relationships/tags" Target="../tags/tag109.xml"/><Relationship Id="rId27" Type="http://schemas.openxmlformats.org/officeDocument/2006/relationships/tags" Target="../tags/tag114.xml"/><Relationship Id="rId30" Type="http://schemas.openxmlformats.org/officeDocument/2006/relationships/tags" Target="../tags/tag117.xml"/><Relationship Id="rId35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26" Type="http://schemas.openxmlformats.org/officeDocument/2006/relationships/tags" Target="../tags/tag146.xml"/><Relationship Id="rId39" Type="http://schemas.openxmlformats.org/officeDocument/2006/relationships/oleObject" Target="../embeddings/oleObject12.bin"/><Relationship Id="rId3" Type="http://schemas.openxmlformats.org/officeDocument/2006/relationships/tags" Target="../tags/tag123.xml"/><Relationship Id="rId21" Type="http://schemas.openxmlformats.org/officeDocument/2006/relationships/tags" Target="../tags/tag141.xml"/><Relationship Id="rId34" Type="http://schemas.openxmlformats.org/officeDocument/2006/relationships/tags" Target="../tags/tag154.xml"/><Relationship Id="rId42" Type="http://schemas.openxmlformats.org/officeDocument/2006/relationships/image" Target="../media/image14.wmf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tags" Target="../tags/tag145.xml"/><Relationship Id="rId33" Type="http://schemas.openxmlformats.org/officeDocument/2006/relationships/tags" Target="../tags/tag153.xml"/><Relationship Id="rId38" Type="http://schemas.openxmlformats.org/officeDocument/2006/relationships/image" Target="../media/image12.wmf"/><Relationship Id="rId46" Type="http://schemas.openxmlformats.org/officeDocument/2006/relationships/image" Target="../media/image16.wmf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tags" Target="../tags/tag140.xml"/><Relationship Id="rId29" Type="http://schemas.openxmlformats.org/officeDocument/2006/relationships/tags" Target="../tags/tag149.xml"/><Relationship Id="rId41" Type="http://schemas.openxmlformats.org/officeDocument/2006/relationships/oleObject" Target="../embeddings/oleObject13.bin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tags" Target="../tags/tag144.xml"/><Relationship Id="rId32" Type="http://schemas.openxmlformats.org/officeDocument/2006/relationships/tags" Target="../tags/tag152.xml"/><Relationship Id="rId37" Type="http://schemas.openxmlformats.org/officeDocument/2006/relationships/oleObject" Target="../embeddings/oleObject11.bin"/><Relationship Id="rId40" Type="http://schemas.openxmlformats.org/officeDocument/2006/relationships/image" Target="../media/image13.wmf"/><Relationship Id="rId45" Type="http://schemas.openxmlformats.org/officeDocument/2006/relationships/oleObject" Target="../embeddings/oleObject15.bin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tags" Target="../tags/tag143.xml"/><Relationship Id="rId28" Type="http://schemas.openxmlformats.org/officeDocument/2006/relationships/tags" Target="../tags/tag148.xml"/><Relationship Id="rId36" Type="http://schemas.openxmlformats.org/officeDocument/2006/relationships/slideLayout" Target="../slideLayouts/slideLayout3.xml"/><Relationship Id="rId10" Type="http://schemas.openxmlformats.org/officeDocument/2006/relationships/tags" Target="../tags/tag130.xml"/><Relationship Id="rId19" Type="http://schemas.openxmlformats.org/officeDocument/2006/relationships/tags" Target="../tags/tag139.xml"/><Relationship Id="rId31" Type="http://schemas.openxmlformats.org/officeDocument/2006/relationships/tags" Target="../tags/tag151.xml"/><Relationship Id="rId44" Type="http://schemas.openxmlformats.org/officeDocument/2006/relationships/image" Target="../media/image15.wmf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tags" Target="../tags/tag142.xml"/><Relationship Id="rId27" Type="http://schemas.openxmlformats.org/officeDocument/2006/relationships/tags" Target="../tags/tag147.xml"/><Relationship Id="rId30" Type="http://schemas.openxmlformats.org/officeDocument/2006/relationships/tags" Target="../tags/tag150.xml"/><Relationship Id="rId35" Type="http://schemas.openxmlformats.org/officeDocument/2006/relationships/tags" Target="../tags/tag155.xml"/><Relationship Id="rId43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oleObject" Target="../embeddings/oleObject16.bin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12" Type="http://schemas.openxmlformats.org/officeDocument/2006/relationships/image" Target="../media/image17.png"/><Relationship Id="rId2" Type="http://schemas.openxmlformats.org/officeDocument/2006/relationships/tags" Target="../tags/tag157.xml"/><Relationship Id="rId16" Type="http://schemas.openxmlformats.org/officeDocument/2006/relationships/image" Target="../media/image19.wmf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hyperlink" Target="&#20004;&#22402;&#30452;&#30452;&#32447;&#30340;&#26012;&#29575;&#20043;&#38388;&#30340;&#20851;&#31995;00.gsp" TargetMode="External"/><Relationship Id="rId5" Type="http://schemas.openxmlformats.org/officeDocument/2006/relationships/tags" Target="../tags/tag160.xml"/><Relationship Id="rId15" Type="http://schemas.openxmlformats.org/officeDocument/2006/relationships/oleObject" Target="../embeddings/oleObject17.bin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77.xml"/><Relationship Id="rId18" Type="http://schemas.openxmlformats.org/officeDocument/2006/relationships/tags" Target="../tags/tag182.xml"/><Relationship Id="rId26" Type="http://schemas.openxmlformats.org/officeDocument/2006/relationships/tags" Target="../tags/tag190.xml"/><Relationship Id="rId39" Type="http://schemas.openxmlformats.org/officeDocument/2006/relationships/tags" Target="../tags/tag203.xml"/><Relationship Id="rId21" Type="http://schemas.openxmlformats.org/officeDocument/2006/relationships/tags" Target="../tags/tag185.xml"/><Relationship Id="rId34" Type="http://schemas.openxmlformats.org/officeDocument/2006/relationships/tags" Target="../tags/tag198.xml"/><Relationship Id="rId42" Type="http://schemas.openxmlformats.org/officeDocument/2006/relationships/tags" Target="../tags/tag206.xml"/><Relationship Id="rId47" Type="http://schemas.openxmlformats.org/officeDocument/2006/relationships/oleObject" Target="../embeddings/oleObject19.bin"/><Relationship Id="rId50" Type="http://schemas.openxmlformats.org/officeDocument/2006/relationships/oleObject" Target="../embeddings/oleObject20.bin"/><Relationship Id="rId55" Type="http://schemas.openxmlformats.org/officeDocument/2006/relationships/image" Target="../media/image25.wmf"/><Relationship Id="rId63" Type="http://schemas.openxmlformats.org/officeDocument/2006/relationships/image" Target="../media/image29.wmf"/><Relationship Id="rId68" Type="http://schemas.openxmlformats.org/officeDocument/2006/relationships/oleObject" Target="../embeddings/oleObject30.bin"/><Relationship Id="rId76" Type="http://schemas.openxmlformats.org/officeDocument/2006/relationships/oleObject" Target="../embeddings/oleObject34.bin"/><Relationship Id="rId7" Type="http://schemas.openxmlformats.org/officeDocument/2006/relationships/tags" Target="../tags/tag171.xml"/><Relationship Id="rId71" Type="http://schemas.openxmlformats.org/officeDocument/2006/relationships/image" Target="../media/image33.wmf"/><Relationship Id="rId2" Type="http://schemas.openxmlformats.org/officeDocument/2006/relationships/tags" Target="../tags/tag166.xml"/><Relationship Id="rId16" Type="http://schemas.openxmlformats.org/officeDocument/2006/relationships/tags" Target="../tags/tag180.xml"/><Relationship Id="rId29" Type="http://schemas.openxmlformats.org/officeDocument/2006/relationships/tags" Target="../tags/tag193.xml"/><Relationship Id="rId11" Type="http://schemas.openxmlformats.org/officeDocument/2006/relationships/tags" Target="../tags/tag175.xml"/><Relationship Id="rId24" Type="http://schemas.openxmlformats.org/officeDocument/2006/relationships/tags" Target="../tags/tag188.xml"/><Relationship Id="rId32" Type="http://schemas.openxmlformats.org/officeDocument/2006/relationships/tags" Target="../tags/tag196.xml"/><Relationship Id="rId37" Type="http://schemas.openxmlformats.org/officeDocument/2006/relationships/tags" Target="../tags/tag201.xml"/><Relationship Id="rId40" Type="http://schemas.openxmlformats.org/officeDocument/2006/relationships/tags" Target="../tags/tag204.xml"/><Relationship Id="rId45" Type="http://schemas.openxmlformats.org/officeDocument/2006/relationships/oleObject" Target="../embeddings/oleObject18.bin"/><Relationship Id="rId53" Type="http://schemas.openxmlformats.org/officeDocument/2006/relationships/oleObject" Target="../embeddings/oleObject22.bin"/><Relationship Id="rId58" Type="http://schemas.openxmlformats.org/officeDocument/2006/relationships/oleObject" Target="../embeddings/oleObject25.bin"/><Relationship Id="rId66" Type="http://schemas.openxmlformats.org/officeDocument/2006/relationships/oleObject" Target="../embeddings/oleObject29.bin"/><Relationship Id="rId74" Type="http://schemas.openxmlformats.org/officeDocument/2006/relationships/oleObject" Target="../embeddings/oleObject33.bin"/><Relationship Id="rId79" Type="http://schemas.openxmlformats.org/officeDocument/2006/relationships/image" Target="../media/image37.wmf"/><Relationship Id="rId5" Type="http://schemas.openxmlformats.org/officeDocument/2006/relationships/tags" Target="../tags/tag169.xml"/><Relationship Id="rId61" Type="http://schemas.openxmlformats.org/officeDocument/2006/relationships/image" Target="../media/image28.wmf"/><Relationship Id="rId10" Type="http://schemas.openxmlformats.org/officeDocument/2006/relationships/tags" Target="../tags/tag174.xml"/><Relationship Id="rId19" Type="http://schemas.openxmlformats.org/officeDocument/2006/relationships/tags" Target="../tags/tag183.xml"/><Relationship Id="rId31" Type="http://schemas.openxmlformats.org/officeDocument/2006/relationships/tags" Target="../tags/tag195.xml"/><Relationship Id="rId44" Type="http://schemas.openxmlformats.org/officeDocument/2006/relationships/image" Target="../media/image20.png"/><Relationship Id="rId52" Type="http://schemas.openxmlformats.org/officeDocument/2006/relationships/image" Target="../media/image24.png"/><Relationship Id="rId60" Type="http://schemas.openxmlformats.org/officeDocument/2006/relationships/oleObject" Target="../embeddings/oleObject26.bin"/><Relationship Id="rId65" Type="http://schemas.openxmlformats.org/officeDocument/2006/relationships/image" Target="../media/image30.wmf"/><Relationship Id="rId73" Type="http://schemas.openxmlformats.org/officeDocument/2006/relationships/image" Target="../media/image34.wmf"/><Relationship Id="rId78" Type="http://schemas.openxmlformats.org/officeDocument/2006/relationships/oleObject" Target="../embeddings/oleObject35.bin"/><Relationship Id="rId4" Type="http://schemas.openxmlformats.org/officeDocument/2006/relationships/tags" Target="../tags/tag168.xml"/><Relationship Id="rId9" Type="http://schemas.openxmlformats.org/officeDocument/2006/relationships/tags" Target="../tags/tag173.xml"/><Relationship Id="rId14" Type="http://schemas.openxmlformats.org/officeDocument/2006/relationships/tags" Target="../tags/tag178.xml"/><Relationship Id="rId22" Type="http://schemas.openxmlformats.org/officeDocument/2006/relationships/tags" Target="../tags/tag186.xml"/><Relationship Id="rId27" Type="http://schemas.openxmlformats.org/officeDocument/2006/relationships/tags" Target="../tags/tag191.xml"/><Relationship Id="rId30" Type="http://schemas.openxmlformats.org/officeDocument/2006/relationships/tags" Target="../tags/tag194.xml"/><Relationship Id="rId35" Type="http://schemas.openxmlformats.org/officeDocument/2006/relationships/tags" Target="../tags/tag199.xml"/><Relationship Id="rId43" Type="http://schemas.openxmlformats.org/officeDocument/2006/relationships/slideLayout" Target="../slideLayouts/slideLayout3.xml"/><Relationship Id="rId48" Type="http://schemas.openxmlformats.org/officeDocument/2006/relationships/image" Target="../media/image22.wmf"/><Relationship Id="rId56" Type="http://schemas.openxmlformats.org/officeDocument/2006/relationships/oleObject" Target="../embeddings/oleObject24.bin"/><Relationship Id="rId64" Type="http://schemas.openxmlformats.org/officeDocument/2006/relationships/oleObject" Target="../embeddings/oleObject28.bin"/><Relationship Id="rId69" Type="http://schemas.openxmlformats.org/officeDocument/2006/relationships/image" Target="../media/image32.wmf"/><Relationship Id="rId77" Type="http://schemas.openxmlformats.org/officeDocument/2006/relationships/image" Target="../media/image36.wmf"/><Relationship Id="rId8" Type="http://schemas.openxmlformats.org/officeDocument/2006/relationships/tags" Target="../tags/tag172.xml"/><Relationship Id="rId51" Type="http://schemas.openxmlformats.org/officeDocument/2006/relationships/oleObject" Target="../embeddings/oleObject21.bin"/><Relationship Id="rId72" Type="http://schemas.openxmlformats.org/officeDocument/2006/relationships/oleObject" Target="../embeddings/oleObject32.bin"/><Relationship Id="rId3" Type="http://schemas.openxmlformats.org/officeDocument/2006/relationships/tags" Target="../tags/tag167.xml"/><Relationship Id="rId12" Type="http://schemas.openxmlformats.org/officeDocument/2006/relationships/tags" Target="../tags/tag176.xml"/><Relationship Id="rId17" Type="http://schemas.openxmlformats.org/officeDocument/2006/relationships/tags" Target="../tags/tag181.xml"/><Relationship Id="rId25" Type="http://schemas.openxmlformats.org/officeDocument/2006/relationships/tags" Target="../tags/tag189.xml"/><Relationship Id="rId33" Type="http://schemas.openxmlformats.org/officeDocument/2006/relationships/tags" Target="../tags/tag197.xml"/><Relationship Id="rId38" Type="http://schemas.openxmlformats.org/officeDocument/2006/relationships/tags" Target="../tags/tag202.xml"/><Relationship Id="rId46" Type="http://schemas.openxmlformats.org/officeDocument/2006/relationships/image" Target="../media/image21.wmf"/><Relationship Id="rId59" Type="http://schemas.openxmlformats.org/officeDocument/2006/relationships/image" Target="../media/image27.wmf"/><Relationship Id="rId67" Type="http://schemas.openxmlformats.org/officeDocument/2006/relationships/image" Target="../media/image31.wmf"/><Relationship Id="rId20" Type="http://schemas.openxmlformats.org/officeDocument/2006/relationships/tags" Target="../tags/tag184.xml"/><Relationship Id="rId41" Type="http://schemas.openxmlformats.org/officeDocument/2006/relationships/tags" Target="../tags/tag205.xml"/><Relationship Id="rId54" Type="http://schemas.openxmlformats.org/officeDocument/2006/relationships/oleObject" Target="../embeddings/oleObject23.bin"/><Relationship Id="rId62" Type="http://schemas.openxmlformats.org/officeDocument/2006/relationships/oleObject" Target="../embeddings/oleObject27.bin"/><Relationship Id="rId70" Type="http://schemas.openxmlformats.org/officeDocument/2006/relationships/oleObject" Target="../embeddings/oleObject31.bin"/><Relationship Id="rId75" Type="http://schemas.openxmlformats.org/officeDocument/2006/relationships/image" Target="../media/image35.wmf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15" Type="http://schemas.openxmlformats.org/officeDocument/2006/relationships/tags" Target="../tags/tag179.xml"/><Relationship Id="rId23" Type="http://schemas.openxmlformats.org/officeDocument/2006/relationships/tags" Target="../tags/tag187.xml"/><Relationship Id="rId28" Type="http://schemas.openxmlformats.org/officeDocument/2006/relationships/tags" Target="../tags/tag192.xml"/><Relationship Id="rId36" Type="http://schemas.openxmlformats.org/officeDocument/2006/relationships/tags" Target="../tags/tag200.xml"/><Relationship Id="rId49" Type="http://schemas.openxmlformats.org/officeDocument/2006/relationships/image" Target="../media/image23.png"/><Relationship Id="rId57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6" r="47628" b="87527"/>
          <a:stretch>
            <a:fillRect/>
          </a:stretch>
        </p:blipFill>
        <p:spPr>
          <a:xfrm>
            <a:off x="2090678" y="1292612"/>
            <a:ext cx="689257" cy="594187"/>
          </a:xfrm>
          <a:custGeom>
            <a:avLst/>
            <a:gdLst>
              <a:gd name="connsiteX0" fmla="*/ 344628 w 689257"/>
              <a:gd name="connsiteY0" fmla="*/ 0 h 594187"/>
              <a:gd name="connsiteX1" fmla="*/ 689257 w 689257"/>
              <a:gd name="connsiteY1" fmla="*/ 594187 h 594187"/>
              <a:gd name="connsiteX2" fmla="*/ 0 w 689257"/>
              <a:gd name="connsiteY2" fmla="*/ 594187 h 594187"/>
              <a:gd name="connsiteX3" fmla="*/ 344628 w 689257"/>
              <a:gd name="connsiteY3" fmla="*/ 0 h 594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257" h="594187">
                <a:moveTo>
                  <a:pt x="344628" y="0"/>
                </a:moveTo>
                <a:lnTo>
                  <a:pt x="689257" y="594187"/>
                </a:lnTo>
                <a:lnTo>
                  <a:pt x="0" y="594187"/>
                </a:lnTo>
                <a:lnTo>
                  <a:pt x="344628" y="0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7" t="12473" r="57274" b="49692"/>
          <a:stretch>
            <a:fillRect/>
          </a:stretch>
        </p:blipFill>
        <p:spPr>
          <a:xfrm>
            <a:off x="-30144" y="1886799"/>
            <a:ext cx="2090678" cy="1802309"/>
          </a:xfrm>
          <a:custGeom>
            <a:avLst/>
            <a:gdLst>
              <a:gd name="connsiteX0" fmla="*/ 0 w 2090678"/>
              <a:gd name="connsiteY0" fmla="*/ 0 h 1802309"/>
              <a:gd name="connsiteX1" fmla="*/ 2090678 w 2090678"/>
              <a:gd name="connsiteY1" fmla="*/ 0 h 1802309"/>
              <a:gd name="connsiteX2" fmla="*/ 1045339 w 2090678"/>
              <a:gd name="connsiteY2" fmla="*/ 1802309 h 1802309"/>
              <a:gd name="connsiteX3" fmla="*/ 0 w 2090678"/>
              <a:gd name="connsiteY3" fmla="*/ 0 h 180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678" h="1802309">
                <a:moveTo>
                  <a:pt x="0" y="0"/>
                </a:moveTo>
                <a:lnTo>
                  <a:pt x="2090678" y="0"/>
                </a:lnTo>
                <a:lnTo>
                  <a:pt x="1045339" y="180230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2" t="12473" r="18369" b="49692"/>
          <a:stretch>
            <a:fillRect/>
          </a:stretch>
        </p:blipFill>
        <p:spPr>
          <a:xfrm>
            <a:off x="2810079" y="1886799"/>
            <a:ext cx="2090677" cy="1802309"/>
          </a:xfrm>
          <a:custGeom>
            <a:avLst/>
            <a:gdLst>
              <a:gd name="connsiteX0" fmla="*/ 0 w 2090677"/>
              <a:gd name="connsiteY0" fmla="*/ 0 h 1802309"/>
              <a:gd name="connsiteX1" fmla="*/ 2090677 w 2090677"/>
              <a:gd name="connsiteY1" fmla="*/ 0 h 1802309"/>
              <a:gd name="connsiteX2" fmla="*/ 1045338 w 2090677"/>
              <a:gd name="connsiteY2" fmla="*/ 1802309 h 1802309"/>
              <a:gd name="connsiteX3" fmla="*/ 0 w 2090677"/>
              <a:gd name="connsiteY3" fmla="*/ 0 h 180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677" h="1802309">
                <a:moveTo>
                  <a:pt x="0" y="0"/>
                </a:moveTo>
                <a:lnTo>
                  <a:pt x="2090677" y="0"/>
                </a:lnTo>
                <a:lnTo>
                  <a:pt x="1045338" y="180230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7" t="50308" r="57274" b="11857"/>
          <a:stretch>
            <a:fillRect/>
          </a:stretch>
        </p:blipFill>
        <p:spPr>
          <a:xfrm>
            <a:off x="-30144" y="3689108"/>
            <a:ext cx="2090678" cy="1802308"/>
          </a:xfrm>
          <a:custGeom>
            <a:avLst/>
            <a:gdLst>
              <a:gd name="connsiteX0" fmla="*/ 1045339 w 2090678"/>
              <a:gd name="connsiteY0" fmla="*/ 0 h 1802308"/>
              <a:gd name="connsiteX1" fmla="*/ 2090678 w 2090678"/>
              <a:gd name="connsiteY1" fmla="*/ 1802308 h 1802308"/>
              <a:gd name="connsiteX2" fmla="*/ 0 w 2090678"/>
              <a:gd name="connsiteY2" fmla="*/ 1802308 h 1802308"/>
              <a:gd name="connsiteX3" fmla="*/ 1045339 w 2090678"/>
              <a:gd name="connsiteY3" fmla="*/ 0 h 18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678" h="1802308">
                <a:moveTo>
                  <a:pt x="1045339" y="0"/>
                </a:moveTo>
                <a:lnTo>
                  <a:pt x="2090678" y="1802308"/>
                </a:lnTo>
                <a:lnTo>
                  <a:pt x="0" y="1802308"/>
                </a:lnTo>
                <a:lnTo>
                  <a:pt x="1045339" y="0"/>
                </a:lnTo>
                <a:close/>
              </a:path>
            </a:pathLst>
          </a:cu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2" t="50308" r="18369" b="11857"/>
          <a:stretch>
            <a:fillRect/>
          </a:stretch>
        </p:blipFill>
        <p:spPr>
          <a:xfrm>
            <a:off x="2810079" y="3689108"/>
            <a:ext cx="2090677" cy="1802308"/>
          </a:xfrm>
          <a:custGeom>
            <a:avLst/>
            <a:gdLst>
              <a:gd name="connsiteX0" fmla="*/ 1045338 w 2090677"/>
              <a:gd name="connsiteY0" fmla="*/ 0 h 1802308"/>
              <a:gd name="connsiteX1" fmla="*/ 2090677 w 2090677"/>
              <a:gd name="connsiteY1" fmla="*/ 1802308 h 1802308"/>
              <a:gd name="connsiteX2" fmla="*/ 0 w 2090677"/>
              <a:gd name="connsiteY2" fmla="*/ 1802308 h 1802308"/>
              <a:gd name="connsiteX3" fmla="*/ 1045338 w 2090677"/>
              <a:gd name="connsiteY3" fmla="*/ 0 h 18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677" h="1802308">
                <a:moveTo>
                  <a:pt x="1045338" y="0"/>
                </a:moveTo>
                <a:lnTo>
                  <a:pt x="2090677" y="1802308"/>
                </a:lnTo>
                <a:lnTo>
                  <a:pt x="0" y="1802308"/>
                </a:lnTo>
                <a:lnTo>
                  <a:pt x="1045338" y="0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6" t="88143" r="47628"/>
          <a:stretch>
            <a:fillRect/>
          </a:stretch>
        </p:blipFill>
        <p:spPr>
          <a:xfrm>
            <a:off x="2090678" y="5491416"/>
            <a:ext cx="689257" cy="564799"/>
          </a:xfrm>
          <a:custGeom>
            <a:avLst/>
            <a:gdLst>
              <a:gd name="connsiteX0" fmla="*/ 0 w 689257"/>
              <a:gd name="connsiteY0" fmla="*/ 0 h 564799"/>
              <a:gd name="connsiteX1" fmla="*/ 689257 w 689257"/>
              <a:gd name="connsiteY1" fmla="*/ 0 h 564799"/>
              <a:gd name="connsiteX2" fmla="*/ 361673 w 689257"/>
              <a:gd name="connsiteY2" fmla="*/ 564799 h 564799"/>
              <a:gd name="connsiteX3" fmla="*/ 327583 w 689257"/>
              <a:gd name="connsiteY3" fmla="*/ 564799 h 564799"/>
              <a:gd name="connsiteX4" fmla="*/ 0 w 689257"/>
              <a:gd name="connsiteY4" fmla="*/ 0 h 56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257" h="564799">
                <a:moveTo>
                  <a:pt x="0" y="0"/>
                </a:moveTo>
                <a:lnTo>
                  <a:pt x="689257" y="0"/>
                </a:lnTo>
                <a:lnTo>
                  <a:pt x="361673" y="564799"/>
                </a:lnTo>
                <a:lnTo>
                  <a:pt x="327583" y="56479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7" t="12473" r="32998" b="11857"/>
          <a:stretch>
            <a:fillRect/>
          </a:stretch>
        </p:blipFill>
        <p:spPr>
          <a:xfrm>
            <a:off x="1045339" y="1886799"/>
            <a:ext cx="2779934" cy="3604617"/>
          </a:xfrm>
          <a:custGeom>
            <a:avLst/>
            <a:gdLst>
              <a:gd name="connsiteX0" fmla="*/ 1045339 w 2779934"/>
              <a:gd name="connsiteY0" fmla="*/ 0 h 3604617"/>
              <a:gd name="connsiteX1" fmla="*/ 1734596 w 2779934"/>
              <a:gd name="connsiteY1" fmla="*/ 0 h 3604617"/>
              <a:gd name="connsiteX2" fmla="*/ 2779934 w 2779934"/>
              <a:gd name="connsiteY2" fmla="*/ 1802309 h 3604617"/>
              <a:gd name="connsiteX3" fmla="*/ 1734596 w 2779934"/>
              <a:gd name="connsiteY3" fmla="*/ 3604617 h 3604617"/>
              <a:gd name="connsiteX4" fmla="*/ 1045339 w 2779934"/>
              <a:gd name="connsiteY4" fmla="*/ 3604617 h 3604617"/>
              <a:gd name="connsiteX5" fmla="*/ 0 w 2779934"/>
              <a:gd name="connsiteY5" fmla="*/ 1802309 h 3604617"/>
              <a:gd name="connsiteX6" fmla="*/ 1045339 w 2779934"/>
              <a:gd name="connsiteY6" fmla="*/ 0 h 360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9934" h="3604617">
                <a:moveTo>
                  <a:pt x="1045339" y="0"/>
                </a:moveTo>
                <a:lnTo>
                  <a:pt x="1734596" y="0"/>
                </a:lnTo>
                <a:lnTo>
                  <a:pt x="2779934" y="1802309"/>
                </a:lnTo>
                <a:lnTo>
                  <a:pt x="1734596" y="3604617"/>
                </a:lnTo>
                <a:lnTo>
                  <a:pt x="1045339" y="3604617"/>
                </a:lnTo>
                <a:lnTo>
                  <a:pt x="0" y="1802309"/>
                </a:lnTo>
                <a:lnTo>
                  <a:pt x="1045339" y="0"/>
                </a:ln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1" t="100000" r="52212" b="-617"/>
          <a:stretch>
            <a:fillRect/>
          </a:stretch>
        </p:blipFill>
        <p:spPr>
          <a:xfrm>
            <a:off x="2418261" y="6056215"/>
            <a:ext cx="34090" cy="29388"/>
          </a:xfrm>
          <a:custGeom>
            <a:avLst/>
            <a:gdLst>
              <a:gd name="connsiteX0" fmla="*/ 0 w 34090"/>
              <a:gd name="connsiteY0" fmla="*/ 0 h 29388"/>
              <a:gd name="connsiteX1" fmla="*/ 34090 w 34090"/>
              <a:gd name="connsiteY1" fmla="*/ 0 h 29388"/>
              <a:gd name="connsiteX2" fmla="*/ 17045 w 34090"/>
              <a:gd name="connsiteY2" fmla="*/ 29388 h 29388"/>
              <a:gd name="connsiteX3" fmla="*/ 0 w 34090"/>
              <a:gd name="connsiteY3" fmla="*/ 0 h 2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90" h="29388">
                <a:moveTo>
                  <a:pt x="0" y="0"/>
                </a:moveTo>
                <a:lnTo>
                  <a:pt x="34090" y="0"/>
                </a:lnTo>
                <a:lnTo>
                  <a:pt x="17045" y="29388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0" name="组合 19"/>
          <p:cNvGrpSpPr/>
          <p:nvPr/>
        </p:nvGrpSpPr>
        <p:grpSpPr>
          <a:xfrm>
            <a:off x="4674999" y="2408059"/>
            <a:ext cx="7136336" cy="2611095"/>
            <a:chOff x="6147269" y="3050168"/>
            <a:chExt cx="5112385" cy="1870556"/>
          </a:xfrm>
        </p:grpSpPr>
        <p:grpSp>
          <p:nvGrpSpPr>
            <p:cNvPr id="21" name="组合 20"/>
            <p:cNvGrpSpPr/>
            <p:nvPr/>
          </p:nvGrpSpPr>
          <p:grpSpPr>
            <a:xfrm>
              <a:off x="6147269" y="3555755"/>
              <a:ext cx="5033250" cy="1364969"/>
              <a:chOff x="-4714868" y="2334820"/>
              <a:chExt cx="5033250" cy="1364969"/>
            </a:xfrm>
          </p:grpSpPr>
          <p:sp>
            <p:nvSpPr>
              <p:cNvPr id="23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C07D1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-4714868" y="2334820"/>
                <a:ext cx="5033250" cy="779653"/>
                <a:chOff x="-4714868" y="2334820"/>
                <a:chExt cx="5033250" cy="779653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6" name="直接连接符 25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7" name="文本占位符 19"/>
                <p:cNvSpPr txBox="1"/>
                <p:nvPr/>
              </p:nvSpPr>
              <p:spPr>
                <a:xfrm>
                  <a:off x="-4708756" y="2334820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3600" b="1" dirty="0">
                      <a:solidFill>
                        <a:srgbClr val="C07D11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3.1.2</a:t>
                  </a:r>
                  <a:r>
                    <a:rPr lang="zh-CN" altLang="en-US" sz="3600" b="1" dirty="0">
                      <a:solidFill>
                        <a:srgbClr val="C07D11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两条直线平行与垂直的判定</a:t>
                  </a:r>
                </a:p>
              </p:txBody>
            </p:sp>
          </p:grpSp>
        </p:grpSp>
        <p:sp>
          <p:nvSpPr>
            <p:cNvPr id="22" name="文本占位符 20"/>
            <p:cNvSpPr txBox="1"/>
            <p:nvPr/>
          </p:nvSpPr>
          <p:spPr>
            <a:xfrm>
              <a:off x="6147269" y="3050168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3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直线与方程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9922822" y="580377"/>
            <a:ext cx="4062342" cy="300975"/>
          </a:xfrm>
          <a:prstGeom prst="rect">
            <a:avLst/>
          </a:prstGeom>
          <a:solidFill>
            <a:srgbClr val="C07D11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人教版高中数学必修二</a:t>
            </a:r>
          </a:p>
        </p:txBody>
      </p:sp>
      <p:sp>
        <p:nvSpPr>
          <p:cNvPr id="30" name="等腰三角形 29"/>
          <p:cNvSpPr/>
          <p:nvPr/>
        </p:nvSpPr>
        <p:spPr>
          <a:xfrm>
            <a:off x="9542" y="1621161"/>
            <a:ext cx="4870612" cy="4198804"/>
          </a:xfrm>
          <a:prstGeom prst="triangl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等腰三角形 30"/>
          <p:cNvSpPr/>
          <p:nvPr/>
        </p:nvSpPr>
        <p:spPr>
          <a:xfrm flipV="1">
            <a:off x="-253" y="1623090"/>
            <a:ext cx="4870612" cy="4198804"/>
          </a:xfrm>
          <a:prstGeom prst="triangl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等腰三角形 31"/>
          <p:cNvSpPr/>
          <p:nvPr/>
        </p:nvSpPr>
        <p:spPr>
          <a:xfrm rot="5400000">
            <a:off x="-99864" y="184676"/>
            <a:ext cx="1365412" cy="1177079"/>
          </a:xfrm>
          <a:prstGeom prst="triangle">
            <a:avLst/>
          </a:prstGeom>
          <a:solidFill>
            <a:srgbClr val="C07D1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等腰三角形 32"/>
          <p:cNvSpPr/>
          <p:nvPr/>
        </p:nvSpPr>
        <p:spPr>
          <a:xfrm rot="5400000">
            <a:off x="4616863" y="5939786"/>
            <a:ext cx="966684" cy="833348"/>
          </a:xfrm>
          <a:prstGeom prst="triangle">
            <a:avLst/>
          </a:prstGeom>
          <a:solidFill>
            <a:srgbClr val="C07D1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等腰三角形 33"/>
          <p:cNvSpPr/>
          <p:nvPr/>
        </p:nvSpPr>
        <p:spPr>
          <a:xfrm rot="16200000">
            <a:off x="10936607" y="5584408"/>
            <a:ext cx="1348386" cy="1162401"/>
          </a:xfrm>
          <a:prstGeom prst="triangle">
            <a:avLst>
              <a:gd name="adj" fmla="val 48423"/>
            </a:avLst>
          </a:prstGeom>
          <a:solidFill>
            <a:srgbClr val="C07D1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42846" y="199182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zh-CN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2" name="Text Box 19">
            <a:hlinkClick r:id="rId11"/>
          </p:cNvPr>
          <p:cNvSpPr/>
          <p:nvPr>
            <p:custDataLst>
              <p:tags r:id="rId2"/>
            </p:custDataLst>
          </p:nvPr>
        </p:nvSpPr>
        <p:spPr>
          <a:xfrm>
            <a:off x="580024" y="1371232"/>
            <a:ext cx="8424863" cy="86177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ct val="50000"/>
              </a:spcBef>
              <a:buClrTx/>
              <a:buSzTx/>
              <a:buNone/>
            </a:pP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当</a:t>
            </a:r>
            <a:r>
              <a:rPr kumimoji="1"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kumimoji="1" lang="en-US" altLang="zh-CN" sz="2000" kern="0" baseline="-25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1"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// L</a:t>
            </a:r>
            <a:r>
              <a:rPr kumimoji="1" lang="en-US" altLang="zh-CN" sz="2000" kern="0" baseline="-25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时，有</a:t>
            </a:r>
            <a:r>
              <a:rPr kumimoji="1"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</a:t>
            </a:r>
            <a:r>
              <a:rPr kumimoji="1" lang="en-US" altLang="zh-CN" sz="2000" kern="0" baseline="-25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1"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=k</a:t>
            </a:r>
            <a:r>
              <a:rPr kumimoji="1" lang="en-US" altLang="zh-CN" sz="2000" kern="0" baseline="-25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1" lang="zh-CN" altLang="en-US" sz="2000" kern="0" baseline="-25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 </a:t>
            </a:r>
            <a:r>
              <a:rPr kumimoji="1"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kumimoji="1" lang="en-US" altLang="zh-CN" sz="2000" kern="0" baseline="-25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1" lang="en-US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⊥</a:t>
            </a:r>
            <a:r>
              <a:rPr kumimoji="1"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L</a:t>
            </a:r>
            <a:r>
              <a:rPr kumimoji="1" lang="en-US" altLang="zh-CN" sz="2000" kern="0" baseline="-25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</a:t>
            </a:r>
            <a:r>
              <a:rPr kumimoji="1" lang="zh-CN" altLang="en-US" sz="2000" kern="0" baseline="-25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kumimoji="1"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</a:t>
            </a:r>
            <a:r>
              <a:rPr kumimoji="1" lang="en-US" altLang="zh-CN" sz="2000" kern="0" baseline="-25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</a:t>
            </a:r>
            <a:r>
              <a:rPr kumimoji="1"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</a:t>
            </a:r>
            <a:r>
              <a:rPr kumimoji="1" lang="en-US" altLang="zh-CN" sz="2000" kern="0" baseline="-25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满足什么关系？</a:t>
            </a:r>
          </a:p>
          <a:p>
            <a:pPr marL="0" indent="0" eaLnBrk="1" hangingPunct="1">
              <a:spcBef>
                <a:spcPct val="50000"/>
              </a:spcBef>
              <a:buClrTx/>
              <a:buSzTx/>
              <a:buNone/>
            </a:pPr>
            <a:endParaRPr kumimoji="1" lang="en-US" altLang="zh-CN" sz="2000" kern="0" dirty="0">
              <a:solidFill>
                <a:srgbClr val="FF33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293" name="Group 20"/>
          <p:cNvGrpSpPr/>
          <p:nvPr/>
        </p:nvGrpSpPr>
        <p:grpSpPr bwMode="auto">
          <a:xfrm>
            <a:off x="3329354" y="2191880"/>
            <a:ext cx="4872648" cy="3645651"/>
            <a:chOff x="1247" y="1525"/>
            <a:chExt cx="3447" cy="2579"/>
          </a:xfrm>
        </p:grpSpPr>
        <p:pic>
          <p:nvPicPr>
            <p:cNvPr id="12294" name="Picture 21" descr="chuizhi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1525"/>
              <a:ext cx="3447" cy="2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295" name="Group 22"/>
            <p:cNvGrpSpPr/>
            <p:nvPr/>
          </p:nvGrpSpPr>
          <p:grpSpPr bwMode="auto">
            <a:xfrm>
              <a:off x="1292" y="1764"/>
              <a:ext cx="3360" cy="2256"/>
              <a:chOff x="1292" y="1764"/>
              <a:chExt cx="3360" cy="2256"/>
            </a:xfrm>
          </p:grpSpPr>
          <p:sp>
            <p:nvSpPr>
              <p:cNvPr id="12296" name="Line 23"/>
              <p:cNvSpPr>
                <a:spLocks noChangeShapeType="1"/>
              </p:cNvSpPr>
              <p:nvPr>
                <p:custDataLst>
                  <p:tags r:id="rId4"/>
                </p:custDataLst>
              </p:nvPr>
            </p:nvSpPr>
            <p:spPr bwMode="auto">
              <a:xfrm flipV="1">
                <a:off x="2381" y="1797"/>
                <a:ext cx="0" cy="2223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297" name="Line 24"/>
              <p:cNvSpPr>
                <a:spLocks noChangeShapeType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292" y="3339"/>
                <a:ext cx="3357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298" name="Text Box 25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459" y="1764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None/>
                </a:pPr>
                <a:r>
                  <a:rPr lang="en-US" altLang="zh-CN" sz="200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y</a:t>
                </a:r>
              </a:p>
            </p:txBody>
          </p:sp>
          <p:sp>
            <p:nvSpPr>
              <p:cNvPr id="12299" name="Text Box 26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4455" y="3397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None/>
                </a:pPr>
                <a:r>
                  <a:rPr lang="en-US" altLang="zh-CN" sz="200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x</a:t>
                </a:r>
              </a:p>
            </p:txBody>
          </p:sp>
          <p:graphicFrame>
            <p:nvGraphicFramePr>
              <p:cNvPr id="12300" name="Object 27"/>
              <p:cNvGraphicFramePr>
                <a:graphicFrameLocks noChangeAspect="1"/>
              </p:cNvGraphicFramePr>
              <p:nvPr>
                <p:custDataLst>
                  <p:tags r:id="rId8"/>
                </p:custDataLst>
              </p:nvPr>
            </p:nvGraphicFramePr>
            <p:xfrm>
              <a:off x="2018" y="3022"/>
              <a:ext cx="291" cy="3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3" imgW="241300" imgH="254000" progId="Equation.DSMT4">
                      <p:embed/>
                    </p:oleObj>
                  </mc:Choice>
                  <mc:Fallback>
                    <p:oleObj name="Equation" r:id="rId13" imgW="241300" imgH="254000" progId="Equation.DSMT4">
                      <p:embed/>
                      <p:pic>
                        <p:nvPicPr>
                          <p:cNvPr id="0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18" y="3022"/>
                            <a:ext cx="291" cy="30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301" name="Object 28"/>
              <p:cNvGraphicFramePr>
                <a:graphicFrameLocks noChangeAspect="1"/>
              </p:cNvGraphicFramePr>
              <p:nvPr>
                <p:custDataLst>
                  <p:tags r:id="rId9"/>
                </p:custDataLst>
              </p:nvPr>
            </p:nvGraphicFramePr>
            <p:xfrm>
              <a:off x="3871" y="2931"/>
              <a:ext cx="306" cy="3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5" imgW="254000" imgH="254000" progId="Equation.DSMT4">
                      <p:embed/>
                    </p:oleObj>
                  </mc:Choice>
                  <mc:Fallback>
                    <p:oleObj name="Equation" r:id="rId15" imgW="254000" imgH="254000" progId="Equation.DSMT4">
                      <p:embed/>
                      <p:pic>
                        <p:nvPicPr>
                          <p:cNvPr id="0" name="Object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1" y="2931"/>
                            <a:ext cx="306" cy="30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/>
          <p:nvPr>
            <p:custDataLst>
              <p:tags r:id="rId1"/>
            </p:custDataLst>
          </p:nvPr>
        </p:nvSpPr>
        <p:spPr>
          <a:xfrm>
            <a:off x="660400" y="1508848"/>
            <a:ext cx="2159000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ct val="50000"/>
              </a:spcBef>
              <a:buClrTx/>
              <a:buSzTx/>
              <a:buNone/>
            </a:pPr>
            <a:r>
              <a:rPr kumimoji="1"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99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kumimoji="1" lang="en-US" altLang="zh-CN" sz="2000" kern="0" baseline="-25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99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1"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99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  ⊥</a:t>
            </a:r>
            <a:r>
              <a:rPr kumimoji="1"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1"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99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kumimoji="1" lang="en-US" altLang="zh-CN" sz="2000" kern="0" baseline="-25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99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                    </a:t>
            </a:r>
            <a:endParaRPr kumimoji="1" lang="en-US" altLang="zh-CN" sz="2000" kern="0" baseline="-25000" dirty="0">
              <a:solidFill>
                <a:schemeClr val="accent2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15" name="Rectangle 7"/>
          <p:cNvSpPr/>
          <p:nvPr>
            <p:custDataLst>
              <p:tags r:id="rId2"/>
            </p:custDataLst>
          </p:nvPr>
        </p:nvSpPr>
        <p:spPr>
          <a:xfrm>
            <a:off x="1766888" y="1400127"/>
            <a:ext cx="441146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→</a:t>
            </a:r>
            <a:endParaRPr lang="en-US" altLang="zh-CN" sz="2000" kern="0">
              <a:solidFill>
                <a:srgbClr val="FF33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16" name="Rectangle 8"/>
          <p:cNvSpPr/>
          <p:nvPr>
            <p:custDataLst>
              <p:tags r:id="rId3"/>
            </p:custDataLst>
          </p:nvPr>
        </p:nvSpPr>
        <p:spPr>
          <a:xfrm>
            <a:off x="2235022" y="1492240"/>
            <a:ext cx="1220206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kumimoji="1"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99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K</a:t>
            </a:r>
            <a:r>
              <a:rPr kumimoji="1" lang="en-US" altLang="zh-CN" sz="2000" kern="0" baseline="-25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99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1"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99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</a:t>
            </a:r>
            <a:r>
              <a:rPr kumimoji="1" lang="en-US" altLang="zh-CN" sz="2000" kern="0" baseline="-25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99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1"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99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-1</a:t>
            </a:r>
            <a:endParaRPr kumimoji="1" lang="en-US" altLang="zh-CN" sz="2000" kern="0" dirty="0">
              <a:solidFill>
                <a:schemeClr val="accent2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17" name="Text Box 10"/>
          <p:cNvSpPr/>
          <p:nvPr>
            <p:custDataLst>
              <p:tags r:id="rId4"/>
            </p:custDataLst>
          </p:nvPr>
        </p:nvSpPr>
        <p:spPr>
          <a:xfrm>
            <a:off x="583503" y="2170865"/>
            <a:ext cx="7927451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ct val="50000"/>
              </a:spcBef>
              <a:buClrTx/>
              <a:buSzTx/>
              <a:buNone/>
            </a:pPr>
            <a:r>
              <a:rPr kumimoji="1"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99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或直线</a:t>
            </a:r>
            <a:r>
              <a:rPr kumimoji="1"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99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kumimoji="1" lang="en-US" altLang="zh-CN" sz="2000" kern="0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99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1"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99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  </a:t>
            </a:r>
            <a:r>
              <a:rPr kumimoji="1"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99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</a:t>
            </a:r>
            <a:r>
              <a:rPr kumimoji="1"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1"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99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kumimoji="1" lang="en-US" altLang="zh-CN" sz="2000" kern="0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99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1"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99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中有一条斜率为零</a:t>
            </a:r>
            <a:r>
              <a:rPr kumimoji="1"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99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kumimoji="1"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99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另一条斜率不存在</a:t>
            </a:r>
            <a:endParaRPr kumimoji="1" lang="zh-CN" altLang="en-US" sz="2000" kern="0">
              <a:solidFill>
                <a:schemeClr val="accent2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18" name="Rectangle 12"/>
          <p:cNvSpPr/>
          <p:nvPr>
            <p:custDataLst>
              <p:tags r:id="rId5"/>
            </p:custDataLst>
          </p:nvPr>
        </p:nvSpPr>
        <p:spPr>
          <a:xfrm>
            <a:off x="1739900" y="1598565"/>
            <a:ext cx="441146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←</a:t>
            </a:r>
            <a:endParaRPr lang="en-US" altLang="zh-CN" sz="2000" kern="0">
              <a:solidFill>
                <a:srgbClr val="FF33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20" name="Rectangle 14"/>
          <p:cNvSpPr/>
          <p:nvPr>
            <p:custDataLst>
              <p:tags r:id="rId6"/>
            </p:custDataLst>
          </p:nvPr>
        </p:nvSpPr>
        <p:spPr>
          <a:xfrm>
            <a:off x="660400" y="2849490"/>
            <a:ext cx="9122001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两条直线垂直，一定是它们的斜率乘积为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-1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这种情况吗？</a:t>
            </a:r>
            <a:endParaRPr lang="zh-CN" altLang="en-US" sz="2000" kern="0" dirty="0">
              <a:solidFill>
                <a:srgbClr val="FF33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animBg="1"/>
      <p:bldP spid="13316" grpId="0" animBg="1"/>
      <p:bldP spid="13317" grpId="0" animBg="1"/>
      <p:bldP spid="13318" grpId="0" animBg="1"/>
      <p:bldP spid="133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Group 59"/>
          <p:cNvGrpSpPr/>
          <p:nvPr/>
        </p:nvGrpSpPr>
        <p:grpSpPr bwMode="auto">
          <a:xfrm>
            <a:off x="537602" y="1249380"/>
            <a:ext cx="7772400" cy="566738"/>
            <a:chOff x="521" y="436"/>
            <a:chExt cx="4896" cy="357"/>
          </a:xfrm>
        </p:grpSpPr>
        <p:sp>
          <p:nvSpPr>
            <p:cNvPr id="14340" name="Text Box 1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21" y="436"/>
              <a:ext cx="48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Pct val="100000"/>
                <a:buNone/>
              </a:pPr>
              <a:r>
                <a:rPr lang="zh-CN" altLang="en-US" sz="2000" kern="0" dirty="0">
                  <a:solidFill>
                    <a:srgbClr val="CC0066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结论</a:t>
              </a:r>
              <a:r>
                <a:rPr lang="en-US" altLang="zh-CN" sz="2000" kern="0" dirty="0">
                  <a:solidFill>
                    <a:srgbClr val="CC0066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：</a:t>
              </a:r>
              <a:endParaRPr lang="zh-CN" altLang="en-US" sz="2000" kern="0" dirty="0">
                <a:solidFill>
                  <a:schemeClr val="accent2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4341" name="Group 35"/>
            <p:cNvGrpSpPr>
              <a:grpSpLocks noChangeAspect="1"/>
            </p:cNvGrpSpPr>
            <p:nvPr/>
          </p:nvGrpSpPr>
          <p:grpSpPr bwMode="auto">
            <a:xfrm>
              <a:off x="1096" y="436"/>
              <a:ext cx="3224" cy="357"/>
              <a:chOff x="-220" y="935"/>
              <a:chExt cx="3224" cy="357"/>
            </a:xfrm>
          </p:grpSpPr>
          <p:sp>
            <p:nvSpPr>
              <p:cNvPr id="14342" name="AutoShape 34"/>
              <p:cNvSpPr>
                <a:spLocks noChangeAspect="1" noChangeArrowheads="1" noTextEdi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49" y="935"/>
                <a:ext cx="2755" cy="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" name="Rectangle 36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696" y="945"/>
                <a:ext cx="4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None/>
                </a:pPr>
                <a:r>
                  <a:rPr lang="en-US" altLang="zh-CN" sz="2000" kern="0" dirty="0">
                    <a:solidFill>
                      <a:srgbClr val="000000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:</a:t>
                </a:r>
                <a:endParaRPr lang="en-US" altLang="zh-CN" sz="2000" kern="0" dirty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44" name="Rectangle 37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580" y="1021"/>
                <a:ext cx="9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None/>
                </a:pPr>
                <a:r>
                  <a:rPr lang="en-US" altLang="zh-CN" sz="2000" kern="0" dirty="0">
                    <a:solidFill>
                      <a:srgbClr val="000000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  <a:endParaRPr lang="en-US" altLang="zh-CN" sz="2000" kern="0" dirty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45" name="Rectangle 38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151" y="1016"/>
                <a:ext cx="9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None/>
                </a:pPr>
                <a:r>
                  <a:rPr lang="en-US" altLang="zh-CN" sz="2000" kern="0">
                    <a:solidFill>
                      <a:srgbClr val="000000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</a:t>
                </a:r>
                <a:endParaRPr lang="en-US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46" name="Rectangle 39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528" y="935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None/>
                </a:pPr>
                <a:r>
                  <a:rPr lang="en-US" altLang="zh-CN" sz="2000" i="1" kern="0" dirty="0">
                    <a:solidFill>
                      <a:srgbClr val="000000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l</a:t>
                </a:r>
                <a:endParaRPr lang="en-US" altLang="zh-CN" sz="2000" kern="0" dirty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" name="Rectangle 40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112" y="945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None/>
                </a:pPr>
                <a:r>
                  <a:rPr lang="en-US" altLang="zh-CN" sz="2000" i="1" kern="0">
                    <a:solidFill>
                      <a:srgbClr val="000000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l</a:t>
                </a:r>
                <a:endParaRPr lang="en-US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48" name="Rectangle 41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315" y="958"/>
                <a:ext cx="162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None/>
                </a:pPr>
                <a:r>
                  <a:rPr lang="zh-CN" altLang="en-US" sz="2000" kern="0" dirty="0">
                    <a:solidFill>
                      <a:srgbClr val="000000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和</a:t>
                </a:r>
                <a:endParaRPr lang="zh-CN" altLang="en-US" sz="2000" kern="0" dirty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49" name="Rectangle 42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-220" y="958"/>
                <a:ext cx="1293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None/>
                </a:pPr>
                <a:r>
                  <a:rPr lang="zh-CN" altLang="en-US" sz="2000" kern="0" dirty="0">
                    <a:solidFill>
                      <a:srgbClr val="000000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对于任意两条直线</a:t>
                </a:r>
                <a:endParaRPr lang="zh-CN" altLang="en-US" sz="2000" kern="0" dirty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4350" name="Group 60"/>
          <p:cNvGrpSpPr/>
          <p:nvPr/>
        </p:nvGrpSpPr>
        <p:grpSpPr bwMode="auto">
          <a:xfrm>
            <a:off x="605914" y="1866192"/>
            <a:ext cx="4269197" cy="556468"/>
            <a:chOff x="704" y="844"/>
            <a:chExt cx="2900" cy="378"/>
          </a:xfrm>
        </p:grpSpPr>
        <p:graphicFrame>
          <p:nvGraphicFramePr>
            <p:cNvPr id="14351" name="Object 5"/>
            <p:cNvGraphicFramePr>
              <a:graphicFrameLocks noChangeAspect="1"/>
            </p:cNvGraphicFramePr>
            <p:nvPr>
              <p:custDataLst>
                <p:tags r:id="rId21"/>
              </p:custDataLst>
            </p:nvPr>
          </p:nvGraphicFramePr>
          <p:xfrm>
            <a:off x="1743" y="909"/>
            <a:ext cx="360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4" imgW="292100" imgH="203200" progId="Equation.3">
                    <p:embed/>
                  </p:oleObj>
                </mc:Choice>
                <mc:Fallback>
                  <p:oleObj name="Equation" r:id="rId34" imgW="292100" imgH="2032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3" y="909"/>
                          <a:ext cx="360" cy="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352" name="Group 26"/>
            <p:cNvGrpSpPr/>
            <p:nvPr/>
          </p:nvGrpSpPr>
          <p:grpSpPr bwMode="auto">
            <a:xfrm>
              <a:off x="704" y="844"/>
              <a:ext cx="2900" cy="378"/>
              <a:chOff x="112" y="2774"/>
              <a:chExt cx="2900" cy="378"/>
            </a:xfrm>
          </p:grpSpPr>
          <p:graphicFrame>
            <p:nvGraphicFramePr>
              <p:cNvPr id="14353" name="Object 6"/>
              <p:cNvGraphicFramePr>
                <a:graphicFrameLocks noChangeAspect="1"/>
              </p:cNvGraphicFramePr>
              <p:nvPr>
                <p:custDataLst>
                  <p:tags r:id="rId22"/>
                </p:custDataLst>
              </p:nvPr>
            </p:nvGraphicFramePr>
            <p:xfrm>
              <a:off x="112" y="2781"/>
              <a:ext cx="911" cy="3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6" imgW="723900" imgH="292100" progId="Equation.3">
                      <p:embed/>
                    </p:oleObj>
                  </mc:Choice>
                  <mc:Fallback>
                    <p:oleObj name="Equation" r:id="rId36" imgW="723900" imgH="292100" progId="Equation.3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2" y="2781"/>
                            <a:ext cx="911" cy="35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354" name="Object 7"/>
              <p:cNvGraphicFramePr>
                <a:graphicFrameLocks noChangeAspect="1"/>
              </p:cNvGraphicFramePr>
              <p:nvPr>
                <p:custDataLst>
                  <p:tags r:id="rId23"/>
                </p:custDataLst>
              </p:nvPr>
            </p:nvGraphicFramePr>
            <p:xfrm>
              <a:off x="1552" y="2774"/>
              <a:ext cx="1460" cy="3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8" imgW="1168400" imgH="304800" progId="Equation.3">
                      <p:embed/>
                    </p:oleObj>
                  </mc:Choice>
                  <mc:Fallback>
                    <p:oleObj name="Equation" r:id="rId38" imgW="1168400" imgH="304800" progId="Equation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52" y="2774"/>
                            <a:ext cx="1460" cy="37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4355" name="Group 61"/>
          <p:cNvGrpSpPr/>
          <p:nvPr/>
        </p:nvGrpSpPr>
        <p:grpSpPr bwMode="auto">
          <a:xfrm>
            <a:off x="575145" y="2640966"/>
            <a:ext cx="8469527" cy="993692"/>
            <a:chOff x="703" y="1295"/>
            <a:chExt cx="5310" cy="675"/>
          </a:xfrm>
        </p:grpSpPr>
        <p:graphicFrame>
          <p:nvGraphicFramePr>
            <p:cNvPr id="14356" name="Object 2"/>
            <p:cNvGraphicFramePr>
              <a:graphicFrameLocks noChangeAspect="1"/>
            </p:cNvGraphicFramePr>
            <p:nvPr>
              <p:custDataLst>
                <p:tags r:id="rId6"/>
              </p:custDataLst>
            </p:nvPr>
          </p:nvGraphicFramePr>
          <p:xfrm>
            <a:off x="1744" y="1355"/>
            <a:ext cx="360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0" imgW="292100" imgH="203200" progId="Equation.3">
                    <p:embed/>
                  </p:oleObj>
                </mc:Choice>
                <mc:Fallback>
                  <p:oleObj name="Equation" r:id="rId40" imgW="292100" imgH="2032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4" y="1355"/>
                          <a:ext cx="360" cy="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357" name="Group 30"/>
            <p:cNvGrpSpPr/>
            <p:nvPr/>
          </p:nvGrpSpPr>
          <p:grpSpPr bwMode="auto">
            <a:xfrm>
              <a:off x="703" y="1295"/>
              <a:ext cx="2607" cy="360"/>
              <a:chOff x="111" y="3225"/>
              <a:chExt cx="2607" cy="360"/>
            </a:xfrm>
          </p:grpSpPr>
          <p:graphicFrame>
            <p:nvGraphicFramePr>
              <p:cNvPr id="14358" name="Object 3"/>
              <p:cNvGraphicFramePr>
                <a:graphicFrameLocks noChangeAspect="1"/>
              </p:cNvGraphicFramePr>
              <p:nvPr>
                <p:custDataLst>
                  <p:tags r:id="rId19"/>
                </p:custDataLst>
              </p:nvPr>
            </p:nvGraphicFramePr>
            <p:xfrm>
              <a:off x="111" y="3228"/>
              <a:ext cx="953" cy="3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2" imgW="762000" imgH="292100" progId="Equation.3">
                      <p:embed/>
                    </p:oleObj>
                  </mc:Choice>
                  <mc:Fallback>
                    <p:oleObj name="Equation" r:id="rId42" imgW="762000" imgH="292100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1" y="3228"/>
                            <a:ext cx="953" cy="35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359" name="Object 4"/>
              <p:cNvGraphicFramePr>
                <a:graphicFrameLocks noChangeAspect="1"/>
              </p:cNvGraphicFramePr>
              <p:nvPr>
                <p:custDataLst>
                  <p:tags r:id="rId20"/>
                </p:custDataLst>
              </p:nvPr>
            </p:nvGraphicFramePr>
            <p:xfrm>
              <a:off x="1596" y="3225"/>
              <a:ext cx="1122" cy="3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4" imgW="901700" imgH="292100" progId="Equation.3">
                      <p:embed/>
                    </p:oleObj>
                  </mc:Choice>
                  <mc:Fallback>
                    <p:oleObj name="Equation" r:id="rId44" imgW="901700" imgH="292100" progId="Equation.3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96" y="3225"/>
                            <a:ext cx="1122" cy="35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4360" name="Group 44"/>
            <p:cNvGrpSpPr>
              <a:grpSpLocks noChangeAspect="1"/>
            </p:cNvGrpSpPr>
            <p:nvPr/>
          </p:nvGrpSpPr>
          <p:grpSpPr bwMode="auto">
            <a:xfrm>
              <a:off x="3405" y="1298"/>
              <a:ext cx="2608" cy="672"/>
              <a:chOff x="2954" y="1823"/>
              <a:chExt cx="2608" cy="672"/>
            </a:xfrm>
          </p:grpSpPr>
          <p:sp>
            <p:nvSpPr>
              <p:cNvPr id="14361" name="AutoShape 43"/>
              <p:cNvSpPr>
                <a:spLocks noChangeAspect="1" noChangeArrowheads="1" noTextEdit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954" y="1823"/>
                <a:ext cx="1843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62" name="Rectangle 45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700" y="2181"/>
                <a:ext cx="4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None/>
                </a:pPr>
                <a:r>
                  <a:rPr lang="en-US" altLang="zh-CN" sz="2000" kern="0">
                    <a:solidFill>
                      <a:srgbClr val="000000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.</a:t>
                </a:r>
                <a:endParaRPr lang="en-US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63" name="Rectangle 46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524" y="1909"/>
                <a:ext cx="4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None/>
                </a:pPr>
                <a:r>
                  <a:rPr lang="en-US" altLang="zh-CN" sz="2000" kern="0">
                    <a:solidFill>
                      <a:srgbClr val="000000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,</a:t>
                </a:r>
                <a:endParaRPr lang="en-US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64" name="Rectangle 47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390" y="1850"/>
                <a:ext cx="9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None/>
                </a:pPr>
                <a:r>
                  <a:rPr lang="en-US" altLang="zh-CN" sz="2000" kern="0">
                    <a:solidFill>
                      <a:srgbClr val="000000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0</a:t>
                </a:r>
                <a:endParaRPr lang="en-US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65" name="Rectangle 48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428" y="1850"/>
                <a:ext cx="4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None/>
                </a:pPr>
                <a:r>
                  <a:rPr lang="en-US" altLang="zh-CN" sz="2000" kern="0">
                    <a:solidFill>
                      <a:srgbClr val="000000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,</a:t>
                </a:r>
                <a:endParaRPr lang="en-US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66" name="Rectangle 49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646" y="2005"/>
                <a:ext cx="9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None/>
                </a:pPr>
                <a:r>
                  <a:rPr lang="en-US" altLang="zh-CN" sz="2000" kern="0">
                    <a:solidFill>
                      <a:srgbClr val="000000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  <a:endParaRPr lang="en-US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67" name="Rectangle 50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341" y="2005"/>
                <a:ext cx="9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None/>
                </a:pPr>
                <a:r>
                  <a:rPr lang="en-US" altLang="zh-CN" sz="2000" kern="0">
                    <a:solidFill>
                      <a:srgbClr val="000000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</a:t>
                </a:r>
                <a:endParaRPr lang="en-US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68" name="Rectangle 51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593" y="1857"/>
                <a:ext cx="969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None/>
                </a:pPr>
                <a:r>
                  <a:rPr lang="zh-CN" altLang="en-US" sz="2000" kern="0" dirty="0">
                    <a:solidFill>
                      <a:srgbClr val="000000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另一个不存在</a:t>
                </a:r>
                <a:endParaRPr lang="zh-CN" altLang="en-US" sz="2000" kern="0" dirty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69" name="Rectangle 52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705" y="1857"/>
                <a:ext cx="64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None/>
                </a:pPr>
                <a:r>
                  <a:rPr lang="zh-CN" altLang="en-US" sz="2000" kern="0" dirty="0">
                    <a:solidFill>
                      <a:srgbClr val="000000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中一个为</a:t>
                </a:r>
                <a:endParaRPr lang="zh-CN" altLang="en-US" sz="2000" kern="0" dirty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70" name="Rectangle 53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980" y="1857"/>
                <a:ext cx="162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None/>
                </a:pPr>
                <a:r>
                  <a:rPr lang="zh-CN" altLang="en-US" sz="2000" kern="0">
                    <a:solidFill>
                      <a:srgbClr val="000000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或</a:t>
                </a:r>
                <a:endParaRPr lang="zh-CN" altLang="en-US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71" name="Rectangle 5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523" y="1850"/>
                <a:ext cx="81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None/>
                </a:pPr>
                <a:r>
                  <a:rPr lang="en-US" altLang="zh-CN" sz="2000" i="1" kern="0">
                    <a:solidFill>
                      <a:srgbClr val="000000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k</a:t>
                </a:r>
                <a:endParaRPr lang="en-US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72" name="Rectangle 55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235" y="1850"/>
                <a:ext cx="81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None/>
                </a:pPr>
                <a:r>
                  <a:rPr lang="en-US" altLang="zh-CN" sz="2000" i="1" kern="0">
                    <a:solidFill>
                      <a:srgbClr val="000000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k</a:t>
                </a:r>
                <a:endParaRPr lang="en-US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4373" name="Group 63"/>
          <p:cNvGrpSpPr/>
          <p:nvPr/>
        </p:nvGrpSpPr>
        <p:grpSpPr bwMode="auto">
          <a:xfrm>
            <a:off x="680795" y="3559376"/>
            <a:ext cx="5608638" cy="1054100"/>
            <a:chOff x="962" y="2387"/>
            <a:chExt cx="3533" cy="664"/>
          </a:xfrm>
        </p:grpSpPr>
        <p:grpSp>
          <p:nvGrpSpPr>
            <p:cNvPr id="14374" name="Group 11"/>
            <p:cNvGrpSpPr/>
            <p:nvPr/>
          </p:nvGrpSpPr>
          <p:grpSpPr bwMode="auto">
            <a:xfrm>
              <a:off x="1519" y="2387"/>
              <a:ext cx="2976" cy="252"/>
              <a:chOff x="1152" y="1008"/>
              <a:chExt cx="2976" cy="252"/>
            </a:xfrm>
          </p:grpSpPr>
          <p:sp>
            <p:nvSpPr>
              <p:cNvPr id="14347" name="Text Box 12"/>
              <p:cNvSpPr/>
              <p:nvPr>
                <p:custDataLst>
                  <p:tags r:id="rId4"/>
                </p:custDataLst>
              </p:nvPr>
            </p:nvSpPr>
            <p:spPr>
              <a:xfrm>
                <a:off x="1152" y="1008"/>
                <a:ext cx="2976" cy="252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>
                <a:spAutoFit/>
              </a:bodyPr>
              <a:lstStyle>
                <a:lvl1pPr marL="342900" indent="-3429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kumimoji="0" lang="zh-CN" altLang="en-US" sz="3200" b="0" i="0" u="none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kumimoji="0" lang="zh-CN" altLang="en-US" sz="2800" b="0" i="0" u="none" baseline="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kumimoji="0" lang="zh-CN" altLang="en-US" sz="2400" b="0" i="0" u="none" baseline="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kumimoji="0" lang="zh-CN" altLang="en-US" sz="2000" b="0" i="0" u="none" baseline="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kumimoji="0" lang="zh-CN" altLang="en-US" sz="2000" b="0" i="0" u="none" baseline="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lang="zh-CN" altLang="en-US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lang="zh-CN" altLang="en-US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lang="zh-CN" altLang="en-US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lang="zh-CN" altLang="en-US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 eaLnBrk="1" hangingPunct="1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zh-CN" sz="2000" kern="0" dirty="0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CC0066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l</a:t>
                </a:r>
                <a:r>
                  <a:rPr lang="en-US" altLang="zh-CN" sz="2000" kern="0" baseline="-25000" dirty="0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CC0066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</a:t>
                </a:r>
                <a:r>
                  <a:rPr lang="en-US" altLang="zh-CN" sz="2000" kern="0" dirty="0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CC0066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⊥l</a:t>
                </a:r>
                <a:r>
                  <a:rPr lang="en-US" altLang="zh-CN" sz="2000" kern="0" baseline="-25000" dirty="0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CC0066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                                   </a:t>
                </a:r>
                <a:r>
                  <a:rPr lang="en-US" altLang="zh-CN" sz="2000" kern="0" dirty="0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CC0066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k</a:t>
                </a:r>
                <a:r>
                  <a:rPr lang="en-US" altLang="zh-CN" sz="2000" kern="0" baseline="-25000" dirty="0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CC0066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</a:t>
                </a:r>
                <a:r>
                  <a:rPr lang="en-US" altLang="zh-CN" sz="2000" kern="0" dirty="0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CC0066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k</a:t>
                </a:r>
                <a:r>
                  <a:rPr lang="en-US" altLang="zh-CN" sz="2000" kern="0" baseline="-25000" dirty="0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CC0066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  <a:r>
                  <a:rPr lang="en-US" altLang="zh-CN" sz="2000" kern="0" dirty="0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CC0066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=-1</a:t>
                </a:r>
                <a:r>
                  <a:rPr lang="en-US" altLang="zh-CN" sz="2000" kern="0" baseline="-25000" dirty="0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CC0066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.</a:t>
                </a:r>
                <a:endParaRPr lang="en-US" altLang="zh-CN" sz="2000" kern="0" baseline="-25000" dirty="0">
                  <a:solidFill>
                    <a:srgbClr val="CC0066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76" name="AutoShape 13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874" y="1076"/>
                <a:ext cx="528" cy="144"/>
              </a:xfrm>
              <a:prstGeom prst="leftRightArrow">
                <a:avLst>
                  <a:gd name="adj1" fmla="val 50000"/>
                  <a:gd name="adj2" fmla="val 72994"/>
                </a:avLst>
              </a:prstGeom>
              <a:solidFill>
                <a:schemeClr val="hlink"/>
              </a:solidFill>
              <a:ln w="9525" algn="ctr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None/>
                </a:pPr>
                <a:endParaRPr lang="zh-CN" altLang="en-US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377" name="Rectangle 1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962" y="2799"/>
              <a:ext cx="25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Pct val="100000"/>
                <a:buNone/>
              </a:pPr>
              <a:r>
                <a:rPr lang="zh-CN" altLang="en-US" sz="2000" kern="0" dirty="0">
                  <a:solidFill>
                    <a:srgbClr val="99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条件</a:t>
              </a:r>
              <a:r>
                <a:rPr lang="zh-CN" altLang="en-US" sz="2000" kern="0" dirty="0">
                  <a:solidFill>
                    <a:schemeClr val="accent2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：</a:t>
              </a:r>
              <a:endParaRPr lang="zh-CN" altLang="en-US" sz="2000" u="sng" kern="0" dirty="0">
                <a:solidFill>
                  <a:schemeClr val="accent1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78" name="Rectangle 5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962" y="2387"/>
              <a:ext cx="14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Pct val="100000"/>
                <a:buNone/>
              </a:pPr>
              <a:r>
                <a:rPr lang="zh-CN" altLang="en-US" sz="2000" kern="0" dirty="0">
                  <a:solidFill>
                    <a:srgbClr val="CC0066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注意：</a:t>
              </a:r>
              <a:endParaRPr lang="zh-CN" altLang="en-US" sz="2000" u="sng" kern="0" dirty="0">
                <a:solidFill>
                  <a:srgbClr val="CC0066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343" name="Rectangle 6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46275" y="4194297"/>
            <a:ext cx="4114800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000" b="1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000" b="1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000" b="1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000" b="1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000" b="1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en-US" b="0" u="sng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5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都有斜率</a:t>
            </a:r>
            <a:endParaRPr lang="zh-CN" altLang="en-US" b="0" u="sng" kern="0" dirty="0">
              <a:solidFill>
                <a:srgbClr val="3566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23888" y="1219835"/>
            <a:ext cx="8208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zh-CN" altLang="en-US" sz="2000" kern="0" dirty="0">
                <a:solidFill>
                  <a:srgbClr val="660033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下列哪些说法是正确的（         ）</a:t>
            </a:r>
          </a:p>
        </p:txBody>
      </p:sp>
      <p:sp>
        <p:nvSpPr>
          <p:cNvPr id="15365" name="Rectangle 12"/>
          <p:cNvSpPr/>
          <p:nvPr>
            <p:custDataLst>
              <p:tags r:id="rId2"/>
            </p:custDataLst>
          </p:nvPr>
        </p:nvSpPr>
        <p:spPr>
          <a:xfrm>
            <a:off x="3605468" y="1192113"/>
            <a:ext cx="370614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endParaRPr lang="en-US" altLang="zh-CN" sz="2000" kern="0" dirty="0">
              <a:solidFill>
                <a:srgbClr val="FF33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66" name="Rectangle 13"/>
          <p:cNvSpPr/>
          <p:nvPr>
            <p:custDataLst>
              <p:tags r:id="rId3"/>
            </p:custDataLst>
          </p:nvPr>
        </p:nvSpPr>
        <p:spPr>
          <a:xfrm>
            <a:off x="646114" y="1859280"/>
            <a:ext cx="4903907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 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、两直线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kern="0" baseline="-25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kern="0" baseline="-25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的斜率相等，则 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kern="0" baseline="-25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∥ l</a:t>
            </a:r>
            <a:r>
              <a:rPr lang="en-US" altLang="zh-CN" sz="2000" kern="0" baseline="-25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endParaRPr lang="zh-CN" altLang="en-US" sz="20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67" name="Rectangle 14"/>
          <p:cNvSpPr/>
          <p:nvPr>
            <p:custDataLst>
              <p:tags r:id="rId4"/>
            </p:custDataLst>
          </p:nvPr>
        </p:nvSpPr>
        <p:spPr>
          <a:xfrm>
            <a:off x="646114" y="2587769"/>
            <a:ext cx="4958409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、若直线</a:t>
            </a:r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kern="0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</a:t>
            </a:r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∥ l</a:t>
            </a:r>
            <a:r>
              <a:rPr lang="en-US" altLang="zh-CN" sz="2000" kern="0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，则两直线的斜率相等；</a:t>
            </a:r>
            <a:endParaRPr lang="zh-CN" altLang="en-US" sz="20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68" name="Rectangle 15"/>
          <p:cNvSpPr/>
          <p:nvPr>
            <p:custDataLst>
              <p:tags r:id="rId5"/>
            </p:custDataLst>
          </p:nvPr>
        </p:nvSpPr>
        <p:spPr>
          <a:xfrm>
            <a:off x="646114" y="3316258"/>
            <a:ext cx="8789988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、若两直线</a:t>
            </a:r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kern="0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kern="0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中，一条斜率存在，另一条斜率不存在，则</a:t>
            </a:r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kern="0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kern="0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相交；</a:t>
            </a:r>
            <a:endParaRPr lang="zh-CN" altLang="en-US" sz="20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69" name="Rectangle 16"/>
          <p:cNvSpPr/>
          <p:nvPr>
            <p:custDataLst>
              <p:tags r:id="rId6"/>
            </p:custDataLst>
          </p:nvPr>
        </p:nvSpPr>
        <p:spPr>
          <a:xfrm>
            <a:off x="646114" y="4044747"/>
            <a:ext cx="5025735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、若直线</a:t>
            </a:r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kern="0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kern="0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斜率都不存在，则</a:t>
            </a:r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kern="0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</a:t>
            </a:r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∥ l</a:t>
            </a:r>
            <a:r>
              <a:rPr lang="en-US" altLang="zh-CN" sz="2000" kern="0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endParaRPr lang="zh-CN" altLang="en-US" sz="20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70" name="Rectangle 17"/>
          <p:cNvSpPr/>
          <p:nvPr>
            <p:custDataLst>
              <p:tags r:id="rId7"/>
            </p:custDataLst>
          </p:nvPr>
        </p:nvSpPr>
        <p:spPr>
          <a:xfrm>
            <a:off x="646114" y="4773235"/>
            <a:ext cx="8610600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</a:t>
            </a:r>
            <a:r>
              <a:rPr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、若直线</a:t>
            </a:r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kern="0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</a:t>
            </a:r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⊥ l</a:t>
            </a:r>
            <a:r>
              <a:rPr lang="en-US" altLang="zh-CN" sz="2000" kern="0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，则它们的斜率之积为</a:t>
            </a:r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-1</a:t>
            </a:r>
            <a:r>
              <a:rPr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endParaRPr lang="zh-CN" altLang="en-US" sz="2000" kern="0" baseline="-25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6" grpId="0" animBg="1"/>
      <p:bldP spid="15367" grpId="0" animBg="1"/>
      <p:bldP spid="15368" grpId="0" animBg="1"/>
      <p:bldP spid="15369" grpId="0" animBg="1"/>
      <p:bldP spid="153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23888" y="1313287"/>
            <a:ext cx="119346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已知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-6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），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），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 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-6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），判断直线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AB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与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PQ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的位置关系。</a:t>
            </a:r>
          </a:p>
        </p:txBody>
      </p:sp>
      <p:pic>
        <p:nvPicPr>
          <p:cNvPr id="16387" name="Picture 4" descr="线条2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529" y="8160232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89" name="Object 2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3194613" y="2196461"/>
          <a:ext cx="4148581" cy="1825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7" imgW="1905000" imgH="838200" progId="Equation.3">
                  <p:embed/>
                </p:oleObj>
              </mc:Choice>
              <mc:Fallback>
                <p:oleObj name="公式" r:id="rId7" imgW="1905000" imgH="838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613" y="2196461"/>
                        <a:ext cx="4148581" cy="18250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120588" y="4407920"/>
          <a:ext cx="4073706" cy="561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52600" imgH="241300" progId="Equation.3">
                  <p:embed/>
                </p:oleObj>
              </mc:Choice>
              <mc:Fallback>
                <p:oleObj name="Equation" r:id="rId9" imgW="17526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0588" y="4407920"/>
                        <a:ext cx="4073706" cy="5610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35"/>
          <p:cNvGrpSpPr/>
          <p:nvPr/>
        </p:nvGrpSpPr>
        <p:grpSpPr bwMode="auto">
          <a:xfrm>
            <a:off x="8381833" y="2816283"/>
            <a:ext cx="1447800" cy="1600200"/>
            <a:chOff x="4464" y="2208"/>
            <a:chExt cx="912" cy="1008"/>
          </a:xfrm>
        </p:grpSpPr>
        <p:sp>
          <p:nvSpPr>
            <p:cNvPr id="2" name="Line 32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4752" y="2208"/>
              <a:ext cx="624" cy="1008"/>
            </a:xfrm>
            <a:prstGeom prst="line">
              <a:avLst/>
            </a:prstGeom>
            <a:noFill/>
            <a:ln w="38100" algn="ctr">
              <a:solidFill>
                <a:srgbClr val="99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12" name="Line 33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H="1">
              <a:off x="4464" y="2208"/>
              <a:ext cx="240" cy="528"/>
            </a:xfrm>
            <a:prstGeom prst="line">
              <a:avLst/>
            </a:prstGeom>
            <a:noFill/>
            <a:ln w="38100" algn="ctr">
              <a:solidFill>
                <a:srgbClr val="99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" name="Line 34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4464" y="2736"/>
              <a:ext cx="912" cy="480"/>
            </a:xfrm>
            <a:prstGeom prst="line">
              <a:avLst/>
            </a:prstGeom>
            <a:noFill/>
            <a:ln w="38100" algn="ctr">
              <a:solidFill>
                <a:srgbClr val="99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413" name="Text Box 4"/>
          <p:cNvSpPr/>
          <p:nvPr>
            <p:custDataLst>
              <p:tags r:id="rId1"/>
            </p:custDataLst>
          </p:nvPr>
        </p:nvSpPr>
        <p:spPr>
          <a:xfrm>
            <a:off x="660400" y="1287422"/>
            <a:ext cx="9144000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ct val="50000"/>
              </a:spcBef>
              <a:buClrTx/>
              <a:buSzTx/>
              <a:buNone/>
            </a:pP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已知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-1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），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），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）三点，试判断△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ABC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的形状。</a:t>
            </a:r>
            <a:endParaRPr lang="zh-CN" altLang="en-US" sz="20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7417" name="Group 5"/>
          <p:cNvGrpSpPr/>
          <p:nvPr/>
        </p:nvGrpSpPr>
        <p:grpSpPr bwMode="auto">
          <a:xfrm>
            <a:off x="6629234" y="2054283"/>
            <a:ext cx="3733603" cy="3352800"/>
            <a:chOff x="1104" y="1728"/>
            <a:chExt cx="2688" cy="2112"/>
          </a:xfrm>
        </p:grpSpPr>
        <p:grpSp>
          <p:nvGrpSpPr>
            <p:cNvPr id="17418" name="Group 6"/>
            <p:cNvGrpSpPr/>
            <p:nvPr/>
          </p:nvGrpSpPr>
          <p:grpSpPr bwMode="auto">
            <a:xfrm>
              <a:off x="1104" y="2880"/>
              <a:ext cx="2688" cy="300"/>
              <a:chOff x="1104" y="2880"/>
              <a:chExt cx="2688" cy="300"/>
            </a:xfrm>
          </p:grpSpPr>
          <p:grpSp>
            <p:nvGrpSpPr>
              <p:cNvPr id="17419" name="Group 7"/>
              <p:cNvGrpSpPr/>
              <p:nvPr/>
            </p:nvGrpSpPr>
            <p:grpSpPr bwMode="auto">
              <a:xfrm>
                <a:off x="1104" y="2880"/>
                <a:ext cx="2688" cy="96"/>
                <a:chOff x="1104" y="2880"/>
                <a:chExt cx="2688" cy="96"/>
              </a:xfrm>
            </p:grpSpPr>
            <p:sp>
              <p:nvSpPr>
                <p:cNvPr id="17420" name="Line 8"/>
                <p:cNvSpPr>
                  <a:spLocks noChangeShapeType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1104" y="2976"/>
                  <a:ext cx="2688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421" name="Line 9"/>
                <p:cNvSpPr>
                  <a:spLocks noChangeShapeType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 flipV="1">
                  <a:off x="1920" y="2880"/>
                  <a:ext cx="0" cy="96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422" name="Line 10"/>
                <p:cNvSpPr>
                  <a:spLocks noChangeShapeType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 flipV="1">
                  <a:off x="1632" y="2880"/>
                  <a:ext cx="0" cy="96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423" name="Line 11"/>
                <p:cNvSpPr>
                  <a:spLocks noChangeShapeType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 flipV="1">
                  <a:off x="1392" y="2880"/>
                  <a:ext cx="0" cy="96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424" name="Line 12"/>
                <p:cNvSpPr>
                  <a:spLocks noChangeShapeType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 flipV="1">
                  <a:off x="1152" y="2880"/>
                  <a:ext cx="0" cy="96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425" name="Line 13"/>
                <p:cNvSpPr>
                  <a:spLocks noChangeShapeType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 flipV="1">
                  <a:off x="2448" y="2880"/>
                  <a:ext cx="0" cy="96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426" name="Line 14"/>
                <p:cNvSpPr>
                  <a:spLocks noChangeShapeType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 flipV="1">
                  <a:off x="2688" y="2880"/>
                  <a:ext cx="0" cy="96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427" name="Line 15"/>
                <p:cNvSpPr>
                  <a:spLocks noChangeShapeType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 flipV="1">
                  <a:off x="2928" y="2880"/>
                  <a:ext cx="0" cy="96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428" name="Line 16"/>
                <p:cNvSpPr>
                  <a:spLocks noChangeShapeType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 flipV="1">
                  <a:off x="3168" y="2880"/>
                  <a:ext cx="0" cy="96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7429" name="Text Box 17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958" y="2905"/>
                <a:ext cx="27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None/>
                </a:pPr>
                <a:r>
                  <a:rPr lang="en-US" altLang="zh-CN" sz="200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17430" name="Text Box 18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552" y="2928"/>
                <a:ext cx="22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None/>
                </a:pPr>
                <a:r>
                  <a:rPr lang="en-US" altLang="zh-CN" sz="200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x</a:t>
                </a:r>
              </a:p>
            </p:txBody>
          </p:sp>
        </p:grpSp>
        <p:grpSp>
          <p:nvGrpSpPr>
            <p:cNvPr id="17431" name="Group 19"/>
            <p:cNvGrpSpPr/>
            <p:nvPr/>
          </p:nvGrpSpPr>
          <p:grpSpPr bwMode="auto">
            <a:xfrm>
              <a:off x="1920" y="1728"/>
              <a:ext cx="336" cy="2112"/>
              <a:chOff x="1920" y="1728"/>
              <a:chExt cx="336" cy="2112"/>
            </a:xfrm>
          </p:grpSpPr>
          <p:sp>
            <p:nvSpPr>
              <p:cNvPr id="17432" name="Line 20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2160" y="1728"/>
                <a:ext cx="0" cy="211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33" name="Text Box 21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920" y="1728"/>
                <a:ext cx="22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None/>
                </a:pPr>
                <a:r>
                  <a:rPr lang="en-US" altLang="zh-CN" sz="200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y</a:t>
                </a:r>
              </a:p>
            </p:txBody>
          </p:sp>
          <p:sp>
            <p:nvSpPr>
              <p:cNvPr id="17434" name="Line 22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160" y="2688"/>
                <a:ext cx="96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35" name="Line 23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160" y="3216"/>
                <a:ext cx="96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36" name="Line 24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160" y="3456"/>
                <a:ext cx="96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37" name="Line 25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160" y="3696"/>
                <a:ext cx="96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38" name="Line 26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160" y="2448"/>
                <a:ext cx="96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39" name="Line 27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160" y="2160"/>
                <a:ext cx="96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7440" name="Group 39"/>
          <p:cNvGrpSpPr/>
          <p:nvPr/>
        </p:nvGrpSpPr>
        <p:grpSpPr bwMode="auto">
          <a:xfrm>
            <a:off x="8092910" y="2297172"/>
            <a:ext cx="1878013" cy="2468563"/>
            <a:chOff x="4282" y="1881"/>
            <a:chExt cx="1183" cy="1555"/>
          </a:xfrm>
        </p:grpSpPr>
        <p:grpSp>
          <p:nvGrpSpPr>
            <p:cNvPr id="17441" name="Group 38"/>
            <p:cNvGrpSpPr/>
            <p:nvPr/>
          </p:nvGrpSpPr>
          <p:grpSpPr bwMode="auto">
            <a:xfrm>
              <a:off x="4282" y="1881"/>
              <a:ext cx="1183" cy="1555"/>
              <a:chOff x="4282" y="1881"/>
              <a:chExt cx="1183" cy="1555"/>
            </a:xfrm>
          </p:grpSpPr>
          <p:sp>
            <p:nvSpPr>
              <p:cNvPr id="17442" name="Text Box 29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5232" y="3184"/>
                <a:ext cx="23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None/>
                </a:pPr>
                <a:r>
                  <a:rPr lang="en-US" altLang="zh-CN" sz="200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17443" name="Text Box 36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4560" y="1881"/>
                <a:ext cx="23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None/>
                </a:pPr>
                <a:r>
                  <a:rPr lang="en-US" altLang="zh-CN" sz="200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17444" name="Text Box 37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282" y="2640"/>
                <a:ext cx="23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None/>
                </a:pPr>
                <a:r>
                  <a:rPr lang="en-US" altLang="zh-CN" sz="200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B</a:t>
                </a:r>
              </a:p>
            </p:txBody>
          </p:sp>
        </p:grpSp>
        <p:sp>
          <p:nvSpPr>
            <p:cNvPr id="17445" name="Oval 28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328" y="31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Pct val="100000"/>
                <a:buNone/>
              </a:pPr>
              <a:endPara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46" name="Oval 3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704" y="2160"/>
              <a:ext cx="48" cy="4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Pct val="100000"/>
                <a:buNone/>
              </a:pPr>
              <a:endPara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47" name="Oval 3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464" y="2688"/>
              <a:ext cx="48" cy="4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Pct val="100000"/>
                <a:buNone/>
              </a:pPr>
              <a:endPara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17448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841865" y="1942395"/>
          <a:ext cx="4176373" cy="32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765300" imgH="1498600" progId="Equation.3">
                  <p:embed/>
                </p:oleObj>
              </mc:Choice>
              <mc:Fallback>
                <p:oleObj name="Equation" r:id="rId32" imgW="1765300" imgH="149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865" y="1942395"/>
                        <a:ext cx="4176373" cy="327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7" name="Object 2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213421" y="1887263"/>
          <a:ext cx="5715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8" imgW="292100" imgH="203200" progId="Equation.3">
                  <p:embed/>
                </p:oleObj>
              </mc:Choice>
              <mc:Fallback>
                <p:oleObj name="Equation" r:id="rId58" imgW="292100" imgH="203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3421" y="1887263"/>
                        <a:ext cx="5715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38" name="Group 24"/>
          <p:cNvGrpSpPr/>
          <p:nvPr/>
        </p:nvGrpSpPr>
        <p:grpSpPr bwMode="auto">
          <a:xfrm>
            <a:off x="1141372" y="1821100"/>
            <a:ext cx="2766836" cy="439180"/>
            <a:chOff x="108" y="1092"/>
            <a:chExt cx="2268" cy="360"/>
          </a:xfrm>
        </p:grpSpPr>
        <p:graphicFrame>
          <p:nvGraphicFramePr>
            <p:cNvPr id="18439" name="Object 12"/>
            <p:cNvGraphicFramePr>
              <a:graphicFrameLocks noChangeAspect="1"/>
            </p:cNvGraphicFramePr>
            <p:nvPr>
              <p:custDataLst>
                <p:tags r:id="rId55"/>
              </p:custDataLst>
            </p:nvPr>
          </p:nvGraphicFramePr>
          <p:xfrm>
            <a:off x="108" y="1092"/>
            <a:ext cx="847" cy="3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0" imgW="673100" imgH="292100" progId="Equation.3">
                    <p:embed/>
                  </p:oleObj>
                </mc:Choice>
                <mc:Fallback>
                  <p:oleObj name="Equation" r:id="rId60" imgW="673100" imgH="29210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" y="1092"/>
                          <a:ext cx="847" cy="3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0" name="Object 13"/>
            <p:cNvGraphicFramePr>
              <a:graphicFrameLocks noChangeAspect="1"/>
            </p:cNvGraphicFramePr>
            <p:nvPr>
              <p:custDataLst>
                <p:tags r:id="rId56"/>
              </p:custDataLst>
            </p:nvPr>
          </p:nvGraphicFramePr>
          <p:xfrm>
            <a:off x="1487" y="1095"/>
            <a:ext cx="889" cy="3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2" imgW="711200" imgH="292100" progId="Equation.3">
                    <p:embed/>
                  </p:oleObj>
                </mc:Choice>
                <mc:Fallback>
                  <p:oleObj name="Equation" r:id="rId62" imgW="711200" imgH="29210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7" y="1095"/>
                          <a:ext cx="889" cy="3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441" name="Object 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265268" y="2403155"/>
          <a:ext cx="5715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4" imgW="292100" imgH="203200" progId="Equation.3">
                  <p:embed/>
                </p:oleObj>
              </mc:Choice>
              <mc:Fallback>
                <p:oleObj name="Equation" r:id="rId64" imgW="292100" imgH="203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268" y="2403155"/>
                        <a:ext cx="5715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42" name="Group 28"/>
          <p:cNvGrpSpPr/>
          <p:nvPr/>
        </p:nvGrpSpPr>
        <p:grpSpPr bwMode="auto">
          <a:xfrm>
            <a:off x="1141372" y="2348666"/>
            <a:ext cx="2637522" cy="439180"/>
            <a:chOff x="106" y="1536"/>
            <a:chExt cx="2162" cy="360"/>
          </a:xfrm>
        </p:grpSpPr>
        <p:graphicFrame>
          <p:nvGraphicFramePr>
            <p:cNvPr id="18443" name="Object 10"/>
            <p:cNvGraphicFramePr>
              <a:graphicFrameLocks noChangeAspect="1"/>
            </p:cNvGraphicFramePr>
            <p:nvPr>
              <p:custDataLst>
                <p:tags r:id="rId53"/>
              </p:custDataLst>
            </p:nvPr>
          </p:nvGraphicFramePr>
          <p:xfrm>
            <a:off x="106" y="1539"/>
            <a:ext cx="890" cy="3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6" imgW="711200" imgH="292100" progId="Equation.3">
                    <p:embed/>
                  </p:oleObj>
                </mc:Choice>
                <mc:Fallback>
                  <p:oleObj name="Equation" r:id="rId66" imgW="711200" imgH="29210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" y="1539"/>
                          <a:ext cx="890" cy="3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4" name="Object 11"/>
            <p:cNvGraphicFramePr>
              <a:graphicFrameLocks noChangeAspect="1"/>
            </p:cNvGraphicFramePr>
            <p:nvPr>
              <p:custDataLst>
                <p:tags r:id="rId54"/>
              </p:custDataLst>
            </p:nvPr>
          </p:nvGraphicFramePr>
          <p:xfrm>
            <a:off x="1527" y="1536"/>
            <a:ext cx="741" cy="3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8" imgW="596900" imgH="292100" progId="Equation.3">
                    <p:embed/>
                  </p:oleObj>
                </mc:Choice>
                <mc:Fallback>
                  <p:oleObj name="Equation" r:id="rId68" imgW="596900" imgH="2921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7" y="1536"/>
                          <a:ext cx="741" cy="3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445" name="AutoShape 31"/>
          <p:cNvSpPr>
            <a:spLocks noChangeAspect="1" noChangeArrowheads="1" noTextEdit="1"/>
          </p:cNvSpPr>
          <p:nvPr>
            <p:custDataLst>
              <p:tags r:id="rId3"/>
            </p:custDataLst>
          </p:nvPr>
        </p:nvSpPr>
        <p:spPr bwMode="auto">
          <a:xfrm>
            <a:off x="1821004" y="2484238"/>
            <a:ext cx="5180013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8446" name="Group 32"/>
          <p:cNvGrpSpPr/>
          <p:nvPr/>
        </p:nvGrpSpPr>
        <p:grpSpPr bwMode="auto">
          <a:xfrm>
            <a:off x="4322759" y="1274393"/>
            <a:ext cx="1011238" cy="434975"/>
            <a:chOff x="2928" y="2561"/>
            <a:chExt cx="637" cy="274"/>
          </a:xfrm>
        </p:grpSpPr>
        <p:sp>
          <p:nvSpPr>
            <p:cNvPr id="2" name="Rectangle 3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521" y="2561"/>
              <a:ext cx="4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Pct val="100000"/>
                <a:buNone/>
              </a:pPr>
              <a:r>
                <a:rPr lang="en-US" altLang="zh-CN" sz="2000" kern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:</a:t>
              </a:r>
              <a:endPara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48" name="Rectangle 3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356" y="2628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Pct val="100000"/>
                <a:buNone/>
              </a:pPr>
              <a:r>
                <a:rPr lang="en-US" altLang="zh-CN" sz="2000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endPara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49" name="Rectangle 3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962" y="2641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Pct val="100000"/>
                <a:buNone/>
              </a:pPr>
              <a:r>
                <a:rPr lang="en-US" altLang="zh-CN" sz="2000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endPara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" name="Rectangle 3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308" y="2561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Pct val="100000"/>
                <a:buNone/>
              </a:pPr>
              <a:r>
                <a:rPr lang="en-US" altLang="zh-CN" sz="2000" i="1" kern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  <a:endPara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Rectangle 37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928" y="2561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Pct val="100000"/>
                <a:buNone/>
              </a:pPr>
              <a:r>
                <a:rPr lang="en-US" altLang="zh-CN" sz="2000" i="1" kern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  <a:endPara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Rectangle 38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086" y="2561"/>
              <a:ext cx="16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Pct val="100000"/>
                <a:buNone/>
              </a:pPr>
              <a:r>
                <a:rPr lang="zh-CN" altLang="en-US" sz="2000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和</a:t>
              </a:r>
              <a:endPara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453" name="Rectangle 3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52978" y="1324134"/>
            <a:ext cx="35602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kern="0">
                <a:solidFill>
                  <a:srgbClr val="CC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结论</a:t>
            </a:r>
            <a:r>
              <a:rPr lang="en-US" altLang="zh-CN" sz="2000" kern="0">
                <a:solidFill>
                  <a:srgbClr val="CC0066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2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对于两条</a:t>
            </a:r>
            <a:r>
              <a:rPr lang="zh-CN" altLang="en-US" sz="2000" kern="0">
                <a:solidFill>
                  <a:srgbClr val="FF33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不重合</a:t>
            </a:r>
            <a:r>
              <a:rPr lang="zh-CN" altLang="en-US" sz="200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的直线</a:t>
            </a:r>
          </a:p>
        </p:txBody>
      </p:sp>
      <p:grpSp>
        <p:nvGrpSpPr>
          <p:cNvPr id="18454" name="Group 40"/>
          <p:cNvGrpSpPr>
            <a:grpSpLocks noChangeAspect="1"/>
          </p:cNvGrpSpPr>
          <p:nvPr/>
        </p:nvGrpSpPr>
        <p:grpSpPr bwMode="auto">
          <a:xfrm>
            <a:off x="3862988" y="2348723"/>
            <a:ext cx="2959100" cy="566737"/>
            <a:chOff x="2348" y="1536"/>
            <a:chExt cx="1864" cy="357"/>
          </a:xfrm>
        </p:grpSpPr>
        <p:sp>
          <p:nvSpPr>
            <p:cNvPr id="18455" name="AutoShape 41"/>
            <p:cNvSpPr>
              <a:spLocks noChangeAspect="1" noChangeArrowheads="1" noTextEdit="1"/>
            </p:cNvSpPr>
            <p:nvPr>
              <p:custDataLst>
                <p:tags r:id="rId38"/>
              </p:custDataLst>
            </p:nvPr>
          </p:nvSpPr>
          <p:spPr bwMode="auto">
            <a:xfrm>
              <a:off x="2348" y="1536"/>
              <a:ext cx="1864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6" name="Rectangle 42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803" y="1573"/>
              <a:ext cx="4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Pct val="100000"/>
                <a:buNone/>
              </a:pPr>
              <a:r>
                <a:rPr lang="en-US" altLang="zh-CN" sz="2000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  <a:endPara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7" name="Rectangle 43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822" y="1564"/>
              <a:ext cx="4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Pct val="100000"/>
                <a:buNone/>
              </a:pPr>
              <a:r>
                <a:rPr lang="en-US" altLang="zh-CN" sz="2000" kern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,</a:t>
              </a:r>
              <a:endPara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8" name="Rectangle 44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003" y="1645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Pct val="100000"/>
                <a:buNone/>
              </a:pPr>
              <a:r>
                <a:rPr lang="en-US" altLang="zh-CN" sz="2000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endPara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9" name="Rectangle 4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719" y="1645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Pct val="100000"/>
                <a:buNone/>
              </a:pPr>
              <a:r>
                <a:rPr lang="en-US" altLang="zh-CN" sz="2000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endPara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60" name="Rectangle 46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115" y="1571"/>
              <a:ext cx="66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Pct val="100000"/>
                <a:buNone/>
              </a:pPr>
              <a:r>
                <a:rPr lang="zh-CN" altLang="en-US" sz="2000" kern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都不存在</a:t>
              </a:r>
              <a:endPara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61" name="Rectangle 47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374" y="1571"/>
              <a:ext cx="16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Pct val="100000"/>
                <a:buNone/>
              </a:pPr>
              <a:r>
                <a:rPr lang="zh-CN" altLang="en-US" sz="2000" kern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或</a:t>
              </a:r>
              <a:endPara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62" name="Rectangle 48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917" y="1564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Pct val="100000"/>
                <a:buNone/>
              </a:pPr>
              <a:r>
                <a:rPr lang="en-US" altLang="zh-CN" sz="2000" i="1" kern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k</a:t>
              </a:r>
              <a:endPara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63" name="Rectangle 49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629" y="1564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Pct val="100000"/>
                <a:buNone/>
              </a:pPr>
              <a:r>
                <a:rPr lang="en-US" altLang="zh-CN" sz="2000" i="1" kern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k</a:t>
              </a:r>
              <a:endPara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464" name="Group 51"/>
          <p:cNvGrpSpPr/>
          <p:nvPr/>
        </p:nvGrpSpPr>
        <p:grpSpPr bwMode="auto">
          <a:xfrm>
            <a:off x="1120571" y="3086693"/>
            <a:ext cx="4724400" cy="400050"/>
            <a:chOff x="858" y="80"/>
            <a:chExt cx="2976" cy="252"/>
          </a:xfrm>
        </p:grpSpPr>
        <p:sp>
          <p:nvSpPr>
            <p:cNvPr id="6" name="Text Box 52"/>
            <p:cNvSpPr/>
            <p:nvPr>
              <p:custDataLst>
                <p:tags r:id="rId36"/>
              </p:custDataLst>
            </p:nvPr>
          </p:nvSpPr>
          <p:spPr>
            <a:xfrm>
              <a:off x="858" y="80"/>
              <a:ext cx="2976" cy="25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kumimoji="0" lang="zh-CN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kumimoji="0" lang="zh-CN" altLang="en-US" sz="28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0" lang="zh-CN" altLang="en-US" sz="24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kumimoji="0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kumimoji="0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eaLnBrk="1" hangingPunct="1">
                <a:spcBef>
                  <a:spcPct val="50000"/>
                </a:spcBef>
                <a:buClrTx/>
                <a:buSzTx/>
                <a:buNone/>
              </a:pPr>
              <a:r>
                <a:rPr lang="en-US" altLang="zh-CN" sz="2000" kern="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  <a:r>
                <a:rPr lang="en-US" altLang="zh-CN" sz="2000" kern="0" baseline="-2500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en-US" altLang="zh-CN" sz="2000" kern="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∥l</a:t>
              </a:r>
              <a:r>
                <a:rPr lang="en-US" altLang="zh-CN" sz="2000" kern="0" baseline="-2500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                            </a:t>
              </a:r>
              <a:r>
                <a:rPr lang="en-US" altLang="zh-CN" sz="2000" kern="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k</a:t>
              </a:r>
              <a:r>
                <a:rPr lang="en-US" altLang="zh-CN" sz="2000" kern="0" baseline="-2500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2000" kern="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＝</a:t>
              </a:r>
              <a:r>
                <a:rPr lang="en-US" altLang="zh-CN" sz="2000" kern="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k</a:t>
              </a:r>
              <a:r>
                <a:rPr lang="en-US" altLang="zh-CN" sz="2000" kern="0" baseline="-2500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2.</a:t>
              </a:r>
              <a:endParaRPr lang="en-US" altLang="zh-CN" sz="2000" kern="0" baseline="-2500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66" name="AutoShape 53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403" y="147"/>
              <a:ext cx="528" cy="144"/>
            </a:xfrm>
            <a:prstGeom prst="leftRightArrow">
              <a:avLst>
                <a:gd name="adj1" fmla="val 50000"/>
                <a:gd name="adj2" fmla="val 72994"/>
              </a:avLst>
            </a:prstGeom>
            <a:solidFill>
              <a:schemeClr val="hlink"/>
            </a:solidFill>
            <a:ln w="9525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Pct val="100000"/>
                <a:buNone/>
              </a:pPr>
              <a:endPara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467" name="Rectangle 5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80796" y="3086967"/>
            <a:ext cx="47164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0" kern="0">
                <a:solidFill>
                  <a:srgbClr val="99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条件</a:t>
            </a:r>
            <a:r>
              <a:rPr lang="zh-CN" altLang="en-US" b="0" kern="0"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lang="zh-CN" altLang="en-US" b="0" kern="0">
                <a:solidFill>
                  <a:srgbClr val="3566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不重合、都有斜率</a:t>
            </a:r>
          </a:p>
        </p:txBody>
      </p:sp>
      <p:grpSp>
        <p:nvGrpSpPr>
          <p:cNvPr id="18469" name="Group 90"/>
          <p:cNvGrpSpPr/>
          <p:nvPr/>
        </p:nvGrpSpPr>
        <p:grpSpPr bwMode="auto">
          <a:xfrm>
            <a:off x="1008664" y="3711402"/>
            <a:ext cx="8208963" cy="2435225"/>
            <a:chOff x="521" y="436"/>
            <a:chExt cx="5171" cy="1534"/>
          </a:xfrm>
        </p:grpSpPr>
        <p:sp>
          <p:nvSpPr>
            <p:cNvPr id="18470" name="Text Box 5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21" y="436"/>
              <a:ext cx="48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Pct val="100000"/>
                <a:buNone/>
              </a:pPr>
              <a:r>
                <a:rPr lang="zh-CN" altLang="en-US" sz="2000" kern="0">
                  <a:solidFill>
                    <a:srgbClr val="CC0066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结论</a:t>
              </a:r>
              <a:r>
                <a:rPr lang="en-US" altLang="zh-CN" sz="2000" kern="0">
                  <a:solidFill>
                    <a:srgbClr val="CC0066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：</a:t>
              </a:r>
              <a:endParaRPr lang="zh-CN" altLang="en-US" sz="2000" kern="0">
                <a:solidFill>
                  <a:schemeClr val="accent2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8471" name="Group 58"/>
            <p:cNvGrpSpPr/>
            <p:nvPr/>
          </p:nvGrpSpPr>
          <p:grpSpPr bwMode="auto">
            <a:xfrm>
              <a:off x="590" y="436"/>
              <a:ext cx="5102" cy="1534"/>
              <a:chOff x="136" y="346"/>
              <a:chExt cx="5102" cy="1534"/>
            </a:xfrm>
          </p:grpSpPr>
          <p:grpSp>
            <p:nvGrpSpPr>
              <p:cNvPr id="18472" name="Group 59"/>
              <p:cNvGrpSpPr>
                <a:grpSpLocks noChangeAspect="1"/>
              </p:cNvGrpSpPr>
              <p:nvPr/>
            </p:nvGrpSpPr>
            <p:grpSpPr bwMode="auto">
              <a:xfrm>
                <a:off x="698" y="346"/>
                <a:ext cx="3168" cy="357"/>
                <a:chOff x="-164" y="935"/>
                <a:chExt cx="3168" cy="357"/>
              </a:xfrm>
            </p:grpSpPr>
            <p:sp>
              <p:nvSpPr>
                <p:cNvPr id="18473" name="AutoShape 60"/>
                <p:cNvSpPr>
                  <a:spLocks noChangeAspect="1" noChangeArrowheads="1" noTextEdit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49" y="935"/>
                  <a:ext cx="2755" cy="3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74" name="Rectangle 61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1761" y="937"/>
                  <a:ext cx="44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v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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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Pct val="100000"/>
                    <a:buNone/>
                  </a:pPr>
                  <a:r>
                    <a:rPr lang="en-US" altLang="zh-CN" sz="2000" kern="0">
                      <a:solidFill>
                        <a:srgbClr val="000000"/>
                      </a:solidFill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:</a:t>
                  </a:r>
                  <a:endParaRPr lang="en-US" altLang="zh-CN" sz="2000" kern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75" name="Rectangle 62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1606" y="1009"/>
                  <a:ext cx="90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v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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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Pct val="100000"/>
                    <a:buNone/>
                  </a:pPr>
                  <a:r>
                    <a:rPr lang="en-US" altLang="zh-CN" sz="2000" kern="0">
                      <a:solidFill>
                        <a:srgbClr val="000000"/>
                      </a:solidFill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2</a:t>
                  </a:r>
                  <a:endParaRPr lang="en-US" altLang="zh-CN" sz="2000" kern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76" name="Rectangle 63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1203" y="1034"/>
                  <a:ext cx="90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v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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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Pct val="100000"/>
                    <a:buNone/>
                  </a:pPr>
                  <a:r>
                    <a:rPr lang="en-US" altLang="zh-CN" sz="2000" kern="0" dirty="0">
                      <a:solidFill>
                        <a:srgbClr val="000000"/>
                      </a:solidFill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1</a:t>
                  </a:r>
                  <a:endParaRPr lang="en-US" altLang="zh-CN" sz="2000" kern="0" dirty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77" name="Rectangle 64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1548" y="937"/>
                  <a:ext cx="36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v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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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Pct val="100000"/>
                    <a:buNone/>
                  </a:pPr>
                  <a:r>
                    <a:rPr lang="en-US" altLang="zh-CN" sz="2000" i="1" kern="0">
                      <a:solidFill>
                        <a:srgbClr val="000000"/>
                      </a:solidFill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l</a:t>
                  </a:r>
                  <a:endParaRPr lang="en-US" altLang="zh-CN" sz="2000" kern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78" name="Rectangle 65"/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1168" y="937"/>
                  <a:ext cx="36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v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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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Pct val="100000"/>
                    <a:buNone/>
                  </a:pPr>
                  <a:r>
                    <a:rPr lang="en-US" altLang="zh-CN" sz="2000" i="1" kern="0" dirty="0">
                      <a:solidFill>
                        <a:srgbClr val="000000"/>
                      </a:solidFill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l</a:t>
                  </a:r>
                  <a:endParaRPr lang="en-US" altLang="zh-CN" sz="2000" kern="0" dirty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79" name="Rectangle 66"/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1322" y="949"/>
                  <a:ext cx="166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v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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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Pct val="100000"/>
                    <a:buNone/>
                  </a:pPr>
                  <a:r>
                    <a:rPr lang="zh-CN" altLang="en-US" sz="2000" kern="0">
                      <a:solidFill>
                        <a:srgbClr val="000000"/>
                      </a:solidFill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和</a:t>
                  </a:r>
                  <a:endParaRPr lang="zh-CN" altLang="en-US" sz="2000" kern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80" name="Rectangle 67"/>
                <p:cNvSpPr>
                  <a:spLocks noChangeArrowheads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-164" y="970"/>
                  <a:ext cx="1325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v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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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Pct val="100000"/>
                    <a:buNone/>
                  </a:pPr>
                  <a:r>
                    <a:rPr lang="zh-CN" altLang="en-US" sz="2000" kern="0" dirty="0">
                      <a:solidFill>
                        <a:srgbClr val="000000"/>
                      </a:solidFill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对于任意两条直线</a:t>
                  </a:r>
                  <a:endParaRPr lang="zh-CN" altLang="en-US" sz="2000" kern="0" dirty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8481" name="Group 68"/>
              <p:cNvGrpSpPr/>
              <p:nvPr/>
            </p:nvGrpSpPr>
            <p:grpSpPr bwMode="auto">
              <a:xfrm>
                <a:off x="136" y="684"/>
                <a:ext cx="5102" cy="1196"/>
                <a:chOff x="139" y="1299"/>
                <a:chExt cx="5102" cy="1196"/>
              </a:xfrm>
            </p:grpSpPr>
            <p:graphicFrame>
              <p:nvGraphicFramePr>
                <p:cNvPr id="18482" name="Object 4"/>
                <p:cNvGraphicFramePr>
                  <a:graphicFrameLocks noChangeAspect="1"/>
                </p:cNvGraphicFramePr>
                <p:nvPr>
                  <p:custDataLst>
                    <p:tags r:id="rId10"/>
                  </p:custDataLst>
                </p:nvPr>
              </p:nvGraphicFramePr>
              <p:xfrm>
                <a:off x="1085" y="1379"/>
                <a:ext cx="335" cy="24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公式" r:id="rId70" imgW="5181600" imgH="3657600" progId="Equation.3">
                        <p:embed/>
                      </p:oleObj>
                    </mc:Choice>
                    <mc:Fallback>
                      <p:oleObj name="公式" r:id="rId70" imgW="5181600" imgH="3657600" progId="Equation.3">
                        <p:embed/>
                        <p:pic>
                          <p:nvPicPr>
                            <p:cNvPr id="0" name="Object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1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85" y="1379"/>
                              <a:ext cx="335" cy="24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8483" name="Group 70"/>
                <p:cNvGrpSpPr/>
                <p:nvPr/>
              </p:nvGrpSpPr>
              <p:grpSpPr bwMode="auto">
                <a:xfrm>
                  <a:off x="139" y="1299"/>
                  <a:ext cx="2696" cy="341"/>
                  <a:chOff x="-2" y="2704"/>
                  <a:chExt cx="2696" cy="341"/>
                </a:xfrm>
              </p:grpSpPr>
              <p:graphicFrame>
                <p:nvGraphicFramePr>
                  <p:cNvPr id="18484" name="Object 8"/>
                  <p:cNvGraphicFramePr>
                    <a:graphicFrameLocks noChangeAspect="1"/>
                  </p:cNvGraphicFramePr>
                  <p:nvPr>
                    <p:custDataLst>
                      <p:tags r:id="rId26"/>
                    </p:custDataLst>
                  </p:nvPr>
                </p:nvGraphicFramePr>
                <p:xfrm>
                  <a:off x="-2" y="2722"/>
                  <a:ext cx="822" cy="32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72" imgW="723900" imgH="292100" progId="Equation.3">
                          <p:embed/>
                        </p:oleObj>
                      </mc:Choice>
                      <mc:Fallback>
                        <p:oleObj name="Equation" r:id="rId72" imgW="723900" imgH="292100" progId="Equation.3">
                          <p:embed/>
                          <p:pic>
                            <p:nvPicPr>
                              <p:cNvPr id="0" name="Object 8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3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-2" y="2722"/>
                                <a:ext cx="822" cy="32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8485" name="Object 9"/>
                  <p:cNvGraphicFramePr>
                    <a:graphicFrameLocks noChangeAspect="1"/>
                  </p:cNvGraphicFramePr>
                  <p:nvPr>
                    <p:custDataLst>
                      <p:tags r:id="rId27"/>
                    </p:custDataLst>
                  </p:nvPr>
                </p:nvGraphicFramePr>
                <p:xfrm>
                  <a:off x="1376" y="2704"/>
                  <a:ext cx="1318" cy="341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74" imgW="1168400" imgH="304800" progId="Equation.3">
                          <p:embed/>
                        </p:oleObj>
                      </mc:Choice>
                      <mc:Fallback>
                        <p:oleObj name="Equation" r:id="rId74" imgW="1168400" imgH="304800" progId="Equation.3">
                          <p:embed/>
                          <p:pic>
                            <p:nvPicPr>
                              <p:cNvPr id="0" name="Object 9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376" y="2704"/>
                                <a:ext cx="1318" cy="341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aphicFrame>
              <p:nvGraphicFramePr>
                <p:cNvPr id="18486" name="Object 5"/>
                <p:cNvGraphicFramePr>
                  <a:graphicFrameLocks noChangeAspect="1"/>
                </p:cNvGraphicFramePr>
                <p:nvPr>
                  <p:custDataLst>
                    <p:tags r:id="rId11"/>
                  </p:custDataLst>
                </p:nvPr>
              </p:nvGraphicFramePr>
              <p:xfrm>
                <a:off x="1084" y="1819"/>
                <a:ext cx="335" cy="24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公式" r:id="rId76" imgW="5181600" imgH="3657600" progId="Equation.3">
                        <p:embed/>
                      </p:oleObj>
                    </mc:Choice>
                    <mc:Fallback>
                      <p:oleObj name="公式" r:id="rId76" imgW="5181600" imgH="3657600" progId="Equation.3">
                        <p:embed/>
                        <p:pic>
                          <p:nvPicPr>
                            <p:cNvPr id="0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84" y="1819"/>
                              <a:ext cx="335" cy="24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8487" name="Group 74"/>
                <p:cNvGrpSpPr/>
                <p:nvPr/>
              </p:nvGrpSpPr>
              <p:grpSpPr bwMode="auto">
                <a:xfrm>
                  <a:off x="141" y="1752"/>
                  <a:ext cx="2394" cy="335"/>
                  <a:chOff x="0" y="3157"/>
                  <a:chExt cx="2394" cy="335"/>
                </a:xfrm>
              </p:grpSpPr>
              <p:graphicFrame>
                <p:nvGraphicFramePr>
                  <p:cNvPr id="18488" name="Object 6"/>
                  <p:cNvGraphicFramePr>
                    <a:graphicFrameLocks noChangeAspect="1"/>
                  </p:cNvGraphicFramePr>
                  <p:nvPr>
                    <p:custDataLst>
                      <p:tags r:id="rId24"/>
                    </p:custDataLst>
                  </p:nvPr>
                </p:nvGraphicFramePr>
                <p:xfrm>
                  <a:off x="0" y="3169"/>
                  <a:ext cx="861" cy="32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78" imgW="762000" imgH="292100" progId="Equation.3">
                          <p:embed/>
                        </p:oleObj>
                      </mc:Choice>
                      <mc:Fallback>
                        <p:oleObj name="Equation" r:id="rId78" imgW="762000" imgH="292100" progId="Equation.3">
                          <p:embed/>
                          <p:pic>
                            <p:nvPicPr>
                              <p:cNvPr id="0" name="Object 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0" y="3169"/>
                                <a:ext cx="861" cy="32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8489" name="Object 7"/>
                  <p:cNvGraphicFramePr>
                    <a:graphicFrameLocks noChangeAspect="1"/>
                  </p:cNvGraphicFramePr>
                  <p:nvPr>
                    <p:custDataLst>
                      <p:tags r:id="rId25"/>
                    </p:custDataLst>
                  </p:nvPr>
                </p:nvGraphicFramePr>
                <p:xfrm>
                  <a:off x="1381" y="3157"/>
                  <a:ext cx="1013" cy="32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80" imgW="901700" imgH="292100" progId="Equation.3">
                          <p:embed/>
                        </p:oleObj>
                      </mc:Choice>
                      <mc:Fallback>
                        <p:oleObj name="Equation" r:id="rId80" imgW="901700" imgH="292100" progId="Equation.3">
                          <p:embed/>
                          <p:pic>
                            <p:nvPicPr>
                              <p:cNvPr id="0" name="Object 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381" y="3157"/>
                                <a:ext cx="1013" cy="32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18490" name="Group 77"/>
                <p:cNvGrpSpPr>
                  <a:grpSpLocks noChangeAspect="1"/>
                </p:cNvGrpSpPr>
                <p:nvPr/>
              </p:nvGrpSpPr>
              <p:grpSpPr bwMode="auto">
                <a:xfrm>
                  <a:off x="2593" y="1806"/>
                  <a:ext cx="2648" cy="689"/>
                  <a:chOff x="2593" y="1806"/>
                  <a:chExt cx="2648" cy="689"/>
                </a:xfrm>
              </p:grpSpPr>
              <p:sp>
                <p:nvSpPr>
                  <p:cNvPr id="18491" name="AutoShape 78"/>
                  <p:cNvSpPr>
                    <a:spLocks noChangeAspect="1" noChangeArrowheads="1" noTextEdit="1"/>
                  </p:cNvSpPr>
                  <p:nvPr>
                    <p:custDataLst>
                      <p:tags r:id="rId12"/>
                    </p:custDataLst>
                  </p:nvPr>
                </p:nvSpPr>
                <p:spPr bwMode="auto">
                  <a:xfrm>
                    <a:off x="2954" y="1823"/>
                    <a:ext cx="1843" cy="6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8492" name="Rectangle 79"/>
                  <p:cNvSpPr>
                    <a:spLocks noChangeArrowheads="1"/>
                  </p:cNvSpPr>
                  <p:nvPr>
                    <p:custDataLst>
                      <p:tags r:id="rId13"/>
                    </p:custDataLst>
                  </p:nvPr>
                </p:nvSpPr>
                <p:spPr bwMode="auto">
                  <a:xfrm>
                    <a:off x="4700" y="2181"/>
                    <a:ext cx="44" cy="1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v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85000"/>
                      <a:buFont typeface="Wingdings" panose="05000000000000000000" pitchFamily="2" charset="2"/>
                      <a:buChar char="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80000"/>
                      <a:buFont typeface="Wingdings" panose="05000000000000000000" pitchFamily="2" charset="2"/>
                      <a:buChar char="v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90000"/>
                      <a:buFont typeface="Wingdings" panose="05000000000000000000" pitchFamily="2" charset="2"/>
                      <a:buChar char="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Pct val="100000"/>
                      <a:buNone/>
                    </a:pPr>
                    <a:r>
                      <a:rPr lang="en-US" altLang="zh-CN" sz="2000" kern="0">
                        <a:solidFill>
                          <a:srgbClr val="000000"/>
                        </a:solidFill>
                        <a:ea typeface="思源黑体 CN Medium" panose="020B0600000000000000" pitchFamily="34" charset="-122"/>
                        <a:sym typeface="Arial" panose="020B0604020202020204" pitchFamily="34" charset="0"/>
                      </a:rPr>
                      <a:t>.</a:t>
                    </a:r>
                    <a:endParaRPr lang="en-US" altLang="zh-CN" sz="2000" kern="0"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8493" name="Rectangle 80"/>
                  <p:cNvSpPr>
                    <a:spLocks noChangeArrowheads="1"/>
                  </p:cNvSpPr>
                  <p:nvPr>
                    <p:custDataLst>
                      <p:tags r:id="rId14"/>
                    </p:custDataLst>
                  </p:nvPr>
                </p:nvSpPr>
                <p:spPr bwMode="auto">
                  <a:xfrm>
                    <a:off x="4168" y="1806"/>
                    <a:ext cx="44" cy="1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v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85000"/>
                      <a:buFont typeface="Wingdings" panose="05000000000000000000" pitchFamily="2" charset="2"/>
                      <a:buChar char="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80000"/>
                      <a:buFont typeface="Wingdings" panose="05000000000000000000" pitchFamily="2" charset="2"/>
                      <a:buChar char="v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90000"/>
                      <a:buFont typeface="Wingdings" panose="05000000000000000000" pitchFamily="2" charset="2"/>
                      <a:buChar char="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Pct val="100000"/>
                      <a:buNone/>
                    </a:pPr>
                    <a:r>
                      <a:rPr lang="en-US" altLang="zh-CN" sz="2000" kern="0">
                        <a:solidFill>
                          <a:srgbClr val="000000"/>
                        </a:solidFill>
                        <a:ea typeface="思源黑体 CN Medium" panose="020B0600000000000000" pitchFamily="34" charset="-122"/>
                        <a:sym typeface="Arial" panose="020B0604020202020204" pitchFamily="34" charset="0"/>
                      </a:rPr>
                      <a:t>,</a:t>
                    </a:r>
                    <a:endParaRPr lang="en-US" altLang="zh-CN" sz="2000" kern="0"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8494" name="Rectangle 81"/>
                  <p:cNvSpPr>
                    <a:spLocks noChangeArrowheads="1"/>
                  </p:cNvSpPr>
                  <p:nvPr>
                    <p:custDataLst>
                      <p:tags r:id="rId15"/>
                    </p:custDataLst>
                  </p:nvPr>
                </p:nvSpPr>
                <p:spPr bwMode="auto">
                  <a:xfrm>
                    <a:off x="4044" y="1806"/>
                    <a:ext cx="90" cy="1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v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85000"/>
                      <a:buFont typeface="Wingdings" panose="05000000000000000000" pitchFamily="2" charset="2"/>
                      <a:buChar char="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80000"/>
                      <a:buFont typeface="Wingdings" panose="05000000000000000000" pitchFamily="2" charset="2"/>
                      <a:buChar char="v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90000"/>
                      <a:buFont typeface="Wingdings" panose="05000000000000000000" pitchFamily="2" charset="2"/>
                      <a:buChar char="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Pct val="100000"/>
                      <a:buNone/>
                    </a:pPr>
                    <a:r>
                      <a:rPr lang="en-US" altLang="zh-CN" sz="2000" kern="0">
                        <a:solidFill>
                          <a:srgbClr val="000000"/>
                        </a:solidFill>
                        <a:ea typeface="思源黑体 CN Medium" panose="020B0600000000000000" pitchFamily="34" charset="-122"/>
                        <a:sym typeface="Arial" panose="020B0604020202020204" pitchFamily="34" charset="0"/>
                      </a:rPr>
                      <a:t>0</a:t>
                    </a:r>
                    <a:endParaRPr lang="en-US" altLang="zh-CN" sz="2000" kern="0"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8495" name="Rectangle 82"/>
                  <p:cNvSpPr>
                    <a:spLocks noChangeArrowheads="1"/>
                  </p:cNvSpPr>
                  <p:nvPr>
                    <p:custDataLst>
                      <p:tags r:id="rId16"/>
                    </p:custDataLst>
                  </p:nvPr>
                </p:nvSpPr>
                <p:spPr bwMode="auto">
                  <a:xfrm>
                    <a:off x="3073" y="1828"/>
                    <a:ext cx="44" cy="1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v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85000"/>
                      <a:buFont typeface="Wingdings" panose="05000000000000000000" pitchFamily="2" charset="2"/>
                      <a:buChar char="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80000"/>
                      <a:buFont typeface="Wingdings" panose="05000000000000000000" pitchFamily="2" charset="2"/>
                      <a:buChar char="v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90000"/>
                      <a:buFont typeface="Wingdings" panose="05000000000000000000" pitchFamily="2" charset="2"/>
                      <a:buChar char="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Pct val="100000"/>
                      <a:buNone/>
                    </a:pPr>
                    <a:r>
                      <a:rPr lang="en-US" altLang="zh-CN" sz="2000" kern="0" dirty="0">
                        <a:solidFill>
                          <a:srgbClr val="000000"/>
                        </a:solidFill>
                        <a:ea typeface="思源黑体 CN Medium" panose="020B0600000000000000" pitchFamily="34" charset="-122"/>
                        <a:sym typeface="Arial" panose="020B0604020202020204" pitchFamily="34" charset="0"/>
                      </a:rPr>
                      <a:t>,</a:t>
                    </a:r>
                    <a:endParaRPr lang="en-US" altLang="zh-CN" sz="2000" kern="0" dirty="0"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8496" name="Rectangle 83"/>
                  <p:cNvSpPr>
                    <a:spLocks noChangeArrowheads="1"/>
                  </p:cNvSpPr>
                  <p:nvPr>
                    <p:custDataLst>
                      <p:tags r:id="rId17"/>
                    </p:custDataLst>
                  </p:nvPr>
                </p:nvSpPr>
                <p:spPr bwMode="auto">
                  <a:xfrm>
                    <a:off x="3233" y="1936"/>
                    <a:ext cx="90" cy="1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v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85000"/>
                      <a:buFont typeface="Wingdings" panose="05000000000000000000" pitchFamily="2" charset="2"/>
                      <a:buChar char="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80000"/>
                      <a:buFont typeface="Wingdings" panose="05000000000000000000" pitchFamily="2" charset="2"/>
                      <a:buChar char="v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90000"/>
                      <a:buFont typeface="Wingdings" panose="05000000000000000000" pitchFamily="2" charset="2"/>
                      <a:buChar char="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Pct val="100000"/>
                      <a:buNone/>
                    </a:pPr>
                    <a:r>
                      <a:rPr lang="en-US" altLang="zh-CN" sz="2000" kern="0" dirty="0">
                        <a:solidFill>
                          <a:srgbClr val="000000"/>
                        </a:solidFill>
                        <a:ea typeface="思源黑体 CN Medium" panose="020B0600000000000000" pitchFamily="34" charset="-122"/>
                        <a:sym typeface="Arial" panose="020B0604020202020204" pitchFamily="34" charset="0"/>
                      </a:rPr>
                      <a:t>2</a:t>
                    </a:r>
                    <a:endParaRPr lang="en-US" altLang="zh-CN" sz="2000" kern="0" dirty="0"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8497" name="Rectangle 84"/>
                  <p:cNvSpPr>
                    <a:spLocks noChangeArrowheads="1"/>
                  </p:cNvSpPr>
                  <p:nvPr>
                    <p:custDataLst>
                      <p:tags r:id="rId18"/>
                    </p:custDataLst>
                  </p:nvPr>
                </p:nvSpPr>
                <p:spPr bwMode="auto">
                  <a:xfrm>
                    <a:off x="2932" y="1920"/>
                    <a:ext cx="90" cy="1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v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85000"/>
                      <a:buFont typeface="Wingdings" panose="05000000000000000000" pitchFamily="2" charset="2"/>
                      <a:buChar char="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80000"/>
                      <a:buFont typeface="Wingdings" panose="05000000000000000000" pitchFamily="2" charset="2"/>
                      <a:buChar char="v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90000"/>
                      <a:buFont typeface="Wingdings" panose="05000000000000000000" pitchFamily="2" charset="2"/>
                      <a:buChar char="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Pct val="100000"/>
                      <a:buNone/>
                    </a:pPr>
                    <a:r>
                      <a:rPr lang="en-US" altLang="zh-CN" sz="2000" kern="0" dirty="0">
                        <a:solidFill>
                          <a:srgbClr val="000000"/>
                        </a:solidFill>
                        <a:ea typeface="思源黑体 CN Medium" panose="020B0600000000000000" pitchFamily="34" charset="-122"/>
                        <a:sym typeface="Arial" panose="020B0604020202020204" pitchFamily="34" charset="0"/>
                      </a:rPr>
                      <a:t>1</a:t>
                    </a:r>
                    <a:endParaRPr lang="en-US" altLang="zh-CN" sz="2000" kern="0" dirty="0"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8498" name="Rectangle 85"/>
                  <p:cNvSpPr>
                    <a:spLocks noChangeArrowheads="1"/>
                  </p:cNvSpPr>
                  <p:nvPr>
                    <p:custDataLst>
                      <p:tags r:id="rId19"/>
                    </p:custDataLst>
                  </p:nvPr>
                </p:nvSpPr>
                <p:spPr bwMode="auto">
                  <a:xfrm>
                    <a:off x="4247" y="1813"/>
                    <a:ext cx="994" cy="1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v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85000"/>
                      <a:buFont typeface="Wingdings" panose="05000000000000000000" pitchFamily="2" charset="2"/>
                      <a:buChar char="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80000"/>
                      <a:buFont typeface="Wingdings" panose="05000000000000000000" pitchFamily="2" charset="2"/>
                      <a:buChar char="v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90000"/>
                      <a:buFont typeface="Wingdings" panose="05000000000000000000" pitchFamily="2" charset="2"/>
                      <a:buChar char="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Pct val="100000"/>
                      <a:buNone/>
                    </a:pPr>
                    <a:r>
                      <a:rPr lang="zh-CN" altLang="en-US" sz="2000" kern="0" dirty="0">
                        <a:solidFill>
                          <a:srgbClr val="000000"/>
                        </a:solidFill>
                        <a:ea typeface="思源黑体 CN Medium" panose="020B0600000000000000" pitchFamily="34" charset="-122"/>
                        <a:sym typeface="Arial" panose="020B0604020202020204" pitchFamily="34" charset="0"/>
                      </a:rPr>
                      <a:t>另一个不存在</a:t>
                    </a:r>
                    <a:endParaRPr lang="zh-CN" altLang="en-US" sz="2000" kern="0" dirty="0"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8499" name="Rectangle 86"/>
                  <p:cNvSpPr>
                    <a:spLocks noChangeArrowheads="1"/>
                  </p:cNvSpPr>
                  <p:nvPr>
                    <p:custDataLst>
                      <p:tags r:id="rId20"/>
                    </p:custDataLst>
                  </p:nvPr>
                </p:nvSpPr>
                <p:spPr bwMode="auto">
                  <a:xfrm>
                    <a:off x="3318" y="1823"/>
                    <a:ext cx="662" cy="1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v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85000"/>
                      <a:buFont typeface="Wingdings" panose="05000000000000000000" pitchFamily="2" charset="2"/>
                      <a:buChar char="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80000"/>
                      <a:buFont typeface="Wingdings" panose="05000000000000000000" pitchFamily="2" charset="2"/>
                      <a:buChar char="v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90000"/>
                      <a:buFont typeface="Wingdings" panose="05000000000000000000" pitchFamily="2" charset="2"/>
                      <a:buChar char="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Pct val="100000"/>
                      <a:buNone/>
                    </a:pPr>
                    <a:r>
                      <a:rPr lang="zh-CN" altLang="en-US" sz="2000" kern="0" dirty="0">
                        <a:solidFill>
                          <a:srgbClr val="000000"/>
                        </a:solidFill>
                        <a:ea typeface="思源黑体 CN Medium" panose="020B0600000000000000" pitchFamily="34" charset="-122"/>
                        <a:sym typeface="Arial" panose="020B0604020202020204" pitchFamily="34" charset="0"/>
                      </a:rPr>
                      <a:t>中一个为</a:t>
                    </a:r>
                    <a:endParaRPr lang="zh-CN" altLang="en-US" sz="2000" kern="0" dirty="0"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8500" name="Rectangle 87"/>
                  <p:cNvSpPr>
                    <a:spLocks noChangeArrowheads="1"/>
                  </p:cNvSpPr>
                  <p:nvPr>
                    <p:custDataLst>
                      <p:tags r:id="rId21"/>
                    </p:custDataLst>
                  </p:nvPr>
                </p:nvSpPr>
                <p:spPr bwMode="auto">
                  <a:xfrm>
                    <a:off x="2593" y="1823"/>
                    <a:ext cx="166" cy="1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v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85000"/>
                      <a:buFont typeface="Wingdings" panose="05000000000000000000" pitchFamily="2" charset="2"/>
                      <a:buChar char="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80000"/>
                      <a:buFont typeface="Wingdings" panose="05000000000000000000" pitchFamily="2" charset="2"/>
                      <a:buChar char="v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90000"/>
                      <a:buFont typeface="Wingdings" panose="05000000000000000000" pitchFamily="2" charset="2"/>
                      <a:buChar char="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Pct val="100000"/>
                      <a:buNone/>
                    </a:pPr>
                    <a:r>
                      <a:rPr lang="zh-CN" altLang="en-US" sz="2000" kern="0">
                        <a:solidFill>
                          <a:srgbClr val="000000"/>
                        </a:solidFill>
                        <a:ea typeface="思源黑体 CN Medium" panose="020B0600000000000000" pitchFamily="34" charset="-122"/>
                        <a:sym typeface="Arial" panose="020B0604020202020204" pitchFamily="34" charset="0"/>
                      </a:rPr>
                      <a:t>或</a:t>
                    </a:r>
                    <a:endParaRPr lang="zh-CN" altLang="en-US" sz="2000" kern="0"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8501" name="Rectangle 88"/>
                  <p:cNvSpPr>
                    <a:spLocks noChangeArrowheads="1"/>
                  </p:cNvSpPr>
                  <p:nvPr>
                    <p:custDataLst>
                      <p:tags r:id="rId22"/>
                    </p:custDataLst>
                  </p:nvPr>
                </p:nvSpPr>
                <p:spPr bwMode="auto">
                  <a:xfrm>
                    <a:off x="3136" y="1816"/>
                    <a:ext cx="81" cy="1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v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85000"/>
                      <a:buFont typeface="Wingdings" panose="05000000000000000000" pitchFamily="2" charset="2"/>
                      <a:buChar char="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80000"/>
                      <a:buFont typeface="Wingdings" panose="05000000000000000000" pitchFamily="2" charset="2"/>
                      <a:buChar char="v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90000"/>
                      <a:buFont typeface="Wingdings" panose="05000000000000000000" pitchFamily="2" charset="2"/>
                      <a:buChar char="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Pct val="100000"/>
                      <a:buNone/>
                    </a:pPr>
                    <a:r>
                      <a:rPr lang="en-US" altLang="zh-CN" sz="2000" i="1" kern="0">
                        <a:solidFill>
                          <a:srgbClr val="000000"/>
                        </a:solidFill>
                        <a:ea typeface="思源黑体 CN Medium" panose="020B0600000000000000" pitchFamily="34" charset="-122"/>
                        <a:sym typeface="Arial" panose="020B0604020202020204" pitchFamily="34" charset="0"/>
                      </a:rPr>
                      <a:t>k</a:t>
                    </a:r>
                    <a:endParaRPr lang="en-US" altLang="zh-CN" sz="2000" kern="0"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8502" name="Rectangle 89"/>
                  <p:cNvSpPr>
                    <a:spLocks noChangeArrowheads="1"/>
                  </p:cNvSpPr>
                  <p:nvPr>
                    <p:custDataLst>
                      <p:tags r:id="rId23"/>
                    </p:custDataLst>
                  </p:nvPr>
                </p:nvSpPr>
                <p:spPr bwMode="auto">
                  <a:xfrm>
                    <a:off x="2848" y="1816"/>
                    <a:ext cx="81" cy="1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70000"/>
                      <a:buFont typeface="Wingdings" panose="05000000000000000000" pitchFamily="2" charset="2"/>
                      <a:buChar char="v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85000"/>
                      <a:buFont typeface="Wingdings" panose="05000000000000000000" pitchFamily="2" charset="2"/>
                      <a:buChar char="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80000"/>
                      <a:buFont typeface="Wingdings" panose="05000000000000000000" pitchFamily="2" charset="2"/>
                      <a:buChar char="v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90000"/>
                      <a:buFont typeface="Wingdings" panose="05000000000000000000" pitchFamily="2" charset="2"/>
                      <a:buChar char="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SzPct val="85000"/>
                      <a:buFont typeface="Wingdings" panose="05000000000000000000" pitchFamily="2" charset="2"/>
                      <a:buChar char="v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Pct val="100000"/>
                      <a:buNone/>
                    </a:pPr>
                    <a:r>
                      <a:rPr lang="en-US" altLang="zh-CN" sz="2000" i="1" kern="0">
                        <a:solidFill>
                          <a:srgbClr val="000000"/>
                        </a:solidFill>
                        <a:ea typeface="思源黑体 CN Medium" panose="020B0600000000000000" pitchFamily="34" charset="-122"/>
                        <a:sym typeface="Arial" panose="020B0604020202020204" pitchFamily="34" charset="0"/>
                      </a:rPr>
                      <a:t>k</a:t>
                    </a:r>
                    <a:endParaRPr lang="en-US" altLang="zh-CN" sz="2000" kern="0"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</p:grpSp>
      <p:grpSp>
        <p:nvGrpSpPr>
          <p:cNvPr id="18503" name="Group 91"/>
          <p:cNvGrpSpPr/>
          <p:nvPr/>
        </p:nvGrpSpPr>
        <p:grpSpPr bwMode="auto">
          <a:xfrm>
            <a:off x="1276622" y="5683048"/>
            <a:ext cx="4795837" cy="400050"/>
            <a:chOff x="959" y="-288"/>
            <a:chExt cx="2976" cy="252"/>
          </a:xfrm>
        </p:grpSpPr>
        <p:sp>
          <p:nvSpPr>
            <p:cNvPr id="18452" name="Text Box 92"/>
            <p:cNvSpPr/>
            <p:nvPr>
              <p:custDataLst>
                <p:tags r:id="rId7"/>
              </p:custDataLst>
            </p:nvPr>
          </p:nvSpPr>
          <p:spPr>
            <a:xfrm>
              <a:off x="959" y="-288"/>
              <a:ext cx="2976" cy="25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kumimoji="0" lang="zh-CN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kumimoji="0" lang="zh-CN" altLang="en-US" sz="28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0" lang="zh-CN" altLang="en-US" sz="24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kumimoji="0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kumimoji="0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eaLnBrk="1" hangingPunct="1">
                <a:spcBef>
                  <a:spcPct val="50000"/>
                </a:spcBef>
                <a:buClrTx/>
                <a:buSzTx/>
                <a:buNone/>
              </a:pPr>
              <a:r>
                <a:rPr lang="en-US" altLang="zh-CN" sz="2000" kern="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  <a:r>
                <a:rPr lang="en-US" altLang="zh-CN" sz="2000" kern="0" baseline="-2500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en-US" altLang="zh-CN" sz="2000" kern="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⊥l</a:t>
              </a:r>
              <a:r>
                <a:rPr lang="en-US" altLang="zh-CN" sz="2000" kern="0" baseline="-2500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                         </a:t>
              </a:r>
              <a:r>
                <a:rPr lang="en-US" altLang="zh-CN" sz="2000" kern="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k</a:t>
              </a:r>
              <a:r>
                <a:rPr lang="en-US" altLang="zh-CN" sz="2000" kern="0" baseline="-2500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en-US" altLang="zh-CN" sz="2000" kern="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k</a:t>
              </a:r>
              <a:r>
                <a:rPr lang="en-US" altLang="zh-CN" sz="2000" kern="0" baseline="-2500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2000" kern="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=-1</a:t>
              </a:r>
              <a:r>
                <a:rPr lang="en-US" altLang="zh-CN" sz="2000" kern="0" baseline="-2500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CC0066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 </a:t>
              </a:r>
              <a:endParaRPr lang="en-US" altLang="zh-CN" sz="2000" kern="0" baseline="-25000" dirty="0">
                <a:solidFill>
                  <a:srgbClr val="CC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505" name="AutoShape 9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475" y="-213"/>
              <a:ext cx="528" cy="144"/>
            </a:xfrm>
            <a:prstGeom prst="leftRightArrow">
              <a:avLst>
                <a:gd name="adj1" fmla="val 50000"/>
                <a:gd name="adj2" fmla="val 72994"/>
              </a:avLst>
            </a:prstGeom>
            <a:solidFill>
              <a:schemeClr val="hlink"/>
            </a:solidFill>
            <a:ln w="9525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Pct val="100000"/>
                <a:buNone/>
              </a:pPr>
              <a:endPara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450" name="Rectangle 9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84444" y="5678402"/>
            <a:ext cx="4176713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000" b="1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000" b="1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000" b="1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000" b="1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000" b="1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en-US" b="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99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条件</a:t>
            </a:r>
            <a:r>
              <a:rPr lang="zh-CN" altLang="en-US" b="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99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lang="zh-CN" altLang="en-US" b="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5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都有斜率</a:t>
            </a:r>
            <a:endParaRPr lang="zh-CN" altLang="en-US" b="0" kern="0" dirty="0">
              <a:solidFill>
                <a:srgbClr val="3566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小结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6" r="47628" b="87527"/>
          <a:stretch>
            <a:fillRect/>
          </a:stretch>
        </p:blipFill>
        <p:spPr>
          <a:xfrm>
            <a:off x="2090678" y="1292612"/>
            <a:ext cx="689257" cy="594187"/>
          </a:xfrm>
          <a:custGeom>
            <a:avLst/>
            <a:gdLst>
              <a:gd name="connsiteX0" fmla="*/ 344628 w 689257"/>
              <a:gd name="connsiteY0" fmla="*/ 0 h 594187"/>
              <a:gd name="connsiteX1" fmla="*/ 689257 w 689257"/>
              <a:gd name="connsiteY1" fmla="*/ 594187 h 594187"/>
              <a:gd name="connsiteX2" fmla="*/ 0 w 689257"/>
              <a:gd name="connsiteY2" fmla="*/ 594187 h 594187"/>
              <a:gd name="connsiteX3" fmla="*/ 344628 w 689257"/>
              <a:gd name="connsiteY3" fmla="*/ 0 h 594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257" h="594187">
                <a:moveTo>
                  <a:pt x="344628" y="0"/>
                </a:moveTo>
                <a:lnTo>
                  <a:pt x="689257" y="594187"/>
                </a:lnTo>
                <a:lnTo>
                  <a:pt x="0" y="594187"/>
                </a:lnTo>
                <a:lnTo>
                  <a:pt x="344628" y="0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7" t="12473" r="57274" b="49692"/>
          <a:stretch>
            <a:fillRect/>
          </a:stretch>
        </p:blipFill>
        <p:spPr>
          <a:xfrm>
            <a:off x="-30144" y="1886799"/>
            <a:ext cx="2090678" cy="1802309"/>
          </a:xfrm>
          <a:custGeom>
            <a:avLst/>
            <a:gdLst>
              <a:gd name="connsiteX0" fmla="*/ 0 w 2090678"/>
              <a:gd name="connsiteY0" fmla="*/ 0 h 1802309"/>
              <a:gd name="connsiteX1" fmla="*/ 2090678 w 2090678"/>
              <a:gd name="connsiteY1" fmla="*/ 0 h 1802309"/>
              <a:gd name="connsiteX2" fmla="*/ 1045339 w 2090678"/>
              <a:gd name="connsiteY2" fmla="*/ 1802309 h 1802309"/>
              <a:gd name="connsiteX3" fmla="*/ 0 w 2090678"/>
              <a:gd name="connsiteY3" fmla="*/ 0 h 180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678" h="1802309">
                <a:moveTo>
                  <a:pt x="0" y="0"/>
                </a:moveTo>
                <a:lnTo>
                  <a:pt x="2090678" y="0"/>
                </a:lnTo>
                <a:lnTo>
                  <a:pt x="1045339" y="180230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2" t="12473" r="18369" b="49692"/>
          <a:stretch>
            <a:fillRect/>
          </a:stretch>
        </p:blipFill>
        <p:spPr>
          <a:xfrm>
            <a:off x="2810079" y="1886799"/>
            <a:ext cx="2090677" cy="1802309"/>
          </a:xfrm>
          <a:custGeom>
            <a:avLst/>
            <a:gdLst>
              <a:gd name="connsiteX0" fmla="*/ 0 w 2090677"/>
              <a:gd name="connsiteY0" fmla="*/ 0 h 1802309"/>
              <a:gd name="connsiteX1" fmla="*/ 2090677 w 2090677"/>
              <a:gd name="connsiteY1" fmla="*/ 0 h 1802309"/>
              <a:gd name="connsiteX2" fmla="*/ 1045338 w 2090677"/>
              <a:gd name="connsiteY2" fmla="*/ 1802309 h 1802309"/>
              <a:gd name="connsiteX3" fmla="*/ 0 w 2090677"/>
              <a:gd name="connsiteY3" fmla="*/ 0 h 180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677" h="1802309">
                <a:moveTo>
                  <a:pt x="0" y="0"/>
                </a:moveTo>
                <a:lnTo>
                  <a:pt x="2090677" y="0"/>
                </a:lnTo>
                <a:lnTo>
                  <a:pt x="1045338" y="180230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7" t="50308" r="57274" b="11857"/>
          <a:stretch>
            <a:fillRect/>
          </a:stretch>
        </p:blipFill>
        <p:spPr>
          <a:xfrm>
            <a:off x="-30144" y="3689108"/>
            <a:ext cx="2090678" cy="1802308"/>
          </a:xfrm>
          <a:custGeom>
            <a:avLst/>
            <a:gdLst>
              <a:gd name="connsiteX0" fmla="*/ 1045339 w 2090678"/>
              <a:gd name="connsiteY0" fmla="*/ 0 h 1802308"/>
              <a:gd name="connsiteX1" fmla="*/ 2090678 w 2090678"/>
              <a:gd name="connsiteY1" fmla="*/ 1802308 h 1802308"/>
              <a:gd name="connsiteX2" fmla="*/ 0 w 2090678"/>
              <a:gd name="connsiteY2" fmla="*/ 1802308 h 1802308"/>
              <a:gd name="connsiteX3" fmla="*/ 1045339 w 2090678"/>
              <a:gd name="connsiteY3" fmla="*/ 0 h 18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678" h="1802308">
                <a:moveTo>
                  <a:pt x="1045339" y="0"/>
                </a:moveTo>
                <a:lnTo>
                  <a:pt x="2090678" y="1802308"/>
                </a:lnTo>
                <a:lnTo>
                  <a:pt x="0" y="1802308"/>
                </a:lnTo>
                <a:lnTo>
                  <a:pt x="1045339" y="0"/>
                </a:lnTo>
                <a:close/>
              </a:path>
            </a:pathLst>
          </a:cu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2" t="50308" r="18369" b="11857"/>
          <a:stretch>
            <a:fillRect/>
          </a:stretch>
        </p:blipFill>
        <p:spPr>
          <a:xfrm>
            <a:off x="2810079" y="3689108"/>
            <a:ext cx="2090677" cy="1802308"/>
          </a:xfrm>
          <a:custGeom>
            <a:avLst/>
            <a:gdLst>
              <a:gd name="connsiteX0" fmla="*/ 1045338 w 2090677"/>
              <a:gd name="connsiteY0" fmla="*/ 0 h 1802308"/>
              <a:gd name="connsiteX1" fmla="*/ 2090677 w 2090677"/>
              <a:gd name="connsiteY1" fmla="*/ 1802308 h 1802308"/>
              <a:gd name="connsiteX2" fmla="*/ 0 w 2090677"/>
              <a:gd name="connsiteY2" fmla="*/ 1802308 h 1802308"/>
              <a:gd name="connsiteX3" fmla="*/ 1045338 w 2090677"/>
              <a:gd name="connsiteY3" fmla="*/ 0 h 18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677" h="1802308">
                <a:moveTo>
                  <a:pt x="1045338" y="0"/>
                </a:moveTo>
                <a:lnTo>
                  <a:pt x="2090677" y="1802308"/>
                </a:lnTo>
                <a:lnTo>
                  <a:pt x="0" y="1802308"/>
                </a:lnTo>
                <a:lnTo>
                  <a:pt x="1045338" y="0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6" t="88143" r="47628"/>
          <a:stretch>
            <a:fillRect/>
          </a:stretch>
        </p:blipFill>
        <p:spPr>
          <a:xfrm>
            <a:off x="2090678" y="5491416"/>
            <a:ext cx="689257" cy="564799"/>
          </a:xfrm>
          <a:custGeom>
            <a:avLst/>
            <a:gdLst>
              <a:gd name="connsiteX0" fmla="*/ 0 w 689257"/>
              <a:gd name="connsiteY0" fmla="*/ 0 h 564799"/>
              <a:gd name="connsiteX1" fmla="*/ 689257 w 689257"/>
              <a:gd name="connsiteY1" fmla="*/ 0 h 564799"/>
              <a:gd name="connsiteX2" fmla="*/ 361673 w 689257"/>
              <a:gd name="connsiteY2" fmla="*/ 564799 h 564799"/>
              <a:gd name="connsiteX3" fmla="*/ 327583 w 689257"/>
              <a:gd name="connsiteY3" fmla="*/ 564799 h 564799"/>
              <a:gd name="connsiteX4" fmla="*/ 0 w 689257"/>
              <a:gd name="connsiteY4" fmla="*/ 0 h 56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257" h="564799">
                <a:moveTo>
                  <a:pt x="0" y="0"/>
                </a:moveTo>
                <a:lnTo>
                  <a:pt x="689257" y="0"/>
                </a:lnTo>
                <a:lnTo>
                  <a:pt x="361673" y="564799"/>
                </a:lnTo>
                <a:lnTo>
                  <a:pt x="327583" y="56479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7" t="12473" r="32998" b="11857"/>
          <a:stretch>
            <a:fillRect/>
          </a:stretch>
        </p:blipFill>
        <p:spPr>
          <a:xfrm>
            <a:off x="1045339" y="1886799"/>
            <a:ext cx="2779934" cy="3604617"/>
          </a:xfrm>
          <a:custGeom>
            <a:avLst/>
            <a:gdLst>
              <a:gd name="connsiteX0" fmla="*/ 1045339 w 2779934"/>
              <a:gd name="connsiteY0" fmla="*/ 0 h 3604617"/>
              <a:gd name="connsiteX1" fmla="*/ 1734596 w 2779934"/>
              <a:gd name="connsiteY1" fmla="*/ 0 h 3604617"/>
              <a:gd name="connsiteX2" fmla="*/ 2779934 w 2779934"/>
              <a:gd name="connsiteY2" fmla="*/ 1802309 h 3604617"/>
              <a:gd name="connsiteX3" fmla="*/ 1734596 w 2779934"/>
              <a:gd name="connsiteY3" fmla="*/ 3604617 h 3604617"/>
              <a:gd name="connsiteX4" fmla="*/ 1045339 w 2779934"/>
              <a:gd name="connsiteY4" fmla="*/ 3604617 h 3604617"/>
              <a:gd name="connsiteX5" fmla="*/ 0 w 2779934"/>
              <a:gd name="connsiteY5" fmla="*/ 1802309 h 3604617"/>
              <a:gd name="connsiteX6" fmla="*/ 1045339 w 2779934"/>
              <a:gd name="connsiteY6" fmla="*/ 0 h 360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9934" h="3604617">
                <a:moveTo>
                  <a:pt x="1045339" y="0"/>
                </a:moveTo>
                <a:lnTo>
                  <a:pt x="1734596" y="0"/>
                </a:lnTo>
                <a:lnTo>
                  <a:pt x="2779934" y="1802309"/>
                </a:lnTo>
                <a:lnTo>
                  <a:pt x="1734596" y="3604617"/>
                </a:lnTo>
                <a:lnTo>
                  <a:pt x="1045339" y="3604617"/>
                </a:lnTo>
                <a:lnTo>
                  <a:pt x="0" y="1802309"/>
                </a:lnTo>
                <a:lnTo>
                  <a:pt x="1045339" y="0"/>
                </a:ln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1" t="100000" r="52212" b="-617"/>
          <a:stretch>
            <a:fillRect/>
          </a:stretch>
        </p:blipFill>
        <p:spPr>
          <a:xfrm>
            <a:off x="2418261" y="6056215"/>
            <a:ext cx="34090" cy="29388"/>
          </a:xfrm>
          <a:custGeom>
            <a:avLst/>
            <a:gdLst>
              <a:gd name="connsiteX0" fmla="*/ 0 w 34090"/>
              <a:gd name="connsiteY0" fmla="*/ 0 h 29388"/>
              <a:gd name="connsiteX1" fmla="*/ 34090 w 34090"/>
              <a:gd name="connsiteY1" fmla="*/ 0 h 29388"/>
              <a:gd name="connsiteX2" fmla="*/ 17045 w 34090"/>
              <a:gd name="connsiteY2" fmla="*/ 29388 h 29388"/>
              <a:gd name="connsiteX3" fmla="*/ 0 w 34090"/>
              <a:gd name="connsiteY3" fmla="*/ 0 h 2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90" h="29388">
                <a:moveTo>
                  <a:pt x="0" y="0"/>
                </a:moveTo>
                <a:lnTo>
                  <a:pt x="34090" y="0"/>
                </a:lnTo>
                <a:lnTo>
                  <a:pt x="17045" y="29388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0" name="组合 19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21" name="组合 20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3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C07D1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6" name="直接连接符 25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7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5400" b="1" dirty="0">
                      <a:solidFill>
                        <a:srgbClr val="C07D11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kumimoji="0" lang="zh-CN" alt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7D1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2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3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直线与方程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9922822" y="580377"/>
            <a:ext cx="4062342" cy="300975"/>
          </a:xfrm>
          <a:prstGeom prst="rect">
            <a:avLst/>
          </a:prstGeom>
          <a:solidFill>
            <a:srgbClr val="C07D11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人教版高中数学必修二</a:t>
            </a:r>
          </a:p>
        </p:txBody>
      </p:sp>
      <p:sp>
        <p:nvSpPr>
          <p:cNvPr id="30" name="等腰三角形 29"/>
          <p:cNvSpPr/>
          <p:nvPr/>
        </p:nvSpPr>
        <p:spPr>
          <a:xfrm>
            <a:off x="9542" y="1621161"/>
            <a:ext cx="4870612" cy="4198804"/>
          </a:xfrm>
          <a:prstGeom prst="triangl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等腰三角形 30"/>
          <p:cNvSpPr/>
          <p:nvPr/>
        </p:nvSpPr>
        <p:spPr>
          <a:xfrm flipV="1">
            <a:off x="-253" y="1623090"/>
            <a:ext cx="4870612" cy="4198804"/>
          </a:xfrm>
          <a:prstGeom prst="triangl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等腰三角形 31"/>
          <p:cNvSpPr/>
          <p:nvPr/>
        </p:nvSpPr>
        <p:spPr>
          <a:xfrm rot="5400000">
            <a:off x="-99864" y="184676"/>
            <a:ext cx="1365412" cy="1177079"/>
          </a:xfrm>
          <a:prstGeom prst="triangle">
            <a:avLst/>
          </a:prstGeom>
          <a:solidFill>
            <a:srgbClr val="C07D1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等腰三角形 32"/>
          <p:cNvSpPr/>
          <p:nvPr/>
        </p:nvSpPr>
        <p:spPr>
          <a:xfrm rot="5400000">
            <a:off x="4616863" y="5939786"/>
            <a:ext cx="966684" cy="833348"/>
          </a:xfrm>
          <a:prstGeom prst="triangle">
            <a:avLst/>
          </a:prstGeom>
          <a:solidFill>
            <a:srgbClr val="C07D1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等腰三角形 33"/>
          <p:cNvSpPr/>
          <p:nvPr/>
        </p:nvSpPr>
        <p:spPr>
          <a:xfrm rot="16200000">
            <a:off x="10936607" y="5584408"/>
            <a:ext cx="1348386" cy="1162401"/>
          </a:xfrm>
          <a:prstGeom prst="triangle">
            <a:avLst>
              <a:gd name="adj" fmla="val 48423"/>
            </a:avLst>
          </a:prstGeom>
          <a:solidFill>
            <a:srgbClr val="C07D1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660400" y="3578595"/>
          <a:ext cx="4803286" cy="364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844800" imgH="215900" progId="Equation.DSMT4">
                  <p:embed/>
                </p:oleObj>
              </mc:Choice>
              <mc:Fallback>
                <p:oleObj name="Equation" r:id="rId8" imgW="2844800" imgH="215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3578595"/>
                        <a:ext cx="4803286" cy="3646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4531807" y="4040259"/>
          <a:ext cx="2675251" cy="843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10" imgW="1866900" imgH="584200" progId="Equation.3">
                  <p:embed/>
                </p:oleObj>
              </mc:Choice>
              <mc:Fallback>
                <p:oleObj name="公式" r:id="rId10" imgW="1866900" imgH="584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1807" y="4040259"/>
                        <a:ext cx="2675251" cy="8435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Rectangle 10"/>
          <p:cNvSpPr/>
          <p:nvPr>
            <p:custDataLst>
              <p:tags r:id="rId3"/>
            </p:custDataLst>
          </p:nvPr>
        </p:nvSpPr>
        <p:spPr>
          <a:xfrm>
            <a:off x="660400" y="1416270"/>
            <a:ext cx="2590800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倾斜角：</a:t>
            </a:r>
            <a:endParaRPr lang="zh-CN" altLang="en-US" sz="20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04" name="Rectangle 12"/>
          <p:cNvSpPr/>
          <p:nvPr>
            <p:custDataLst>
              <p:tags r:id="rId4"/>
            </p:custDataLst>
          </p:nvPr>
        </p:nvSpPr>
        <p:spPr>
          <a:xfrm>
            <a:off x="644525" y="2488039"/>
            <a:ext cx="1674812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zh-CN" altLang="en-US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斜率：</a:t>
            </a:r>
            <a:endParaRPr lang="zh-CN" altLang="en-US" sz="20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05" name="Text Box 2"/>
          <p:cNvSpPr/>
          <p:nvPr>
            <p:custDataLst>
              <p:tags r:id="rId5"/>
            </p:custDataLst>
          </p:nvPr>
        </p:nvSpPr>
        <p:spPr>
          <a:xfrm>
            <a:off x="1659041" y="1317693"/>
            <a:ext cx="9859859" cy="10156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50000"/>
              </a:spcBef>
              <a:buClrTx/>
              <a:buSzTx/>
              <a:buNone/>
            </a:pP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在平面直角坐标系中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当直线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轴相交时，取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轴作为基准， 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轴正向与直线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向上方向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之间所成的角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α 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叫做直线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的倾斜角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lang="en-US" altLang="zh-CN" sz="20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06" name="Text Box 3"/>
          <p:cNvSpPr/>
          <p:nvPr>
            <p:custDataLst>
              <p:tags r:id="rId6"/>
            </p:custDataLst>
          </p:nvPr>
        </p:nvSpPr>
        <p:spPr>
          <a:xfrm>
            <a:off x="1481931" y="2488039"/>
            <a:ext cx="9752126" cy="86177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ct val="50000"/>
              </a:spcBef>
              <a:buClrTx/>
              <a:buSzTx/>
              <a:buNone/>
            </a:pP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倾斜角不是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90</a:t>
            </a:r>
            <a:r>
              <a:rPr lang="en-US" altLang="zh-CN" sz="2000" kern="0" baseline="30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的直线，它的倾斜角的正切叫做这条直线的斜率，常用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来表示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pPr marL="0" indent="0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			   k=tan α</a:t>
            </a:r>
            <a:endParaRPr lang="en-US" altLang="zh-CN" sz="20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复习导入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  <p:bldP spid="4104" grpId="0" animBg="1"/>
      <p:bldP spid="4105" grpId="0" animBg="1"/>
      <p:bldP spid="41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2" name="Line 4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 flipV="1">
            <a:off x="4699714" y="2058401"/>
            <a:ext cx="4038600" cy="3429000"/>
          </a:xfrm>
          <a:prstGeom prst="line">
            <a:avLst/>
          </a:prstGeom>
          <a:noFill/>
          <a:ln w="76200" algn="ctr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3" name="Line 5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V="1">
            <a:off x="3556714" y="1556751"/>
            <a:ext cx="4038600" cy="3429000"/>
          </a:xfrm>
          <a:prstGeom prst="line">
            <a:avLst/>
          </a:prstGeom>
          <a:noFill/>
          <a:ln w="76200" algn="ctr">
            <a:solidFill>
              <a:srgbClr val="CCFF99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4" name="Line 6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>
            <a:off x="6064964" y="2052051"/>
            <a:ext cx="1752600" cy="3162300"/>
          </a:xfrm>
          <a:prstGeom prst="line">
            <a:avLst/>
          </a:prstGeom>
          <a:noFill/>
          <a:ln w="76200" algn="ctr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Line 7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>
            <a:off x="2502614" y="4192001"/>
            <a:ext cx="6934200" cy="0"/>
          </a:xfrm>
          <a:prstGeom prst="line">
            <a:avLst/>
          </a:prstGeom>
          <a:noFill/>
          <a:ln w="76200" algn="ctr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6" name="Line 8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flipV="1">
            <a:off x="3702764" y="1918701"/>
            <a:ext cx="0" cy="3308350"/>
          </a:xfrm>
          <a:prstGeom prst="line">
            <a:avLst/>
          </a:prstGeom>
          <a:noFill/>
          <a:ln w="76200" algn="ctr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7" name="Text Box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77314" y="4055477"/>
            <a:ext cx="45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Pct val="100000"/>
              <a:buNone/>
            </a:pPr>
            <a:r>
              <a:rPr kumimoji="1"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</a:p>
        </p:txBody>
      </p:sp>
      <p:sp>
        <p:nvSpPr>
          <p:cNvPr id="5128" name="Text Box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112964" y="4603165"/>
            <a:ext cx="53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Pct val="100000"/>
              <a:buNone/>
            </a:pPr>
            <a:r>
              <a:rPr kumimoji="1"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</a:p>
        </p:txBody>
      </p:sp>
      <p:sp>
        <p:nvSpPr>
          <p:cNvPr id="5129" name="Text Box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55164" y="1690101"/>
            <a:ext cx="76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Pct val="100000"/>
              <a:buNone/>
            </a:pPr>
            <a:r>
              <a:rPr kumimoji="1"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</a:p>
        </p:txBody>
      </p:sp>
      <p:sp>
        <p:nvSpPr>
          <p:cNvPr id="5130" name="Text Box 14"/>
          <p:cNvSpPr/>
          <p:nvPr>
            <p:custDataLst>
              <p:tags r:id="rId9"/>
            </p:custDataLst>
          </p:nvPr>
        </p:nvSpPr>
        <p:spPr>
          <a:xfrm>
            <a:off x="643180" y="5762927"/>
            <a:ext cx="2095445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buClrTx/>
              <a:buSzTx/>
              <a:buNone/>
            </a:pP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有平行</a:t>
            </a:r>
            <a:r>
              <a:rPr kumimoji="1"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相交两种</a:t>
            </a:r>
            <a:endParaRPr kumimoji="1" lang="zh-CN" altLang="en-US" sz="20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31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5491" y="1241082"/>
            <a:ext cx="5543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平面上两条直线位置关系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复习导入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Group 2"/>
          <p:cNvGrpSpPr/>
          <p:nvPr/>
        </p:nvGrpSpPr>
        <p:grpSpPr bwMode="auto">
          <a:xfrm>
            <a:off x="3912242" y="1985583"/>
            <a:ext cx="6024455" cy="3868334"/>
            <a:chOff x="576" y="960"/>
            <a:chExt cx="4560" cy="2928"/>
          </a:xfrm>
        </p:grpSpPr>
        <p:sp>
          <p:nvSpPr>
            <p:cNvPr id="6148" name="Line 3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576" y="2976"/>
              <a:ext cx="4368" cy="0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49" name="Line 4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V="1">
              <a:off x="1392" y="1104"/>
              <a:ext cx="0" cy="2784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50" name="Text Box 5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104" y="2928"/>
              <a:ext cx="28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Pct val="100000"/>
                <a:buNone/>
              </a:pPr>
              <a:r>
                <a:rPr kumimoji="1" lang="en-US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6151" name="Text Box 6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800" y="2976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Pct val="100000"/>
                <a:buNone/>
              </a:pPr>
              <a:r>
                <a:rPr kumimoji="1" lang="en-US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6152" name="Text Box 7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488" y="960"/>
              <a:ext cx="48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Pct val="100000"/>
                <a:buNone/>
              </a:pPr>
              <a:r>
                <a:rPr kumimoji="1" lang="en-US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</p:grpSp>
      <p:grpSp>
        <p:nvGrpSpPr>
          <p:cNvPr id="6153" name="Group 9"/>
          <p:cNvGrpSpPr/>
          <p:nvPr/>
        </p:nvGrpSpPr>
        <p:grpSpPr bwMode="auto">
          <a:xfrm>
            <a:off x="3772242" y="2458226"/>
            <a:ext cx="1440056" cy="3543330"/>
            <a:chOff x="1262" y="1299"/>
            <a:chExt cx="1090" cy="2682"/>
          </a:xfrm>
        </p:grpSpPr>
        <p:grpSp>
          <p:nvGrpSpPr>
            <p:cNvPr id="2" name="Group 10"/>
            <p:cNvGrpSpPr/>
            <p:nvPr/>
          </p:nvGrpSpPr>
          <p:grpSpPr bwMode="auto">
            <a:xfrm rot="-1740000">
              <a:off x="1262" y="1299"/>
              <a:ext cx="912" cy="2682"/>
              <a:chOff x="2592" y="1110"/>
              <a:chExt cx="912" cy="2682"/>
            </a:xfrm>
          </p:grpSpPr>
          <p:sp>
            <p:nvSpPr>
              <p:cNvPr id="6155" name="Line 11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784" y="1440"/>
                <a:ext cx="0" cy="2352"/>
              </a:xfrm>
              <a:prstGeom prst="line">
                <a:avLst/>
              </a:prstGeom>
              <a:noFill/>
              <a:ln w="76200" algn="ctr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56" name="Line 12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264" y="1440"/>
                <a:ext cx="0" cy="2352"/>
              </a:xfrm>
              <a:prstGeom prst="line">
                <a:avLst/>
              </a:prstGeom>
              <a:noFill/>
              <a:ln w="76200" algn="ctr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57" name="Text Box 13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592" y="1159"/>
                <a:ext cx="38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Pct val="100000"/>
                  <a:buNone/>
                </a:pPr>
                <a:r>
                  <a:rPr kumimoji="1" lang="en-US" altLang="zh-CN" sz="200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L</a:t>
                </a:r>
                <a:r>
                  <a:rPr kumimoji="1" lang="en-US" altLang="zh-CN" sz="2000" kern="0" baseline="-2500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</a:t>
                </a:r>
                <a:endParaRPr kumimoji="1" lang="en-US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58" name="Text Box 14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3120" y="1110"/>
                <a:ext cx="38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Pct val="100000"/>
                  <a:buNone/>
                </a:pPr>
                <a:r>
                  <a:rPr kumimoji="1" lang="en-US" altLang="zh-CN" sz="200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L</a:t>
                </a:r>
                <a:r>
                  <a:rPr kumimoji="1" lang="en-US" altLang="zh-CN" sz="2000" kern="0" baseline="-2500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  <a:endParaRPr kumimoji="1" lang="en-US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159" name="Arc 15"/>
            <p:cNvSpPr/>
            <p:nvPr>
              <p:custDataLst>
                <p:tags r:id="rId27"/>
              </p:custDataLst>
            </p:nvPr>
          </p:nvSpPr>
          <p:spPr bwMode="auto">
            <a:xfrm>
              <a:off x="1968" y="2640"/>
              <a:ext cx="384" cy="384"/>
            </a:xfrm>
            <a:custGeom>
              <a:avLst/>
              <a:gdLst>
                <a:gd name="T0" fmla="*/ -1 w 21600"/>
                <a:gd name="T1" fmla="*/ 0 h 21600"/>
                <a:gd name="T2" fmla="*/ 21600 w 21600"/>
                <a:gd name="T3" fmla="*/ 21600 h 21600"/>
                <a:gd name="T4" fmla="*/ -1 w 21600"/>
                <a:gd name="T5" fmla="*/ 0 h 21600"/>
                <a:gd name="T6" fmla="*/ 21600 w 21600"/>
                <a:gd name="T7" fmla="*/ 21600 h 21600"/>
                <a:gd name="T8" fmla="*/ 0 w 21600"/>
                <a:gd name="T9" fmla="*/ 21600 h 21600"/>
                <a:gd name="T10" fmla="*/ -1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 algn="ctr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60" name="Arc 16"/>
            <p:cNvSpPr/>
            <p:nvPr>
              <p:custDataLst>
                <p:tags r:id="rId28"/>
              </p:custDataLst>
            </p:nvPr>
          </p:nvSpPr>
          <p:spPr bwMode="auto">
            <a:xfrm>
              <a:off x="1440" y="2640"/>
              <a:ext cx="384" cy="384"/>
            </a:xfrm>
            <a:custGeom>
              <a:avLst/>
              <a:gdLst>
                <a:gd name="T0" fmla="*/ -1 w 21600"/>
                <a:gd name="T1" fmla="*/ 0 h 21600"/>
                <a:gd name="T2" fmla="*/ 21600 w 21600"/>
                <a:gd name="T3" fmla="*/ 21600 h 21600"/>
                <a:gd name="T4" fmla="*/ -1 w 21600"/>
                <a:gd name="T5" fmla="*/ 0 h 21600"/>
                <a:gd name="T6" fmla="*/ 21600 w 21600"/>
                <a:gd name="T7" fmla="*/ 21600 h 21600"/>
                <a:gd name="T8" fmla="*/ 0 w 21600"/>
                <a:gd name="T9" fmla="*/ 21600 h 21600"/>
                <a:gd name="T10" fmla="*/ -1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 algn="ctr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161" name="Group 17"/>
          <p:cNvGrpSpPr/>
          <p:nvPr/>
        </p:nvGrpSpPr>
        <p:grpSpPr bwMode="auto">
          <a:xfrm>
            <a:off x="5760006" y="2086843"/>
            <a:ext cx="1204891" cy="3614673"/>
            <a:chOff x="2592" y="1056"/>
            <a:chExt cx="912" cy="2736"/>
          </a:xfrm>
        </p:grpSpPr>
        <p:grpSp>
          <p:nvGrpSpPr>
            <p:cNvPr id="6162" name="Group 18"/>
            <p:cNvGrpSpPr/>
            <p:nvPr/>
          </p:nvGrpSpPr>
          <p:grpSpPr bwMode="auto">
            <a:xfrm>
              <a:off x="2592" y="1056"/>
              <a:ext cx="912" cy="2736"/>
              <a:chOff x="2592" y="1056"/>
              <a:chExt cx="912" cy="2736"/>
            </a:xfrm>
          </p:grpSpPr>
          <p:sp>
            <p:nvSpPr>
              <p:cNvPr id="6163" name="Line 19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784" y="1440"/>
                <a:ext cx="0" cy="2352"/>
              </a:xfrm>
              <a:prstGeom prst="line">
                <a:avLst/>
              </a:prstGeom>
              <a:noFill/>
              <a:ln w="76200" algn="ctr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64" name="Line 20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3264" y="1440"/>
                <a:ext cx="0" cy="2352"/>
              </a:xfrm>
              <a:prstGeom prst="line">
                <a:avLst/>
              </a:prstGeom>
              <a:noFill/>
              <a:ln w="76200" algn="ctr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65" name="Text Box 21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592" y="1104"/>
                <a:ext cx="38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Pct val="100000"/>
                  <a:buNone/>
                </a:pPr>
                <a:r>
                  <a:rPr kumimoji="1" lang="en-US" altLang="zh-CN" sz="200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L</a:t>
                </a:r>
                <a:r>
                  <a:rPr kumimoji="1" lang="en-US" altLang="zh-CN" sz="2000" kern="0" baseline="-2500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</a:t>
                </a:r>
                <a:endParaRPr kumimoji="1" lang="en-US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66" name="Text Box 22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3120" y="1056"/>
                <a:ext cx="38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Pct val="100000"/>
                  <a:buNone/>
                </a:pPr>
                <a:r>
                  <a:rPr kumimoji="1" lang="en-US" altLang="zh-CN" sz="200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L</a:t>
                </a:r>
                <a:r>
                  <a:rPr kumimoji="1" lang="en-US" altLang="zh-CN" sz="2000" kern="0" baseline="-2500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  <a:endParaRPr kumimoji="1" lang="en-US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167" name="Rectangle 2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784" y="2784"/>
              <a:ext cx="192" cy="192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Pct val="100000"/>
                <a:buNone/>
              </a:pPr>
              <a:endPara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68" name="Rectangle 2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264" y="2784"/>
              <a:ext cx="192" cy="192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Pct val="100000"/>
                <a:buNone/>
              </a:pPr>
              <a:endPara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169" name="Group 25"/>
          <p:cNvGrpSpPr/>
          <p:nvPr/>
        </p:nvGrpSpPr>
        <p:grpSpPr bwMode="auto">
          <a:xfrm>
            <a:off x="7869529" y="2532838"/>
            <a:ext cx="1203570" cy="3543330"/>
            <a:chOff x="3825" y="1346"/>
            <a:chExt cx="911" cy="2682"/>
          </a:xfrm>
        </p:grpSpPr>
        <p:grpSp>
          <p:nvGrpSpPr>
            <p:cNvPr id="6170" name="Group 26"/>
            <p:cNvGrpSpPr/>
            <p:nvPr/>
          </p:nvGrpSpPr>
          <p:grpSpPr bwMode="auto">
            <a:xfrm rot="1920000">
              <a:off x="3825" y="1346"/>
              <a:ext cx="911" cy="2682"/>
              <a:chOff x="2592" y="1110"/>
              <a:chExt cx="911" cy="2682"/>
            </a:xfrm>
          </p:grpSpPr>
          <p:sp>
            <p:nvSpPr>
              <p:cNvPr id="6171" name="Line 27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784" y="1440"/>
                <a:ext cx="0" cy="2352"/>
              </a:xfrm>
              <a:prstGeom prst="line">
                <a:avLst/>
              </a:prstGeom>
              <a:noFill/>
              <a:ln w="76200" algn="ctr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72" name="Line 28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264" y="1440"/>
                <a:ext cx="0" cy="2352"/>
              </a:xfrm>
              <a:prstGeom prst="line">
                <a:avLst/>
              </a:prstGeom>
              <a:noFill/>
              <a:ln w="76200" algn="ctr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73" name="Text Box 29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592" y="1158"/>
                <a:ext cx="38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Pct val="100000"/>
                  <a:buNone/>
                </a:pPr>
                <a:r>
                  <a:rPr kumimoji="1" lang="en-US" altLang="zh-CN" sz="200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L</a:t>
                </a:r>
                <a:r>
                  <a:rPr kumimoji="1" lang="en-US" altLang="zh-CN" sz="2000" kern="0" baseline="-2500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</a:t>
                </a:r>
                <a:endParaRPr kumimoji="1" lang="en-US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74" name="Text Box 30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119" y="1110"/>
                <a:ext cx="38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Pct val="100000"/>
                  <a:buNone/>
                </a:pPr>
                <a:r>
                  <a:rPr kumimoji="1" lang="en-US" altLang="zh-CN" sz="200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L</a:t>
                </a:r>
                <a:r>
                  <a:rPr kumimoji="1" lang="en-US" altLang="zh-CN" sz="2000" kern="0" baseline="-2500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  <a:endParaRPr kumimoji="1" lang="en-US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175" name="Arc 31"/>
            <p:cNvSpPr/>
            <p:nvPr>
              <p:custDataLst>
                <p:tags r:id="rId15"/>
              </p:custDataLst>
            </p:nvPr>
          </p:nvSpPr>
          <p:spPr bwMode="auto">
            <a:xfrm>
              <a:off x="4464" y="2784"/>
              <a:ext cx="240" cy="240"/>
            </a:xfrm>
            <a:custGeom>
              <a:avLst/>
              <a:gdLst>
                <a:gd name="T0" fmla="*/ -1 w 21600"/>
                <a:gd name="T1" fmla="*/ 0 h 21600"/>
                <a:gd name="T2" fmla="*/ 21600 w 21600"/>
                <a:gd name="T3" fmla="*/ 21600 h 21600"/>
                <a:gd name="T4" fmla="*/ -1 w 21600"/>
                <a:gd name="T5" fmla="*/ 0 h 21600"/>
                <a:gd name="T6" fmla="*/ 21600 w 21600"/>
                <a:gd name="T7" fmla="*/ 21600 h 21600"/>
                <a:gd name="T8" fmla="*/ 0 w 21600"/>
                <a:gd name="T9" fmla="*/ 21600 h 21600"/>
                <a:gd name="T10" fmla="*/ -1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 algn="ctr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76" name="Arc 32"/>
            <p:cNvSpPr/>
            <p:nvPr>
              <p:custDataLst>
                <p:tags r:id="rId16"/>
              </p:custDataLst>
            </p:nvPr>
          </p:nvSpPr>
          <p:spPr bwMode="auto">
            <a:xfrm>
              <a:off x="3936" y="2736"/>
              <a:ext cx="240" cy="240"/>
            </a:xfrm>
            <a:custGeom>
              <a:avLst/>
              <a:gdLst>
                <a:gd name="T0" fmla="*/ -1 w 21600"/>
                <a:gd name="T1" fmla="*/ 0 h 21600"/>
                <a:gd name="T2" fmla="*/ 21600 w 21600"/>
                <a:gd name="T3" fmla="*/ 21600 h 21600"/>
                <a:gd name="T4" fmla="*/ -1 w 21600"/>
                <a:gd name="T5" fmla="*/ 0 h 21600"/>
                <a:gd name="T6" fmla="*/ 21600 w 21600"/>
                <a:gd name="T7" fmla="*/ 21600 h 21600"/>
                <a:gd name="T8" fmla="*/ 0 w 21600"/>
                <a:gd name="T9" fmla="*/ 21600 h 21600"/>
                <a:gd name="T10" fmla="*/ -1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 algn="ctr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177" name="Group 34"/>
          <p:cNvGrpSpPr/>
          <p:nvPr/>
        </p:nvGrpSpPr>
        <p:grpSpPr bwMode="auto">
          <a:xfrm>
            <a:off x="7048321" y="2460079"/>
            <a:ext cx="1248489" cy="3544650"/>
            <a:chOff x="3158" y="1300"/>
            <a:chExt cx="945" cy="2683"/>
          </a:xfrm>
        </p:grpSpPr>
        <p:grpSp>
          <p:nvGrpSpPr>
            <p:cNvPr id="6178" name="Group 35"/>
            <p:cNvGrpSpPr/>
            <p:nvPr/>
          </p:nvGrpSpPr>
          <p:grpSpPr bwMode="auto">
            <a:xfrm rot="1020000">
              <a:off x="3158" y="1300"/>
              <a:ext cx="913" cy="2683"/>
              <a:chOff x="2590" y="1109"/>
              <a:chExt cx="913" cy="2683"/>
            </a:xfrm>
          </p:grpSpPr>
          <p:sp>
            <p:nvSpPr>
              <p:cNvPr id="6179" name="Line 36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784" y="1440"/>
                <a:ext cx="0" cy="2352"/>
              </a:xfrm>
              <a:prstGeom prst="line">
                <a:avLst/>
              </a:prstGeom>
              <a:noFill/>
              <a:ln w="76200" algn="ctr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80" name="Line 37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264" y="1440"/>
                <a:ext cx="0" cy="2352"/>
              </a:xfrm>
              <a:prstGeom prst="line">
                <a:avLst/>
              </a:prstGeom>
              <a:noFill/>
              <a:ln w="76200" algn="ctr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81" name="Text Box 3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590" y="1157"/>
                <a:ext cx="38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Pct val="100000"/>
                  <a:buNone/>
                </a:pPr>
                <a:r>
                  <a:rPr kumimoji="1" lang="en-US" altLang="zh-CN" sz="200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L</a:t>
                </a:r>
                <a:r>
                  <a:rPr kumimoji="1" lang="en-US" altLang="zh-CN" sz="2000" kern="0" baseline="-2500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</a:t>
                </a:r>
                <a:endParaRPr kumimoji="1" lang="en-US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82" name="Text Box 3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119" y="1109"/>
                <a:ext cx="38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Pct val="100000"/>
                  <a:buNone/>
                </a:pPr>
                <a:r>
                  <a:rPr kumimoji="1" lang="en-US" altLang="zh-CN" sz="200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L</a:t>
                </a:r>
                <a:r>
                  <a:rPr kumimoji="1" lang="en-US" altLang="zh-CN" sz="2000" kern="0" baseline="-2500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  <a:endParaRPr kumimoji="1" lang="en-US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183" name="Arc 40"/>
            <p:cNvSpPr/>
            <p:nvPr>
              <p:custDataLst>
                <p:tags r:id="rId9"/>
              </p:custDataLst>
            </p:nvPr>
          </p:nvSpPr>
          <p:spPr bwMode="auto">
            <a:xfrm rot="20640000">
              <a:off x="3863" y="2650"/>
              <a:ext cx="240" cy="386"/>
            </a:xfrm>
            <a:custGeom>
              <a:avLst/>
              <a:gdLst>
                <a:gd name="T0" fmla="*/ -1 w 21600"/>
                <a:gd name="T1" fmla="*/ 0 h 34728"/>
                <a:gd name="T2" fmla="*/ 21600 w 21600"/>
                <a:gd name="T3" fmla="*/ 21600 h 34728"/>
                <a:gd name="T4" fmla="*/ 17152 w 21600"/>
                <a:gd name="T5" fmla="*/ 34728 h 34728"/>
                <a:gd name="T6" fmla="*/ -1 w 21600"/>
                <a:gd name="T7" fmla="*/ 0 h 34728"/>
                <a:gd name="T8" fmla="*/ 21600 w 21600"/>
                <a:gd name="T9" fmla="*/ 21600 h 34728"/>
                <a:gd name="T10" fmla="*/ 17152 w 21600"/>
                <a:gd name="T11" fmla="*/ 34728 h 34728"/>
                <a:gd name="T12" fmla="*/ 0 w 21600"/>
                <a:gd name="T13" fmla="*/ 21600 h 34728"/>
                <a:gd name="T14" fmla="*/ -1 w 21600"/>
                <a:gd name="T15" fmla="*/ 0 h 34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34728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6345"/>
                    <a:pt x="20036" y="30959"/>
                    <a:pt x="17152" y="34728"/>
                  </a:cubicBezTo>
                </a:path>
                <a:path w="21600" h="34728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6345"/>
                    <a:pt x="20036" y="30959"/>
                    <a:pt x="17152" y="3472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 algn="ctr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84" name="Arc 41"/>
            <p:cNvSpPr/>
            <p:nvPr>
              <p:custDataLst>
                <p:tags r:id="rId10"/>
              </p:custDataLst>
            </p:nvPr>
          </p:nvSpPr>
          <p:spPr bwMode="auto">
            <a:xfrm rot="20640000">
              <a:off x="3322" y="2745"/>
              <a:ext cx="240" cy="237"/>
            </a:xfrm>
            <a:custGeom>
              <a:avLst/>
              <a:gdLst>
                <a:gd name="T0" fmla="*/ 3563 w 21600"/>
                <a:gd name="T1" fmla="*/ 0 h 21304"/>
                <a:gd name="T2" fmla="*/ 21600 w 21600"/>
                <a:gd name="T3" fmla="*/ 21304 h 21304"/>
                <a:gd name="T4" fmla="*/ 3563 w 21600"/>
                <a:gd name="T5" fmla="*/ 0 h 21304"/>
                <a:gd name="T6" fmla="*/ 21600 w 21600"/>
                <a:gd name="T7" fmla="*/ 21304 h 21304"/>
                <a:gd name="T8" fmla="*/ 0 w 21600"/>
                <a:gd name="T9" fmla="*/ 21304 h 21304"/>
                <a:gd name="T10" fmla="*/ 3563 w 21600"/>
                <a:gd name="T11" fmla="*/ 0 h 2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304" fill="none">
                  <a:moveTo>
                    <a:pt x="3563" y="0"/>
                  </a:moveTo>
                  <a:cubicBezTo>
                    <a:pt x="13973" y="1741"/>
                    <a:pt x="21600" y="10750"/>
                    <a:pt x="21600" y="21304"/>
                  </a:cubicBezTo>
                </a:path>
                <a:path w="21600" h="21304" stroke="0">
                  <a:moveTo>
                    <a:pt x="3563" y="0"/>
                  </a:moveTo>
                  <a:cubicBezTo>
                    <a:pt x="13973" y="1741"/>
                    <a:pt x="21600" y="10750"/>
                    <a:pt x="21600" y="21304"/>
                  </a:cubicBezTo>
                  <a:lnTo>
                    <a:pt x="0" y="21304"/>
                  </a:lnTo>
                  <a:lnTo>
                    <a:pt x="3563" y="0"/>
                  </a:lnTo>
                  <a:close/>
                </a:path>
              </a:pathLst>
            </a:custGeom>
            <a:noFill/>
            <a:ln w="57150" algn="ctr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185" name="Group 42"/>
          <p:cNvGrpSpPr/>
          <p:nvPr/>
        </p:nvGrpSpPr>
        <p:grpSpPr bwMode="auto">
          <a:xfrm>
            <a:off x="4258050" y="2464040"/>
            <a:ext cx="1266986" cy="3540690"/>
            <a:chOff x="1401" y="1325"/>
            <a:chExt cx="959" cy="2680"/>
          </a:xfrm>
        </p:grpSpPr>
        <p:grpSp>
          <p:nvGrpSpPr>
            <p:cNvPr id="6186" name="Group 43"/>
            <p:cNvGrpSpPr/>
            <p:nvPr/>
          </p:nvGrpSpPr>
          <p:grpSpPr bwMode="auto">
            <a:xfrm rot="-780000">
              <a:off x="1401" y="1325"/>
              <a:ext cx="912" cy="2680"/>
              <a:chOff x="2592" y="1112"/>
              <a:chExt cx="912" cy="2680"/>
            </a:xfrm>
          </p:grpSpPr>
          <p:sp>
            <p:nvSpPr>
              <p:cNvPr id="6187" name="Line 44"/>
              <p:cNvSpPr>
                <a:spLocks noChangeShapeType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784" y="1440"/>
                <a:ext cx="0" cy="2352"/>
              </a:xfrm>
              <a:prstGeom prst="line">
                <a:avLst/>
              </a:prstGeom>
              <a:noFill/>
              <a:ln w="76200" algn="ctr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88" name="Line 45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264" y="1440"/>
                <a:ext cx="0" cy="2352"/>
              </a:xfrm>
              <a:prstGeom prst="line">
                <a:avLst/>
              </a:prstGeom>
              <a:noFill/>
              <a:ln w="76200" algn="ctr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89" name="Text Box 46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592" y="1160"/>
                <a:ext cx="38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Pct val="100000"/>
                  <a:buNone/>
                </a:pPr>
                <a:r>
                  <a:rPr kumimoji="1" lang="en-US" altLang="zh-CN" sz="200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L</a:t>
                </a:r>
                <a:r>
                  <a:rPr kumimoji="1" lang="en-US" altLang="zh-CN" sz="2000" kern="0" baseline="-2500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</a:t>
                </a:r>
                <a:endParaRPr kumimoji="1" lang="en-US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90" name="Text Box 47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120" y="1112"/>
                <a:ext cx="38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Pct val="100000"/>
                  <a:buNone/>
                </a:pPr>
                <a:r>
                  <a:rPr kumimoji="1" lang="en-US" altLang="zh-CN" sz="200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L</a:t>
                </a:r>
                <a:r>
                  <a:rPr kumimoji="1" lang="en-US" altLang="zh-CN" sz="2000" kern="0" baseline="-2500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  <a:endParaRPr kumimoji="1" lang="en-US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191" name="Arc 48"/>
            <p:cNvSpPr/>
            <p:nvPr>
              <p:custDataLst>
                <p:tags r:id="rId3"/>
              </p:custDataLst>
            </p:nvPr>
          </p:nvSpPr>
          <p:spPr bwMode="auto">
            <a:xfrm rot="900000">
              <a:off x="2044" y="2766"/>
              <a:ext cx="316" cy="384"/>
            </a:xfrm>
            <a:custGeom>
              <a:avLst/>
              <a:gdLst>
                <a:gd name="T0" fmla="*/ -1 w 17767"/>
                <a:gd name="T1" fmla="*/ 0 h 21600"/>
                <a:gd name="T2" fmla="*/ 17766 w 17767"/>
                <a:gd name="T3" fmla="*/ 9316 h 21600"/>
                <a:gd name="T4" fmla="*/ -1 w 17767"/>
                <a:gd name="T5" fmla="*/ 0 h 21600"/>
                <a:gd name="T6" fmla="*/ 17766 w 17767"/>
                <a:gd name="T7" fmla="*/ 9316 h 21600"/>
                <a:gd name="T8" fmla="*/ 0 w 17767"/>
                <a:gd name="T9" fmla="*/ 21600 h 21600"/>
                <a:gd name="T10" fmla="*/ -1 w 17767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67" h="21600" fill="none">
                  <a:moveTo>
                    <a:pt x="-1" y="0"/>
                  </a:moveTo>
                  <a:cubicBezTo>
                    <a:pt x="7092" y="0"/>
                    <a:pt x="13733" y="3482"/>
                    <a:pt x="17766" y="9316"/>
                  </a:cubicBezTo>
                </a:path>
                <a:path w="17767" h="21600" stroke="0">
                  <a:moveTo>
                    <a:pt x="-1" y="0"/>
                  </a:moveTo>
                  <a:cubicBezTo>
                    <a:pt x="7092" y="0"/>
                    <a:pt x="13733" y="3482"/>
                    <a:pt x="17766" y="931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 algn="ctr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92" name="Arc 49"/>
            <p:cNvSpPr/>
            <p:nvPr>
              <p:custDataLst>
                <p:tags r:id="rId4"/>
              </p:custDataLst>
            </p:nvPr>
          </p:nvSpPr>
          <p:spPr bwMode="auto">
            <a:xfrm rot="900000">
              <a:off x="1533" y="2635"/>
              <a:ext cx="379" cy="384"/>
            </a:xfrm>
            <a:custGeom>
              <a:avLst/>
              <a:gdLst>
                <a:gd name="T0" fmla="*/ -1 w 21341"/>
                <a:gd name="T1" fmla="*/ 0 h 21600"/>
                <a:gd name="T2" fmla="*/ 21340 w 21341"/>
                <a:gd name="T3" fmla="*/ 18262 h 21600"/>
                <a:gd name="T4" fmla="*/ -1 w 21341"/>
                <a:gd name="T5" fmla="*/ 0 h 21600"/>
                <a:gd name="T6" fmla="*/ 21340 w 21341"/>
                <a:gd name="T7" fmla="*/ 18262 h 21600"/>
                <a:gd name="T8" fmla="*/ 0 w 21341"/>
                <a:gd name="T9" fmla="*/ 21600 h 21600"/>
                <a:gd name="T10" fmla="*/ -1 w 21341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41" h="21600" fill="none">
                  <a:moveTo>
                    <a:pt x="-1" y="0"/>
                  </a:moveTo>
                  <a:cubicBezTo>
                    <a:pt x="10640" y="0"/>
                    <a:pt x="19696" y="7749"/>
                    <a:pt x="21340" y="18262"/>
                  </a:cubicBezTo>
                </a:path>
                <a:path w="21341" h="21600" stroke="0">
                  <a:moveTo>
                    <a:pt x="-1" y="0"/>
                  </a:moveTo>
                  <a:cubicBezTo>
                    <a:pt x="10640" y="0"/>
                    <a:pt x="19696" y="7749"/>
                    <a:pt x="21340" y="18262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 algn="ctr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Text Box 50"/>
          <p:cNvSpPr/>
          <p:nvPr>
            <p:custDataLst>
              <p:tags r:id="rId1"/>
            </p:custDataLst>
          </p:nvPr>
        </p:nvSpPr>
        <p:spPr>
          <a:xfrm>
            <a:off x="660399" y="1207848"/>
            <a:ext cx="9814689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如果两条直线互相平行，它们的倾斜角满足什么关系？</a:t>
            </a:r>
            <a:endParaRPr lang="zh-CN" altLang="en-US" sz="2000" kern="0" dirty="0">
              <a:solidFill>
                <a:srgbClr val="FF33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54" name="Text Box 52"/>
          <p:cNvSpPr/>
          <p:nvPr>
            <p:custDataLst>
              <p:tags r:id="rId2"/>
            </p:custDataLst>
          </p:nvPr>
        </p:nvSpPr>
        <p:spPr>
          <a:xfrm>
            <a:off x="649636" y="1682250"/>
            <a:ext cx="2024913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它们的斜率呢？</a:t>
            </a:r>
            <a:endParaRPr lang="zh-CN" altLang="en-US" sz="2000" kern="0" dirty="0">
              <a:solidFill>
                <a:srgbClr val="FF33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140"/>
          <p:cNvGrpSpPr/>
          <p:nvPr/>
        </p:nvGrpSpPr>
        <p:grpSpPr bwMode="auto">
          <a:xfrm>
            <a:off x="711478" y="1930768"/>
            <a:ext cx="2787649" cy="442484"/>
            <a:chOff x="800" y="966"/>
            <a:chExt cx="2268" cy="360"/>
          </a:xfrm>
          <a:solidFill>
            <a:schemeClr val="accent2"/>
          </a:solidFill>
        </p:grpSpPr>
        <p:graphicFrame>
          <p:nvGraphicFramePr>
            <p:cNvPr id="7172" name="Object 5"/>
            <p:cNvGraphicFramePr>
              <a:graphicFrameLocks noChangeAspect="1"/>
            </p:cNvGraphicFramePr>
            <p:nvPr>
              <p:custDataLst>
                <p:tags r:id="rId28"/>
              </p:custDataLst>
            </p:nvPr>
          </p:nvGraphicFramePr>
          <p:xfrm>
            <a:off x="1736" y="1026"/>
            <a:ext cx="360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2" imgW="292100" imgH="203200" progId="Equation.3">
                    <p:embed/>
                  </p:oleObj>
                </mc:Choice>
                <mc:Fallback>
                  <p:oleObj name="Equation" r:id="rId32" imgW="292100" imgH="2032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6" y="1026"/>
                          <a:ext cx="360" cy="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173" name="Group 107"/>
            <p:cNvGrpSpPr/>
            <p:nvPr/>
          </p:nvGrpSpPr>
          <p:grpSpPr bwMode="auto">
            <a:xfrm>
              <a:off x="800" y="966"/>
              <a:ext cx="2268" cy="360"/>
              <a:chOff x="108" y="1092"/>
              <a:chExt cx="2268" cy="360"/>
            </a:xfrm>
            <a:grpFill/>
          </p:grpSpPr>
          <p:graphicFrame>
            <p:nvGraphicFramePr>
              <p:cNvPr id="7174" name="Object 6"/>
              <p:cNvGraphicFramePr>
                <a:graphicFrameLocks noChangeAspect="1"/>
              </p:cNvGraphicFramePr>
              <p:nvPr>
                <p:custDataLst>
                  <p:tags r:id="rId29"/>
                </p:custDataLst>
              </p:nvPr>
            </p:nvGraphicFramePr>
            <p:xfrm>
              <a:off x="108" y="1092"/>
              <a:ext cx="847" cy="3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4" imgW="673100" imgH="292100" progId="Equation.3">
                      <p:embed/>
                    </p:oleObj>
                  </mc:Choice>
                  <mc:Fallback>
                    <p:oleObj name="Equation" r:id="rId34" imgW="673100" imgH="292100" progId="Equation.3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8" y="1092"/>
                            <a:ext cx="847" cy="35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" name="Object 7"/>
              <p:cNvGraphicFramePr>
                <a:graphicFrameLocks noChangeAspect="1"/>
              </p:cNvGraphicFramePr>
              <p:nvPr>
                <p:custDataLst>
                  <p:tags r:id="rId30"/>
                </p:custDataLst>
              </p:nvPr>
            </p:nvGraphicFramePr>
            <p:xfrm>
              <a:off x="1487" y="1095"/>
              <a:ext cx="889" cy="3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6" imgW="711200" imgH="292100" progId="Equation.3">
                      <p:embed/>
                    </p:oleObj>
                  </mc:Choice>
                  <mc:Fallback>
                    <p:oleObj name="Equation" r:id="rId36" imgW="711200" imgH="292100" progId="Equation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7" y="1095"/>
                            <a:ext cx="889" cy="35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7186" name="Group 142"/>
          <p:cNvGrpSpPr/>
          <p:nvPr/>
        </p:nvGrpSpPr>
        <p:grpSpPr bwMode="auto">
          <a:xfrm>
            <a:off x="660400" y="2517141"/>
            <a:ext cx="5046775" cy="469525"/>
            <a:chOff x="798" y="1410"/>
            <a:chExt cx="4106" cy="382"/>
          </a:xfrm>
        </p:grpSpPr>
        <p:graphicFrame>
          <p:nvGraphicFramePr>
            <p:cNvPr id="7187" name="Object 2"/>
            <p:cNvGraphicFramePr>
              <a:graphicFrameLocks noChangeAspect="1"/>
            </p:cNvGraphicFramePr>
            <p:nvPr>
              <p:custDataLst>
                <p:tags r:id="rId16"/>
              </p:custDataLst>
            </p:nvPr>
          </p:nvGraphicFramePr>
          <p:xfrm>
            <a:off x="1772" y="1470"/>
            <a:ext cx="360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8" imgW="292100" imgH="203200" progId="Equation.3">
                    <p:embed/>
                  </p:oleObj>
                </mc:Choice>
                <mc:Fallback>
                  <p:oleObj name="Equation" r:id="rId38" imgW="292100" imgH="2032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2" y="1470"/>
                          <a:ext cx="360" cy="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188" name="Group 141"/>
            <p:cNvGrpSpPr/>
            <p:nvPr/>
          </p:nvGrpSpPr>
          <p:grpSpPr bwMode="auto">
            <a:xfrm>
              <a:off x="798" y="1410"/>
              <a:ext cx="4106" cy="382"/>
              <a:chOff x="798" y="1410"/>
              <a:chExt cx="4106" cy="382"/>
            </a:xfrm>
          </p:grpSpPr>
          <p:grpSp>
            <p:nvGrpSpPr>
              <p:cNvPr id="7189" name="Group 111"/>
              <p:cNvGrpSpPr/>
              <p:nvPr/>
            </p:nvGrpSpPr>
            <p:grpSpPr bwMode="auto">
              <a:xfrm>
                <a:off x="798" y="1410"/>
                <a:ext cx="2162" cy="360"/>
                <a:chOff x="106" y="1536"/>
                <a:chExt cx="2162" cy="360"/>
              </a:xfrm>
            </p:grpSpPr>
            <p:graphicFrame>
              <p:nvGraphicFramePr>
                <p:cNvPr id="7190" name="Object 3"/>
                <p:cNvGraphicFramePr>
                  <a:graphicFrameLocks noChangeAspect="1"/>
                </p:cNvGraphicFramePr>
                <p:nvPr>
                  <p:custDataLst>
                    <p:tags r:id="rId26"/>
                  </p:custDataLst>
                </p:nvPr>
              </p:nvGraphicFramePr>
              <p:xfrm>
                <a:off x="106" y="1539"/>
                <a:ext cx="890" cy="35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40" imgW="711200" imgH="292100" progId="Equation.3">
                        <p:embed/>
                      </p:oleObj>
                    </mc:Choice>
                    <mc:Fallback>
                      <p:oleObj name="Equation" r:id="rId40" imgW="711200" imgH="292100" progId="Equation.3">
                        <p:embed/>
                        <p:pic>
                          <p:nvPicPr>
                            <p:cNvPr id="0" name="Object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6" y="1539"/>
                              <a:ext cx="890" cy="35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7191" name="Object 4"/>
                <p:cNvGraphicFramePr>
                  <a:graphicFrameLocks noChangeAspect="1"/>
                </p:cNvGraphicFramePr>
                <p:nvPr>
                  <p:custDataLst>
                    <p:tags r:id="rId27"/>
                  </p:custDataLst>
                </p:nvPr>
              </p:nvGraphicFramePr>
              <p:xfrm>
                <a:off x="1527" y="1536"/>
                <a:ext cx="741" cy="35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42" imgW="596900" imgH="292100" progId="Equation.3">
                        <p:embed/>
                      </p:oleObj>
                    </mc:Choice>
                    <mc:Fallback>
                      <p:oleObj name="Equation" r:id="rId42" imgW="596900" imgH="292100" progId="Equation.3">
                        <p:embed/>
                        <p:pic>
                          <p:nvPicPr>
                            <p:cNvPr id="0" name="Object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27" y="1536"/>
                              <a:ext cx="741" cy="35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7192" name="Group 123"/>
              <p:cNvGrpSpPr>
                <a:grpSpLocks noChangeAspect="1"/>
              </p:cNvGrpSpPr>
              <p:nvPr/>
            </p:nvGrpSpPr>
            <p:grpSpPr bwMode="auto">
              <a:xfrm>
                <a:off x="3000" y="1410"/>
                <a:ext cx="1904" cy="382"/>
                <a:chOff x="2308" y="1536"/>
                <a:chExt cx="1904" cy="382"/>
              </a:xfrm>
            </p:grpSpPr>
            <p:sp>
              <p:nvSpPr>
                <p:cNvPr id="7193" name="AutoShape 124"/>
                <p:cNvSpPr>
                  <a:spLocks noChangeAspect="1" noChangeArrowheads="1" noTextEdit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2348" y="1536"/>
                  <a:ext cx="1864" cy="3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94" name="Rectangle 125"/>
                <p:cNvSpPr>
                  <a:spLocks noChangeArrowheads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4115" y="1564"/>
                  <a:ext cx="44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v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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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Pct val="100000"/>
                    <a:buNone/>
                  </a:pPr>
                  <a:r>
                    <a:rPr lang="en-US" altLang="zh-CN" sz="2000" kern="0">
                      <a:solidFill>
                        <a:srgbClr val="000000"/>
                      </a:solidFill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.</a:t>
                  </a:r>
                  <a:endParaRPr lang="en-US" altLang="zh-CN" sz="2000" kern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95" name="Rectangle 126"/>
                <p:cNvSpPr>
                  <a:spLocks noChangeArrowheads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2822" y="1564"/>
                  <a:ext cx="44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v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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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Pct val="100000"/>
                    <a:buNone/>
                  </a:pPr>
                  <a:r>
                    <a:rPr lang="en-US" altLang="zh-CN" sz="2000" kern="0">
                      <a:solidFill>
                        <a:srgbClr val="000000"/>
                      </a:solidFill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,</a:t>
                  </a:r>
                  <a:endParaRPr lang="en-US" altLang="zh-CN" sz="2000" kern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96" name="Rectangle 127"/>
                <p:cNvSpPr>
                  <a:spLocks noChangeArrowheads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3043" y="1690"/>
                  <a:ext cx="90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v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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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Pct val="100000"/>
                    <a:buNone/>
                  </a:pPr>
                  <a:r>
                    <a:rPr lang="en-US" altLang="zh-CN" sz="2000" kern="0" dirty="0">
                      <a:solidFill>
                        <a:srgbClr val="000000"/>
                      </a:solidFill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2</a:t>
                  </a:r>
                  <a:endParaRPr lang="en-US" altLang="zh-CN" sz="2000" kern="0" dirty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97" name="Rectangle 128"/>
                <p:cNvSpPr>
                  <a:spLocks noChangeArrowheads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2617" y="1668"/>
                  <a:ext cx="173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v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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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Pct val="100000"/>
                    <a:buNone/>
                  </a:pPr>
                  <a:r>
                    <a:rPr lang="en-US" altLang="zh-CN" sz="2000" kern="0" dirty="0">
                      <a:solidFill>
                        <a:srgbClr val="000000"/>
                      </a:solidFill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 1</a:t>
                  </a:r>
                  <a:endParaRPr lang="en-US" altLang="zh-CN" sz="2000" kern="0" dirty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98" name="Rectangle 129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3202" y="1574"/>
                  <a:ext cx="646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v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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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Pct val="100000"/>
                    <a:buNone/>
                  </a:pPr>
                  <a:r>
                    <a:rPr lang="zh-CN" altLang="en-US" sz="2000" kern="0" dirty="0">
                      <a:solidFill>
                        <a:srgbClr val="000000"/>
                      </a:solidFill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都不存在</a:t>
                  </a:r>
                  <a:endParaRPr lang="zh-CN" altLang="en-US" sz="2000" kern="0" dirty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99" name="Rectangle 130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308" y="1574"/>
                  <a:ext cx="162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v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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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Pct val="100000"/>
                    <a:buNone/>
                  </a:pPr>
                  <a:r>
                    <a:rPr lang="zh-CN" altLang="en-US" sz="2000" kern="0" dirty="0">
                      <a:solidFill>
                        <a:srgbClr val="000000"/>
                      </a:solidFill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或</a:t>
                  </a:r>
                  <a:endParaRPr lang="zh-CN" altLang="en-US" sz="2000" kern="0" dirty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200" name="Rectangle 131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917" y="1564"/>
                  <a:ext cx="81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v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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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Pct val="100000"/>
                    <a:buNone/>
                  </a:pPr>
                  <a:r>
                    <a:rPr lang="en-US" altLang="zh-CN" sz="2000" i="1" kern="0">
                      <a:solidFill>
                        <a:srgbClr val="000000"/>
                      </a:solidFill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k</a:t>
                  </a:r>
                  <a:endParaRPr lang="en-US" altLang="zh-CN" sz="2000" kern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201" name="Rectangle 132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545" y="1570"/>
                  <a:ext cx="16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v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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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Pct val="100000"/>
                    <a:buNone/>
                  </a:pPr>
                  <a:r>
                    <a:rPr lang="en-US" altLang="zh-CN" sz="2000" i="1" kern="0" dirty="0">
                      <a:solidFill>
                        <a:srgbClr val="000000"/>
                      </a:solidFill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k </a:t>
                  </a:r>
                  <a:endParaRPr lang="en-US" altLang="zh-CN" sz="2000" kern="0" dirty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7202" name="Group 147"/>
          <p:cNvGrpSpPr/>
          <p:nvPr/>
        </p:nvGrpSpPr>
        <p:grpSpPr bwMode="auto">
          <a:xfrm>
            <a:off x="643211" y="3283637"/>
            <a:ext cx="6496051" cy="1058862"/>
            <a:chOff x="1282" y="2387"/>
            <a:chExt cx="4092" cy="667"/>
          </a:xfrm>
        </p:grpSpPr>
        <p:grpSp>
          <p:nvGrpSpPr>
            <p:cNvPr id="7203" name="Group 133"/>
            <p:cNvGrpSpPr/>
            <p:nvPr/>
          </p:nvGrpSpPr>
          <p:grpSpPr bwMode="auto">
            <a:xfrm>
              <a:off x="1792" y="2387"/>
              <a:ext cx="2976" cy="252"/>
              <a:chOff x="1152" y="1008"/>
              <a:chExt cx="2976" cy="252"/>
            </a:xfrm>
          </p:grpSpPr>
          <p:sp>
            <p:nvSpPr>
              <p:cNvPr id="7181" name="Text Box 134"/>
              <p:cNvSpPr/>
              <p:nvPr>
                <p:custDataLst>
                  <p:tags r:id="rId14"/>
                </p:custDataLst>
              </p:nvPr>
            </p:nvSpPr>
            <p:spPr>
              <a:xfrm>
                <a:off x="1152" y="1008"/>
                <a:ext cx="2976" cy="252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>
                <a:spAutoFit/>
              </a:bodyPr>
              <a:lstStyle>
                <a:lvl1pPr marL="342900" indent="-3429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kumimoji="0" lang="zh-CN" altLang="en-US" sz="3200" b="0" i="0" u="none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kumimoji="0" lang="zh-CN" altLang="en-US" sz="2800" b="0" i="0" u="none" baseline="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kumimoji="0" lang="zh-CN" altLang="en-US" sz="2400" b="0" i="0" u="none" baseline="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kumimoji="0" lang="zh-CN" altLang="en-US" sz="2000" b="0" i="0" u="none" baseline="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kumimoji="0" lang="zh-CN" altLang="en-US" sz="2000" b="0" i="0" u="none" baseline="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lang="zh-CN" altLang="en-US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lang="zh-CN" altLang="en-US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lang="zh-CN" altLang="en-US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lang="zh-CN" altLang="en-US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 eaLnBrk="1" hangingPunct="1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zh-CN" sz="2000" kern="0" dirty="0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FF33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l</a:t>
                </a:r>
                <a:r>
                  <a:rPr lang="en-US" altLang="zh-CN" sz="2000" kern="0" baseline="-25000" dirty="0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FF33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</a:t>
                </a:r>
                <a:r>
                  <a:rPr lang="en-US" altLang="zh-CN" sz="2000" kern="0" dirty="0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FF33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∥l</a:t>
                </a:r>
                <a:r>
                  <a:rPr lang="en-US" altLang="zh-CN" sz="2000" kern="0" baseline="-25000" dirty="0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FF33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                               </a:t>
                </a:r>
                <a:r>
                  <a:rPr lang="en-US" altLang="zh-CN" sz="2000" kern="0" dirty="0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FF33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k</a:t>
                </a:r>
                <a:r>
                  <a:rPr lang="en-US" altLang="zh-CN" sz="2000" kern="0" baseline="-25000" dirty="0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FF33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</a:t>
                </a:r>
                <a:r>
                  <a:rPr lang="zh-CN" altLang="en-US" sz="2000" kern="0" dirty="0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FF33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＝</a:t>
                </a:r>
                <a:r>
                  <a:rPr lang="en-US" altLang="zh-CN" sz="2000" kern="0" dirty="0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FF33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k</a:t>
                </a:r>
                <a:r>
                  <a:rPr lang="en-US" altLang="zh-CN" sz="2000" kern="0" baseline="-25000" dirty="0"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solidFill>
                      <a:srgbClr val="FF33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2.</a:t>
                </a:r>
                <a:endParaRPr lang="en-US" altLang="zh-CN" sz="2000" kern="0" baseline="-2500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05" name="AutoShape 135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714" y="1077"/>
                <a:ext cx="528" cy="144"/>
              </a:xfrm>
              <a:prstGeom prst="leftRightArrow">
                <a:avLst>
                  <a:gd name="adj1" fmla="val 50000"/>
                  <a:gd name="adj2" fmla="val 72994"/>
                </a:avLst>
              </a:prstGeom>
              <a:solidFill>
                <a:schemeClr val="hlink"/>
              </a:solidFill>
              <a:ln w="9525" algn="ctr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None/>
                </a:pPr>
                <a:endParaRPr lang="zh-CN" altLang="en-US" sz="20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206" name="Rectangle 13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294" y="2802"/>
              <a:ext cx="408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Pct val="100000"/>
                <a:buNone/>
              </a:pPr>
              <a:r>
                <a:rPr lang="zh-CN" altLang="en-US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条件：</a:t>
              </a:r>
              <a:endParaRPr lang="zh-CN" altLang="en-US" sz="2000" u="sng" kern="0" dirty="0">
                <a:solidFill>
                  <a:srgbClr val="FF33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07" name="Rectangle 13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282" y="2402"/>
              <a:ext cx="14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Pct val="100000"/>
                <a:buNone/>
              </a:pPr>
              <a:r>
                <a:rPr lang="zh-CN" altLang="en-US" sz="2000" kern="0" dirty="0">
                  <a:solidFill>
                    <a:srgbClr val="CC0066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注意：</a:t>
              </a:r>
              <a:endParaRPr lang="zh-CN" altLang="en-US" sz="2000" u="sng" kern="0" dirty="0">
                <a:solidFill>
                  <a:srgbClr val="CC0066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175" name="Rectangle 145"/>
          <p:cNvSpPr/>
          <p:nvPr>
            <p:custDataLst>
              <p:tags r:id="rId1"/>
            </p:custDataLst>
          </p:nvPr>
        </p:nvSpPr>
        <p:spPr>
          <a:xfrm>
            <a:off x="1339333" y="3938615"/>
            <a:ext cx="4319587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zh-CN" altLang="en-US" sz="2000" u="sng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不重合</a:t>
            </a:r>
            <a:r>
              <a:rPr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000" u="sng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都有斜率</a:t>
            </a:r>
            <a:endParaRPr lang="zh-CN" altLang="en-US" sz="2000" u="sng" kern="0" dirty="0">
              <a:solidFill>
                <a:srgbClr val="FF33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9938" y="4502540"/>
            <a:ext cx="5832475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000" b="1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000" b="1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000" b="1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000" b="1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000" b="1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zh-CN" altLang="en-US" b="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特殊情况下的两直线平行</a:t>
            </a:r>
            <a:r>
              <a:rPr lang="en-US" altLang="zh-CN" b="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</a:p>
          <a:p>
            <a:pPr eaLnBrk="1" hangingPunct="1"/>
            <a:endParaRPr lang="en-US" altLang="zh-CN" b="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7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2772" y="4780611"/>
            <a:ext cx="6840537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000" b="1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000" b="1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000" b="1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000" b="1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000" b="1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eaLnBrk="1" hangingPunct="1"/>
            <a:endParaRPr lang="en-US" altLang="zh-CN" b="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33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1" hangingPunct="1"/>
            <a:r>
              <a:rPr lang="zh-CN" altLang="en-US" b="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两直线的倾斜角都为</a:t>
            </a:r>
            <a:r>
              <a:rPr lang="en-US" altLang="zh-CN" b="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90°</a:t>
            </a:r>
            <a:r>
              <a:rPr lang="zh-CN" altLang="en-US" b="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，互相平行</a:t>
            </a:r>
            <a:r>
              <a:rPr lang="en-US" altLang="zh-CN" b="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lang="en-US" altLang="zh-CN" b="0" kern="0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-779189" y="1004809"/>
            <a:ext cx="6321425" cy="898526"/>
            <a:chOff x="2852215" y="1196171"/>
            <a:chExt cx="6321425" cy="898526"/>
          </a:xfrm>
        </p:grpSpPr>
        <p:grpSp>
          <p:nvGrpSpPr>
            <p:cNvPr id="7176" name="Group 139"/>
            <p:cNvGrpSpPr/>
            <p:nvPr/>
          </p:nvGrpSpPr>
          <p:grpSpPr bwMode="auto">
            <a:xfrm>
              <a:off x="2852215" y="1196171"/>
              <a:ext cx="6321425" cy="898526"/>
              <a:chOff x="895" y="300"/>
              <a:chExt cx="3982" cy="566"/>
            </a:xfrm>
          </p:grpSpPr>
          <p:sp>
            <p:nvSpPr>
              <p:cNvPr id="3" name="AutoShape 114"/>
              <p:cNvSpPr>
                <a:spLocks noChangeAspect="1" noChangeArrowheads="1" noTextEdit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895" y="300"/>
                <a:ext cx="3263" cy="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7178" name="Group 115"/>
              <p:cNvGrpSpPr/>
              <p:nvPr/>
            </p:nvGrpSpPr>
            <p:grpSpPr bwMode="auto">
              <a:xfrm>
                <a:off x="4094" y="517"/>
                <a:ext cx="783" cy="349"/>
                <a:chOff x="2782" y="2561"/>
                <a:chExt cx="783" cy="349"/>
              </a:xfrm>
            </p:grpSpPr>
            <p:sp>
              <p:nvSpPr>
                <p:cNvPr id="7179" name="Rectangle 116"/>
                <p:cNvSpPr>
                  <a:spLocks noChangeArrowheads="1"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3521" y="2561"/>
                  <a:ext cx="44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v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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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Pct val="100000"/>
                    <a:buNone/>
                  </a:pPr>
                  <a:r>
                    <a:rPr lang="en-US" altLang="zh-CN" sz="2000" kern="0">
                      <a:solidFill>
                        <a:srgbClr val="000000"/>
                      </a:solidFill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:</a:t>
                  </a:r>
                  <a:endParaRPr lang="en-US" altLang="zh-CN" sz="2000" kern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80" name="Rectangle 117"/>
                <p:cNvSpPr>
                  <a:spLocks noChangeArrowheads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3344" y="2618"/>
                  <a:ext cx="90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v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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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Pct val="100000"/>
                    <a:buNone/>
                  </a:pPr>
                  <a:r>
                    <a:rPr lang="en-US" altLang="zh-CN" sz="2000" kern="0" dirty="0">
                      <a:solidFill>
                        <a:srgbClr val="000000"/>
                      </a:solidFill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2</a:t>
                  </a:r>
                  <a:endParaRPr lang="en-US" altLang="zh-CN" sz="2000" kern="0" dirty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" name="Rectangle 118"/>
                <p:cNvSpPr>
                  <a:spLocks noChangeArrowheads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2986" y="2716"/>
                  <a:ext cx="0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v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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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Pct val="100000"/>
                    <a:buNone/>
                  </a:pPr>
                  <a:endParaRPr lang="en-US" altLang="zh-CN" sz="2000" kern="0" dirty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82" name="Rectangle 119"/>
                <p:cNvSpPr>
                  <a:spLocks noChangeArrowhead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3308" y="2561"/>
                  <a:ext cx="36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v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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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Pct val="100000"/>
                    <a:buNone/>
                  </a:pPr>
                  <a:r>
                    <a:rPr lang="en-US" altLang="zh-CN" sz="2000" i="1" kern="0">
                      <a:solidFill>
                        <a:srgbClr val="000000"/>
                      </a:solidFill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l</a:t>
                  </a:r>
                  <a:endParaRPr lang="en-US" altLang="zh-CN" sz="2000" kern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83" name="Rectangle 120"/>
                <p:cNvSpPr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2782" y="2561"/>
                  <a:ext cx="182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v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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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Pct val="100000"/>
                    <a:buNone/>
                  </a:pPr>
                  <a:r>
                    <a:rPr lang="en-US" altLang="zh-CN" sz="2000" i="1" kern="0">
                      <a:solidFill>
                        <a:srgbClr val="000000"/>
                      </a:solidFill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l</a:t>
                  </a:r>
                  <a:endParaRPr lang="en-US" altLang="zh-CN" sz="2000" kern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84" name="Rectangle 121"/>
                <p:cNvSpPr>
                  <a:spLocks noChangeArrowhead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3054" y="2568"/>
                  <a:ext cx="162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v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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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Pct val="100000"/>
                    <a:buNone/>
                  </a:pPr>
                  <a:r>
                    <a:rPr lang="zh-CN" altLang="en-US" sz="2000" kern="0" dirty="0">
                      <a:solidFill>
                        <a:srgbClr val="000000"/>
                      </a:solidFill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和</a:t>
                  </a:r>
                  <a:endParaRPr lang="zh-CN" altLang="en-US" sz="2000" kern="0" dirty="0"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7185" name="Rectangle 122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867" y="539"/>
                <a:ext cx="219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None/>
                </a:pPr>
                <a:r>
                  <a:rPr lang="zh-CN" altLang="en-US" sz="2000" kern="0" dirty="0">
                    <a:solidFill>
                      <a:srgbClr val="CC0066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结论</a:t>
                </a:r>
                <a:r>
                  <a:rPr lang="en-US" altLang="zh-CN" sz="2000" kern="0" dirty="0">
                    <a:solidFill>
                      <a:srgbClr val="CC0066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</a:t>
                </a:r>
                <a:r>
                  <a:rPr lang="zh-CN" altLang="en-US" sz="2000" kern="0" dirty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：</a:t>
                </a:r>
                <a:r>
                  <a:rPr lang="zh-CN" altLang="en-US" sz="2000" kern="0" dirty="0">
                    <a:solidFill>
                      <a:srgbClr val="000000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对于两条</a:t>
                </a:r>
                <a:r>
                  <a:rPr lang="zh-CN" altLang="en-US" sz="2000" kern="0" dirty="0">
                    <a:solidFill>
                      <a:srgbClr val="FF3300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不重合</a:t>
                </a:r>
                <a:r>
                  <a:rPr lang="zh-CN" altLang="en-US" sz="2000" kern="0" dirty="0">
                    <a:solidFill>
                      <a:srgbClr val="000000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的直线</a:t>
                </a: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7907518" y="1596330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SzPct val="100000"/>
              </a:pPr>
              <a:r>
                <a:rPr lang="en-US" altLang="zh-CN" kern="0" dirty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endParaRPr lang="en-US" altLang="zh-CN" kern="0" dirty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5" grpId="0"/>
      <p:bldP spid="71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4" name="Line 45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 flipV="1">
            <a:off x="6976178" y="2638304"/>
            <a:ext cx="2209800" cy="1219200"/>
          </a:xfrm>
          <a:prstGeom prst="line">
            <a:avLst/>
          </a:prstGeom>
          <a:noFill/>
          <a:ln w="38100" algn="ctr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5" name="Line 44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V="1">
            <a:off x="6671378" y="2485904"/>
            <a:ext cx="3352800" cy="1828800"/>
          </a:xfrm>
          <a:prstGeom prst="line">
            <a:avLst/>
          </a:prstGeom>
          <a:noFill/>
          <a:ln w="38100" algn="ctr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8" name="Text Box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0334" y="1105128"/>
            <a:ext cx="1098373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ClrTx/>
              <a:buSzPct val="100000"/>
              <a:buNone/>
            </a:pPr>
            <a:r>
              <a:rPr lang="zh-CN" altLang="en-US" sz="2000" kern="0" dirty="0">
                <a:solidFill>
                  <a:srgbClr val="99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000" kern="0" dirty="0">
                <a:solidFill>
                  <a:srgbClr val="99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、已知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），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-4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），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-3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），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-1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），试判断直线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BA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与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PQ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的位置关系，并证明你的结论。</a:t>
            </a:r>
          </a:p>
        </p:txBody>
      </p:sp>
      <p:grpSp>
        <p:nvGrpSpPr>
          <p:cNvPr id="8199" name="Group 9"/>
          <p:cNvGrpSpPr/>
          <p:nvPr/>
        </p:nvGrpSpPr>
        <p:grpSpPr bwMode="auto">
          <a:xfrm>
            <a:off x="6899978" y="2181104"/>
            <a:ext cx="4267200" cy="3352800"/>
            <a:chOff x="1104" y="1728"/>
            <a:chExt cx="2688" cy="2112"/>
          </a:xfrm>
        </p:grpSpPr>
        <p:grpSp>
          <p:nvGrpSpPr>
            <p:cNvPr id="8200" name="Group 10"/>
            <p:cNvGrpSpPr/>
            <p:nvPr/>
          </p:nvGrpSpPr>
          <p:grpSpPr bwMode="auto">
            <a:xfrm>
              <a:off x="1104" y="2880"/>
              <a:ext cx="2688" cy="339"/>
              <a:chOff x="1104" y="2880"/>
              <a:chExt cx="2688" cy="339"/>
            </a:xfrm>
          </p:grpSpPr>
          <p:grpSp>
            <p:nvGrpSpPr>
              <p:cNvPr id="8201" name="Group 11"/>
              <p:cNvGrpSpPr/>
              <p:nvPr/>
            </p:nvGrpSpPr>
            <p:grpSpPr bwMode="auto">
              <a:xfrm>
                <a:off x="1104" y="2880"/>
                <a:ext cx="2688" cy="96"/>
                <a:chOff x="1104" y="2880"/>
                <a:chExt cx="2688" cy="96"/>
              </a:xfrm>
            </p:grpSpPr>
            <p:sp>
              <p:nvSpPr>
                <p:cNvPr id="8202" name="Line 12"/>
                <p:cNvSpPr>
                  <a:spLocks noChangeShapeType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1104" y="2976"/>
                  <a:ext cx="2688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203" name="Line 13"/>
                <p:cNvSpPr>
                  <a:spLocks noChangeShapeType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 flipV="1">
                  <a:off x="1920" y="2880"/>
                  <a:ext cx="0" cy="96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" name="Line 14"/>
                <p:cNvSpPr>
                  <a:spLocks noChangeShapeType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 flipV="1">
                  <a:off x="1632" y="2880"/>
                  <a:ext cx="0" cy="96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205" name="Line 15"/>
                <p:cNvSpPr>
                  <a:spLocks noChangeShapeType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 flipV="1">
                  <a:off x="1392" y="2880"/>
                  <a:ext cx="0" cy="96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206" name="Line 16"/>
                <p:cNvSpPr>
                  <a:spLocks noChangeShapeType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 flipV="1">
                  <a:off x="1152" y="2880"/>
                  <a:ext cx="0" cy="96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207" name="Line 17"/>
                <p:cNvSpPr>
                  <a:spLocks noChangeShapeType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 flipV="1">
                  <a:off x="2448" y="2880"/>
                  <a:ext cx="0" cy="96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208" name="Line 18"/>
                <p:cNvSpPr>
                  <a:spLocks noChangeShapeType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 flipV="1">
                  <a:off x="2688" y="2880"/>
                  <a:ext cx="0" cy="96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209" name="Line 19"/>
                <p:cNvSpPr>
                  <a:spLocks noChangeShapeType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 flipV="1">
                  <a:off x="2928" y="2880"/>
                  <a:ext cx="0" cy="96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210" name="Line 20"/>
                <p:cNvSpPr>
                  <a:spLocks noChangeShapeType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 flipV="1">
                  <a:off x="3168" y="2880"/>
                  <a:ext cx="0" cy="96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211" name="Text Box 21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958" y="2905"/>
                <a:ext cx="26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None/>
                </a:pPr>
                <a:r>
                  <a:rPr lang="en-US" altLang="zh-CN" sz="240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8212" name="Text Box 22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3552" y="2928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None/>
                </a:pPr>
                <a:r>
                  <a:rPr lang="en-US" altLang="zh-CN" sz="240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x</a:t>
                </a:r>
              </a:p>
            </p:txBody>
          </p:sp>
        </p:grpSp>
        <p:grpSp>
          <p:nvGrpSpPr>
            <p:cNvPr id="8213" name="Group 23"/>
            <p:cNvGrpSpPr/>
            <p:nvPr/>
          </p:nvGrpSpPr>
          <p:grpSpPr bwMode="auto">
            <a:xfrm>
              <a:off x="1920" y="1728"/>
              <a:ext cx="336" cy="2112"/>
              <a:chOff x="1920" y="1728"/>
              <a:chExt cx="336" cy="2112"/>
            </a:xfrm>
          </p:grpSpPr>
          <p:sp>
            <p:nvSpPr>
              <p:cNvPr id="8214" name="Line 24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 flipV="1">
                <a:off x="2160" y="1728"/>
                <a:ext cx="0" cy="211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215" name="Text Box 25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920" y="1728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None/>
                </a:pPr>
                <a:r>
                  <a:rPr lang="en-US" altLang="zh-CN" sz="240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y</a:t>
                </a:r>
              </a:p>
            </p:txBody>
          </p:sp>
          <p:sp>
            <p:nvSpPr>
              <p:cNvPr id="8216" name="Line 26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160" y="2688"/>
                <a:ext cx="96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217" name="Line 27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160" y="3216"/>
                <a:ext cx="96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218" name="Line 28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160" y="3456"/>
                <a:ext cx="96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219" name="Line 29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160" y="3696"/>
                <a:ext cx="96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220" name="Line 30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160" y="2448"/>
                <a:ext cx="96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221" name="Line 31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160" y="2160"/>
                <a:ext cx="96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222" name="Group 49"/>
          <p:cNvGrpSpPr/>
          <p:nvPr/>
        </p:nvGrpSpPr>
        <p:grpSpPr bwMode="auto">
          <a:xfrm>
            <a:off x="6915854" y="2638304"/>
            <a:ext cx="2828925" cy="1771650"/>
            <a:chOff x="3034" y="2016"/>
            <a:chExt cx="1782" cy="1116"/>
          </a:xfrm>
        </p:grpSpPr>
        <p:grpSp>
          <p:nvGrpSpPr>
            <p:cNvPr id="8223" name="Group 34"/>
            <p:cNvGrpSpPr/>
            <p:nvPr/>
          </p:nvGrpSpPr>
          <p:grpSpPr bwMode="auto">
            <a:xfrm>
              <a:off x="4570" y="2016"/>
              <a:ext cx="246" cy="291"/>
              <a:chOff x="336" y="3216"/>
              <a:chExt cx="246" cy="291"/>
            </a:xfrm>
          </p:grpSpPr>
          <p:sp>
            <p:nvSpPr>
              <p:cNvPr id="8224" name="Text Box 33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36" y="3216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None/>
                </a:pPr>
                <a:r>
                  <a:rPr lang="en-US" altLang="zh-CN" sz="240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8225" name="Oval 32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36" y="331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None/>
                </a:pPr>
                <a:endParaRPr lang="zh-CN" altLang="en-US" sz="24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226" name="Group 35"/>
            <p:cNvGrpSpPr/>
            <p:nvPr/>
          </p:nvGrpSpPr>
          <p:grpSpPr bwMode="auto">
            <a:xfrm>
              <a:off x="3034" y="2841"/>
              <a:ext cx="246" cy="291"/>
              <a:chOff x="336" y="3216"/>
              <a:chExt cx="246" cy="291"/>
            </a:xfrm>
          </p:grpSpPr>
          <p:sp>
            <p:nvSpPr>
              <p:cNvPr id="8227" name="Text Box 36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36" y="3216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None/>
                </a:pPr>
                <a:r>
                  <a:rPr lang="en-US" altLang="zh-CN" sz="240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8228" name="Oval 37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36" y="331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None/>
                </a:pPr>
                <a:endParaRPr lang="zh-CN" altLang="en-US" sz="24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229" name="Group 38"/>
            <p:cNvGrpSpPr/>
            <p:nvPr/>
          </p:nvGrpSpPr>
          <p:grpSpPr bwMode="auto">
            <a:xfrm>
              <a:off x="3274" y="2553"/>
              <a:ext cx="246" cy="291"/>
              <a:chOff x="336" y="3216"/>
              <a:chExt cx="246" cy="291"/>
            </a:xfrm>
          </p:grpSpPr>
          <p:sp>
            <p:nvSpPr>
              <p:cNvPr id="8230" name="Text Box 39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36" y="3216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None/>
                </a:pPr>
                <a:r>
                  <a:rPr lang="en-US" altLang="zh-CN" sz="240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8231" name="Oval 40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36" y="331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None/>
                </a:pPr>
                <a:endParaRPr lang="zh-CN" altLang="en-US" sz="24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232" name="Group 41"/>
            <p:cNvGrpSpPr/>
            <p:nvPr/>
          </p:nvGrpSpPr>
          <p:grpSpPr bwMode="auto">
            <a:xfrm>
              <a:off x="3802" y="2256"/>
              <a:ext cx="267" cy="291"/>
              <a:chOff x="336" y="3216"/>
              <a:chExt cx="267" cy="291"/>
            </a:xfrm>
          </p:grpSpPr>
          <p:sp>
            <p:nvSpPr>
              <p:cNvPr id="8233" name="Text Box 42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36" y="3216"/>
                <a:ext cx="26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None/>
                </a:pPr>
                <a:r>
                  <a:rPr lang="en-US" altLang="zh-CN" sz="240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Q</a:t>
                </a:r>
              </a:p>
            </p:txBody>
          </p:sp>
          <p:sp>
            <p:nvSpPr>
              <p:cNvPr id="8234" name="Oval 43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36" y="331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None/>
                </a:pPr>
                <a:endParaRPr lang="zh-CN" altLang="en-US" sz="240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aphicFrame>
        <p:nvGraphicFramePr>
          <p:cNvPr id="8235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338085" y="2551073"/>
          <a:ext cx="3171297" cy="1858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473200" imgH="863600" progId="Equation.3">
                  <p:embed/>
                </p:oleObj>
              </mc:Choice>
              <mc:Fallback>
                <p:oleObj name="Equation" r:id="rId35" imgW="1473200" imgH="863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085" y="2551073"/>
                        <a:ext cx="3171297" cy="18588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36" name="Group 53"/>
          <p:cNvGrpSpPr/>
          <p:nvPr/>
        </p:nvGrpSpPr>
        <p:grpSpPr bwMode="auto">
          <a:xfrm>
            <a:off x="1790926" y="4578230"/>
            <a:ext cx="4265614" cy="665163"/>
            <a:chOff x="140" y="1738"/>
            <a:chExt cx="2687" cy="419"/>
          </a:xfrm>
        </p:grpSpPr>
        <p:graphicFrame>
          <p:nvGraphicFramePr>
            <p:cNvPr id="8237" name="Object 3"/>
            <p:cNvGraphicFramePr>
              <a:graphicFrameLocks noChangeAspect="1"/>
            </p:cNvGraphicFramePr>
            <p:nvPr>
              <p:custDataLst>
                <p:tags r:id="rId5"/>
              </p:custDataLst>
            </p:nvPr>
          </p:nvGraphicFramePr>
          <p:xfrm>
            <a:off x="140" y="1738"/>
            <a:ext cx="2687" cy="4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37" imgW="1548765" imgH="241300" progId="Equation.3">
                    <p:embed/>
                  </p:oleObj>
                </mc:Choice>
                <mc:Fallback>
                  <p:oleObj name="公式" r:id="rId37" imgW="1548765" imgH="2413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" y="1738"/>
                          <a:ext cx="2687" cy="4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4" name="Text Box 52"/>
            <p:cNvSpPr/>
            <p:nvPr>
              <p:custDataLst>
                <p:tags r:id="rId6"/>
              </p:custDataLst>
            </p:nvPr>
          </p:nvSpPr>
          <p:spPr>
            <a:xfrm>
              <a:off x="2149" y="1738"/>
              <a:ext cx="264" cy="29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kumimoji="0" lang="zh-CN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kumimoji="0" lang="zh-CN" altLang="en-US" sz="28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0" lang="zh-CN" altLang="en-US" sz="24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kumimoji="0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kumimoji="0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zh-CN" sz="2400" kern="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∥</a:t>
              </a:r>
              <a:endPara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7959" y="1006225"/>
            <a:ext cx="1090094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  <a:buClrTx/>
              <a:buSzPct val="100000"/>
              <a:buNone/>
            </a:pPr>
            <a:r>
              <a:rPr lang="zh-CN" altLang="en-US" sz="2000" kern="0">
                <a:solidFill>
                  <a:srgbClr val="99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000" kern="0">
                <a:solidFill>
                  <a:srgbClr val="99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、已知四边形</a:t>
            </a: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ABCD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的四个顶点分别为</a:t>
            </a: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），</a:t>
            </a: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-1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），</a:t>
            </a: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），</a:t>
            </a: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），试判断四边形</a:t>
            </a: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ABCD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的形状，并给出证明。</a:t>
            </a:r>
          </a:p>
        </p:txBody>
      </p:sp>
      <p:grpSp>
        <p:nvGrpSpPr>
          <p:cNvPr id="9221" name="Group 42"/>
          <p:cNvGrpSpPr/>
          <p:nvPr/>
        </p:nvGrpSpPr>
        <p:grpSpPr bwMode="auto">
          <a:xfrm>
            <a:off x="6702703" y="2218146"/>
            <a:ext cx="3962400" cy="3352800"/>
            <a:chOff x="3216" y="1728"/>
            <a:chExt cx="2496" cy="2112"/>
          </a:xfrm>
        </p:grpSpPr>
        <p:grpSp>
          <p:nvGrpSpPr>
            <p:cNvPr id="9222" name="Group 10"/>
            <p:cNvGrpSpPr/>
            <p:nvPr/>
          </p:nvGrpSpPr>
          <p:grpSpPr bwMode="auto">
            <a:xfrm>
              <a:off x="3216" y="1728"/>
              <a:ext cx="2496" cy="2112"/>
              <a:chOff x="1104" y="1728"/>
              <a:chExt cx="2688" cy="2112"/>
            </a:xfrm>
          </p:grpSpPr>
          <p:grpSp>
            <p:nvGrpSpPr>
              <p:cNvPr id="9223" name="Group 11"/>
              <p:cNvGrpSpPr/>
              <p:nvPr/>
            </p:nvGrpSpPr>
            <p:grpSpPr bwMode="auto">
              <a:xfrm>
                <a:off x="1104" y="2880"/>
                <a:ext cx="2688" cy="300"/>
                <a:chOff x="1104" y="2880"/>
                <a:chExt cx="2688" cy="300"/>
              </a:xfrm>
            </p:grpSpPr>
            <p:grpSp>
              <p:nvGrpSpPr>
                <p:cNvPr id="9224" name="Group 12"/>
                <p:cNvGrpSpPr/>
                <p:nvPr/>
              </p:nvGrpSpPr>
              <p:grpSpPr bwMode="auto">
                <a:xfrm>
                  <a:off x="1104" y="2880"/>
                  <a:ext cx="2688" cy="96"/>
                  <a:chOff x="1104" y="2880"/>
                  <a:chExt cx="2688" cy="96"/>
                </a:xfrm>
              </p:grpSpPr>
              <p:sp>
                <p:nvSpPr>
                  <p:cNvPr id="9225" name="Line 13"/>
                  <p:cNvSpPr>
                    <a:spLocks noChangeShapeType="1"/>
                  </p:cNvSpPr>
                  <p:nvPr>
                    <p:custDataLst>
                      <p:tags r:id="rId27"/>
                    </p:custDataLst>
                  </p:nvPr>
                </p:nvSpPr>
                <p:spPr bwMode="auto">
                  <a:xfrm>
                    <a:off x="1104" y="2976"/>
                    <a:ext cx="268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9226" name="Line 14"/>
                  <p:cNvSpPr>
                    <a:spLocks noChangeShapeType="1"/>
                  </p:cNvSpPr>
                  <p:nvPr>
                    <p:custDataLst>
                      <p:tags r:id="rId28"/>
                    </p:custDataLst>
                  </p:nvPr>
                </p:nvSpPr>
                <p:spPr bwMode="auto">
                  <a:xfrm flipV="1">
                    <a:off x="1920" y="2880"/>
                    <a:ext cx="0" cy="96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9227" name="Line 15"/>
                  <p:cNvSpPr>
                    <a:spLocks noChangeShapeType="1"/>
                  </p:cNvSpPr>
                  <p:nvPr>
                    <p:custDataLst>
                      <p:tags r:id="rId29"/>
                    </p:custDataLst>
                  </p:nvPr>
                </p:nvSpPr>
                <p:spPr bwMode="auto">
                  <a:xfrm flipV="1">
                    <a:off x="1632" y="2880"/>
                    <a:ext cx="0" cy="96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" name="Line 16"/>
                  <p:cNvSpPr>
                    <a:spLocks noChangeShapeType="1"/>
                  </p:cNvSpPr>
                  <p:nvPr>
                    <p:custDataLst>
                      <p:tags r:id="rId30"/>
                    </p:custDataLst>
                  </p:nvPr>
                </p:nvSpPr>
                <p:spPr bwMode="auto">
                  <a:xfrm flipV="1">
                    <a:off x="1392" y="2880"/>
                    <a:ext cx="0" cy="96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" name="Line 17"/>
                  <p:cNvSpPr>
                    <a:spLocks noChangeShapeType="1"/>
                  </p:cNvSpPr>
                  <p:nvPr>
                    <p:custDataLst>
                      <p:tags r:id="rId31"/>
                    </p:custDataLst>
                  </p:nvPr>
                </p:nvSpPr>
                <p:spPr bwMode="auto">
                  <a:xfrm flipV="1">
                    <a:off x="1152" y="2880"/>
                    <a:ext cx="0" cy="96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9230" name="Line 18"/>
                  <p:cNvSpPr>
                    <a:spLocks noChangeShapeType="1"/>
                  </p:cNvSpPr>
                  <p:nvPr>
                    <p:custDataLst>
                      <p:tags r:id="rId32"/>
                    </p:custDataLst>
                  </p:nvPr>
                </p:nvSpPr>
                <p:spPr bwMode="auto">
                  <a:xfrm flipV="1">
                    <a:off x="2448" y="2880"/>
                    <a:ext cx="0" cy="96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9231" name="Line 19"/>
                  <p:cNvSpPr>
                    <a:spLocks noChangeShapeType="1"/>
                  </p:cNvSpPr>
                  <p:nvPr>
                    <p:custDataLst>
                      <p:tags r:id="rId33"/>
                    </p:custDataLst>
                  </p:nvPr>
                </p:nvSpPr>
                <p:spPr bwMode="auto">
                  <a:xfrm flipV="1">
                    <a:off x="2688" y="2880"/>
                    <a:ext cx="0" cy="96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9232" name="Line 20"/>
                  <p:cNvSpPr>
                    <a:spLocks noChangeShapeType="1"/>
                  </p:cNvSpPr>
                  <p:nvPr>
                    <p:custDataLst>
                      <p:tags r:id="rId34"/>
                    </p:custDataLst>
                  </p:nvPr>
                </p:nvSpPr>
                <p:spPr bwMode="auto">
                  <a:xfrm flipV="1">
                    <a:off x="2928" y="2880"/>
                    <a:ext cx="0" cy="96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9233" name="Line 21"/>
                  <p:cNvSpPr>
                    <a:spLocks noChangeShapeType="1"/>
                  </p:cNvSpPr>
                  <p:nvPr>
                    <p:custDataLst>
                      <p:tags r:id="rId35"/>
                    </p:custDataLst>
                  </p:nvPr>
                </p:nvSpPr>
                <p:spPr bwMode="auto">
                  <a:xfrm flipV="1">
                    <a:off x="3168" y="2880"/>
                    <a:ext cx="0" cy="96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9234" name="Text Box 22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1958" y="2905"/>
                  <a:ext cx="260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v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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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Pct val="100000"/>
                    <a:buNone/>
                  </a:pPr>
                  <a:r>
                    <a:rPr lang="en-US" altLang="zh-CN" sz="2000" kern="0"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O</a:t>
                  </a:r>
                </a:p>
              </p:txBody>
            </p:sp>
            <p:sp>
              <p:nvSpPr>
                <p:cNvPr id="9235" name="Text Box 23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3552" y="2928"/>
                  <a:ext cx="212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v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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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Pct val="100000"/>
                    <a:buNone/>
                  </a:pPr>
                  <a:r>
                    <a:rPr lang="en-US" altLang="zh-CN" sz="2000" kern="0"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x</a:t>
                  </a:r>
                </a:p>
              </p:txBody>
            </p:sp>
          </p:grpSp>
          <p:grpSp>
            <p:nvGrpSpPr>
              <p:cNvPr id="9236" name="Group 24"/>
              <p:cNvGrpSpPr/>
              <p:nvPr/>
            </p:nvGrpSpPr>
            <p:grpSpPr bwMode="auto">
              <a:xfrm>
                <a:off x="1920" y="1728"/>
                <a:ext cx="336" cy="2112"/>
                <a:chOff x="1920" y="1728"/>
                <a:chExt cx="336" cy="2112"/>
              </a:xfrm>
            </p:grpSpPr>
            <p:sp>
              <p:nvSpPr>
                <p:cNvPr id="9237" name="Line 25"/>
                <p:cNvSpPr>
                  <a:spLocks noChangeShapeType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 flipV="1">
                  <a:off x="2160" y="1728"/>
                  <a:ext cx="0" cy="2112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38" name="Text Box 26"/>
                <p:cNvSpPr>
                  <a:spLocks noChangeArrowheads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1920" y="1728"/>
                  <a:ext cx="212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v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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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Pct val="100000"/>
                    <a:buNone/>
                  </a:pPr>
                  <a:r>
                    <a:rPr lang="en-US" altLang="zh-CN" sz="2000" kern="0"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y</a:t>
                  </a:r>
                </a:p>
              </p:txBody>
            </p:sp>
            <p:sp>
              <p:nvSpPr>
                <p:cNvPr id="9239" name="Line 27"/>
                <p:cNvSpPr>
                  <a:spLocks noChangeShapeType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2160" y="2688"/>
                  <a:ext cx="96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40" name="Line 28"/>
                <p:cNvSpPr>
                  <a:spLocks noChangeShapeType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2160" y="3216"/>
                  <a:ext cx="96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41" name="Line 29"/>
                <p:cNvSpPr>
                  <a:spLocks noChangeShapeType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2160" y="3456"/>
                  <a:ext cx="96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42" name="Line 30"/>
                <p:cNvSpPr>
                  <a:spLocks noChangeShapeType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2160" y="3696"/>
                  <a:ext cx="96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43" name="Line 31"/>
                <p:cNvSpPr>
                  <a:spLocks noChangeShapeType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160" y="2448"/>
                  <a:ext cx="96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44" name="Line 32"/>
                <p:cNvSpPr>
                  <a:spLocks noChangeShapeType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160" y="2160"/>
                  <a:ext cx="96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245" name="Group 41"/>
            <p:cNvGrpSpPr/>
            <p:nvPr/>
          </p:nvGrpSpPr>
          <p:grpSpPr bwMode="auto">
            <a:xfrm>
              <a:off x="3936" y="1914"/>
              <a:ext cx="1251" cy="1467"/>
              <a:chOff x="3936" y="1914"/>
              <a:chExt cx="1251" cy="1467"/>
            </a:xfrm>
          </p:grpSpPr>
          <p:sp>
            <p:nvSpPr>
              <p:cNvPr id="9246" name="Line 33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4224" y="2208"/>
                <a:ext cx="432" cy="768"/>
              </a:xfrm>
              <a:prstGeom prst="line">
                <a:avLst/>
              </a:prstGeom>
              <a:noFill/>
              <a:ln w="38100" algn="ctr">
                <a:solidFill>
                  <a:srgbClr val="99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47" name="Line 34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 flipV="1">
                <a:off x="4560" y="2448"/>
                <a:ext cx="432" cy="768"/>
              </a:xfrm>
              <a:prstGeom prst="line">
                <a:avLst/>
              </a:prstGeom>
              <a:noFill/>
              <a:ln w="38100" algn="ctr">
                <a:solidFill>
                  <a:srgbClr val="99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48" name="Line 35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656" y="2208"/>
                <a:ext cx="336" cy="240"/>
              </a:xfrm>
              <a:prstGeom prst="line">
                <a:avLst/>
              </a:prstGeom>
              <a:noFill/>
              <a:ln w="38100" algn="ctr">
                <a:solidFill>
                  <a:srgbClr val="99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49" name="Line 36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224" y="2976"/>
                <a:ext cx="336" cy="240"/>
              </a:xfrm>
              <a:prstGeom prst="line">
                <a:avLst/>
              </a:prstGeom>
              <a:noFill/>
              <a:ln w="38100" algn="ctr">
                <a:solidFill>
                  <a:srgbClr val="99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50" name="Text Box 37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502" y="1914"/>
                <a:ext cx="23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None/>
                </a:pPr>
                <a:r>
                  <a:rPr lang="en-US" altLang="zh-CN" sz="2000" kern="0">
                    <a:solidFill>
                      <a:srgbClr val="990000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9251" name="Text Box 38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954" y="2256"/>
                <a:ext cx="23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None/>
                </a:pPr>
                <a:r>
                  <a:rPr lang="en-US" altLang="zh-CN" sz="2000" kern="0">
                    <a:solidFill>
                      <a:srgbClr val="990000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9252" name="Text Box 39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936" y="2697"/>
                <a:ext cx="22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None/>
                </a:pPr>
                <a:r>
                  <a:rPr lang="en-US" altLang="zh-CN" sz="2000" kern="0">
                    <a:solidFill>
                      <a:srgbClr val="990000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9253" name="Text Box 40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74" y="3129"/>
                <a:ext cx="22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None/>
                </a:pPr>
                <a:r>
                  <a:rPr lang="en-US" altLang="zh-CN" sz="2000" kern="0">
                    <a:solidFill>
                      <a:srgbClr val="990000"/>
                    </a:solidFill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B</a:t>
                </a:r>
              </a:p>
            </p:txBody>
          </p:sp>
        </p:grpSp>
      </p:grpSp>
      <p:grpSp>
        <p:nvGrpSpPr>
          <p:cNvPr id="9254" name="Group 47"/>
          <p:cNvGrpSpPr/>
          <p:nvPr/>
        </p:nvGrpSpPr>
        <p:grpSpPr bwMode="auto">
          <a:xfrm>
            <a:off x="1650515" y="4897842"/>
            <a:ext cx="4649788" cy="1438275"/>
            <a:chOff x="410" y="1715"/>
            <a:chExt cx="2929" cy="906"/>
          </a:xfrm>
        </p:grpSpPr>
        <p:graphicFrame>
          <p:nvGraphicFramePr>
            <p:cNvPr id="9255" name="Object 6"/>
            <p:cNvGraphicFramePr>
              <a:graphicFrameLocks noChangeAspect="1"/>
            </p:cNvGraphicFramePr>
            <p:nvPr>
              <p:custDataLst>
                <p:tags r:id="rId6"/>
              </p:custDataLst>
            </p:nvPr>
          </p:nvGraphicFramePr>
          <p:xfrm>
            <a:off x="410" y="1715"/>
            <a:ext cx="2929" cy="9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7" imgW="2133600" imgH="660400" progId="Equation.3">
                    <p:embed/>
                  </p:oleObj>
                </mc:Choice>
                <mc:Fallback>
                  <p:oleObj name="Equation" r:id="rId37" imgW="2133600" imgH="6604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0" y="1715"/>
                          <a:ext cx="2929" cy="9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8" name="Rectangle 45"/>
            <p:cNvSpPr/>
            <p:nvPr>
              <p:custDataLst>
                <p:tags r:id="rId7"/>
              </p:custDataLst>
            </p:nvPr>
          </p:nvSpPr>
          <p:spPr>
            <a:xfrm>
              <a:off x="1755" y="2033"/>
              <a:ext cx="240" cy="25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kumimoji="0" lang="zh-CN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kumimoji="0" lang="zh-CN" altLang="en-US" sz="28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0" lang="zh-CN" altLang="en-US" sz="24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kumimoji="0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kumimoji="0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zh-CN" sz="2000" kern="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∥</a:t>
              </a:r>
              <a:endPara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29" name="Rectangle 46"/>
            <p:cNvSpPr/>
            <p:nvPr>
              <p:custDataLst>
                <p:tags r:id="rId8"/>
              </p:custDataLst>
            </p:nvPr>
          </p:nvSpPr>
          <p:spPr>
            <a:xfrm>
              <a:off x="879" y="2042"/>
              <a:ext cx="240" cy="25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v"/>
                <a:defRPr kumimoji="0" lang="zh-CN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"/>
                <a:defRPr kumimoji="0" lang="zh-CN" altLang="en-US" sz="28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kumimoji="0" lang="zh-CN" altLang="en-US" sz="24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"/>
                <a:defRPr kumimoji="0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kumimoji="0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v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zh-CN" sz="2000" kern="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∥</a:t>
              </a:r>
              <a:endPara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9258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61817" y="2208757"/>
          <a:ext cx="3097212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39" imgW="1384300" imgH="393700" progId="Equation.3">
                  <p:embed/>
                </p:oleObj>
              </mc:Choice>
              <mc:Fallback>
                <p:oleObj name="公式" r:id="rId39" imgW="1384300" imgH="393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1817" y="2208757"/>
                        <a:ext cx="3097212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9" name="Object 3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718499" y="3894546"/>
          <a:ext cx="1512887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41" imgW="622300" imgH="393700" progId="Equation.3">
                  <p:embed/>
                </p:oleObj>
              </mc:Choice>
              <mc:Fallback>
                <p:oleObj name="公式" r:id="rId41" imgW="622300" imgH="393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8499" y="3894546"/>
                        <a:ext cx="1512887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60" name="Object 4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028907" y="3098409"/>
          <a:ext cx="2543855" cy="867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43" imgW="1155700" imgH="393700" progId="Equation.3">
                  <p:embed/>
                </p:oleObj>
              </mc:Choice>
              <mc:Fallback>
                <p:oleObj name="公式" r:id="rId43" imgW="11557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8907" y="3098409"/>
                        <a:ext cx="2543855" cy="8675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61" name="Object 5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3734623" y="3965983"/>
          <a:ext cx="12954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45" imgW="546100" imgH="393700" progId="Equation.3">
                  <p:embed/>
                </p:oleObj>
              </mc:Choice>
              <mc:Fallback>
                <p:oleObj name="公式" r:id="rId45" imgW="546100" imgH="393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4623" y="3965983"/>
                        <a:ext cx="12954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43186" y="2085609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zh-CN" sz="20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4" name="Text Box 6">
            <a:hlinkClick r:id="rId11" action="ppaction://hlinkfile"/>
          </p:cNvPr>
          <p:cNvSpPr/>
          <p:nvPr>
            <p:custDataLst>
              <p:tags r:id="rId2"/>
            </p:custDataLst>
          </p:nvPr>
        </p:nvSpPr>
        <p:spPr>
          <a:xfrm>
            <a:off x="660400" y="1339326"/>
            <a:ext cx="8424863" cy="86177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ct val="50000"/>
              </a:spcBef>
              <a:buClrTx/>
              <a:buSzTx/>
              <a:buNone/>
            </a:pP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当</a:t>
            </a:r>
            <a:r>
              <a:rPr kumimoji="1"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kumimoji="1" lang="en-US" altLang="zh-CN" sz="2000" kern="0" baseline="-25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1"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// L</a:t>
            </a:r>
            <a:r>
              <a:rPr kumimoji="1" lang="en-US" altLang="zh-CN" sz="2000" kern="0" baseline="-25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时，有</a:t>
            </a:r>
            <a:r>
              <a:rPr kumimoji="1"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</a:t>
            </a:r>
            <a:r>
              <a:rPr kumimoji="1" lang="en-US" altLang="zh-CN" sz="2000" kern="0" baseline="-25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1"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=k</a:t>
            </a:r>
            <a:r>
              <a:rPr kumimoji="1" lang="en-US" altLang="zh-CN" sz="2000" kern="0" baseline="-25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1" lang="zh-CN" altLang="en-US" sz="2000" kern="0" baseline="-25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 </a:t>
            </a:r>
            <a:r>
              <a:rPr kumimoji="1"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kumimoji="1" lang="en-US" altLang="zh-CN" sz="2000" kern="0" baseline="-25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1" lang="en-US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⊥</a:t>
            </a:r>
            <a:r>
              <a:rPr kumimoji="1"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L</a:t>
            </a:r>
            <a:r>
              <a:rPr kumimoji="1" lang="en-US" altLang="zh-CN" sz="2000" kern="0" baseline="-25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</a:t>
            </a:r>
            <a:r>
              <a:rPr kumimoji="1" lang="zh-CN" altLang="en-US" sz="2000" kern="0" baseline="-25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kumimoji="1"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</a:t>
            </a:r>
            <a:r>
              <a:rPr kumimoji="1" lang="en-US" altLang="zh-CN" sz="2000" kern="0" baseline="-25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</a:t>
            </a:r>
            <a:r>
              <a:rPr kumimoji="1"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</a:t>
            </a:r>
            <a:r>
              <a:rPr kumimoji="1" lang="en-US" altLang="zh-CN" sz="2000" kern="0" baseline="-25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1" lang="zh-CN" altLang="en-US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满足什么关系？</a:t>
            </a:r>
          </a:p>
          <a:p>
            <a:pPr marL="0" indent="0" eaLnBrk="1" hangingPunct="1">
              <a:spcBef>
                <a:spcPct val="50000"/>
              </a:spcBef>
              <a:buClrTx/>
              <a:buSzTx/>
              <a:buNone/>
            </a:pPr>
            <a:endParaRPr kumimoji="1" lang="en-US" altLang="zh-CN" sz="2000" kern="0" dirty="0">
              <a:solidFill>
                <a:srgbClr val="FF33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0245" name="Group 17"/>
          <p:cNvGrpSpPr/>
          <p:nvPr/>
        </p:nvGrpSpPr>
        <p:grpSpPr bwMode="auto">
          <a:xfrm>
            <a:off x="3022599" y="1770213"/>
            <a:ext cx="5472112" cy="4094162"/>
            <a:chOff x="1247" y="1525"/>
            <a:chExt cx="3447" cy="2579"/>
          </a:xfrm>
        </p:grpSpPr>
        <p:pic>
          <p:nvPicPr>
            <p:cNvPr id="10246" name="Picture 8" descr="chuizhi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1525"/>
              <a:ext cx="3447" cy="2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47" name="Group 16"/>
            <p:cNvGrpSpPr/>
            <p:nvPr/>
          </p:nvGrpSpPr>
          <p:grpSpPr bwMode="auto">
            <a:xfrm>
              <a:off x="1292" y="1764"/>
              <a:ext cx="3360" cy="2256"/>
              <a:chOff x="1292" y="1764"/>
              <a:chExt cx="3360" cy="2256"/>
            </a:xfrm>
          </p:grpSpPr>
          <p:sp>
            <p:nvSpPr>
              <p:cNvPr id="10248" name="Line 9"/>
              <p:cNvSpPr>
                <a:spLocks noChangeShapeType="1"/>
              </p:cNvSpPr>
              <p:nvPr>
                <p:custDataLst>
                  <p:tags r:id="rId4"/>
                </p:custDataLst>
              </p:nvPr>
            </p:nvSpPr>
            <p:spPr bwMode="auto">
              <a:xfrm flipV="1">
                <a:off x="2381" y="1797"/>
                <a:ext cx="0" cy="2223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49" name="Line 10"/>
              <p:cNvSpPr>
                <a:spLocks noChangeShapeType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292" y="3339"/>
                <a:ext cx="3357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50" name="Text Box 11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459" y="1764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None/>
                </a:pPr>
                <a:r>
                  <a:rPr lang="en-US" altLang="zh-CN" sz="200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y</a:t>
                </a:r>
              </a:p>
            </p:txBody>
          </p:sp>
          <p:sp>
            <p:nvSpPr>
              <p:cNvPr id="10251" name="Text Box 12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4455" y="3397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None/>
                </a:pPr>
                <a:r>
                  <a:rPr lang="en-US" altLang="zh-CN" sz="200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x</a:t>
                </a:r>
              </a:p>
            </p:txBody>
          </p:sp>
          <p:graphicFrame>
            <p:nvGraphicFramePr>
              <p:cNvPr id="10252" name="Object 14"/>
              <p:cNvGraphicFramePr>
                <a:graphicFrameLocks noChangeAspect="1"/>
              </p:cNvGraphicFramePr>
              <p:nvPr>
                <p:custDataLst>
                  <p:tags r:id="rId8"/>
                </p:custDataLst>
              </p:nvPr>
            </p:nvGraphicFramePr>
            <p:xfrm>
              <a:off x="2018" y="3022"/>
              <a:ext cx="291" cy="3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3" imgW="241300" imgH="254000" progId="Equation.DSMT4">
                      <p:embed/>
                    </p:oleObj>
                  </mc:Choice>
                  <mc:Fallback>
                    <p:oleObj name="Equation" r:id="rId13" imgW="241300" imgH="254000" progId="Equation.DSMT4">
                      <p:embed/>
                      <p:pic>
                        <p:nvPicPr>
                          <p:cNvPr id="0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18" y="3022"/>
                            <a:ext cx="291" cy="30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53" name="Object 15"/>
              <p:cNvGraphicFramePr>
                <a:graphicFrameLocks noChangeAspect="1"/>
              </p:cNvGraphicFramePr>
              <p:nvPr>
                <p:custDataLst>
                  <p:tags r:id="rId9"/>
                </p:custDataLst>
              </p:nvPr>
            </p:nvGraphicFramePr>
            <p:xfrm>
              <a:off x="3871" y="2931"/>
              <a:ext cx="306" cy="3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5" imgW="254000" imgH="254000" progId="Equation.DSMT4">
                      <p:embed/>
                    </p:oleObj>
                  </mc:Choice>
                  <mc:Fallback>
                    <p:oleObj name="Equation" r:id="rId15" imgW="254000" imgH="254000" progId="Equation.DSMT4">
                      <p:embed/>
                      <p:pic>
                        <p:nvPicPr>
                          <p:cNvPr id="0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1" y="2931"/>
                            <a:ext cx="306" cy="30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56"/>
          <p:cNvGrpSpPr/>
          <p:nvPr/>
        </p:nvGrpSpPr>
        <p:grpSpPr bwMode="auto">
          <a:xfrm>
            <a:off x="7838156" y="3810471"/>
            <a:ext cx="2189669" cy="2301098"/>
            <a:chOff x="3723" y="1848"/>
            <a:chExt cx="2083" cy="2189"/>
          </a:xfrm>
        </p:grpSpPr>
        <p:grpSp>
          <p:nvGrpSpPr>
            <p:cNvPr id="11267" name="Group 39"/>
            <p:cNvGrpSpPr/>
            <p:nvPr/>
          </p:nvGrpSpPr>
          <p:grpSpPr bwMode="auto">
            <a:xfrm>
              <a:off x="3833" y="1848"/>
              <a:ext cx="1973" cy="2189"/>
              <a:chOff x="3833" y="1864"/>
              <a:chExt cx="1973" cy="2189"/>
            </a:xfrm>
          </p:grpSpPr>
          <p:pic>
            <p:nvPicPr>
              <p:cNvPr id="11268" name="Picture 6" descr="60"/>
              <p:cNvPicPr>
                <a:picLocks noChangeAspect="1" noChangeArrowheads="1"/>
              </p:cNvPicPr>
              <p:nvPr>
                <p:custDataLst>
                  <p:tags r:id="rId34"/>
                </p:custDataLst>
              </p:nvPr>
            </p:nvPicPr>
            <p:blipFill>
              <a:blip r:embed="rId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3" y="2115"/>
                <a:ext cx="1973" cy="1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69" name="Arc 11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4380" y="2931"/>
                <a:ext cx="88" cy="272"/>
              </a:xfrm>
              <a:custGeom>
                <a:avLst/>
                <a:gdLst>
                  <a:gd name="T0" fmla="*/ -1 w 21117"/>
                  <a:gd name="T1" fmla="*/ 0 h 21600"/>
                  <a:gd name="T2" fmla="*/ 21117 w 21117"/>
                  <a:gd name="T3" fmla="*/ 17058 h 21600"/>
                  <a:gd name="T4" fmla="*/ -1 w 21117"/>
                  <a:gd name="T5" fmla="*/ 0 h 21600"/>
                  <a:gd name="T6" fmla="*/ 21117 w 21117"/>
                  <a:gd name="T7" fmla="*/ 17058 h 21600"/>
                  <a:gd name="T8" fmla="*/ 0 w 21117"/>
                  <a:gd name="T9" fmla="*/ 21600 h 21600"/>
                  <a:gd name="T10" fmla="*/ -1 w 21117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117" h="21600" fill="none">
                    <a:moveTo>
                      <a:pt x="-1" y="0"/>
                    </a:moveTo>
                    <a:cubicBezTo>
                      <a:pt x="10179" y="0"/>
                      <a:pt x="18977" y="7107"/>
                      <a:pt x="21117" y="17058"/>
                    </a:cubicBezTo>
                  </a:path>
                  <a:path w="21117" h="21600" stroke="0">
                    <a:moveTo>
                      <a:pt x="-1" y="0"/>
                    </a:moveTo>
                    <a:cubicBezTo>
                      <a:pt x="10179" y="0"/>
                      <a:pt x="18977" y="7107"/>
                      <a:pt x="21117" y="17058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270" name="Arc 13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5236" y="2977"/>
                <a:ext cx="325" cy="181"/>
              </a:xfrm>
              <a:custGeom>
                <a:avLst/>
                <a:gdLst>
                  <a:gd name="T0" fmla="*/ -1 w 37632"/>
                  <a:gd name="T1" fmla="*/ 7277 h 21600"/>
                  <a:gd name="T2" fmla="*/ 16169 w 37632"/>
                  <a:gd name="T3" fmla="*/ 0 h 21600"/>
                  <a:gd name="T4" fmla="*/ 37632 w 37632"/>
                  <a:gd name="T5" fmla="*/ 19173 h 21600"/>
                  <a:gd name="T6" fmla="*/ -1 w 37632"/>
                  <a:gd name="T7" fmla="*/ 7277 h 21600"/>
                  <a:gd name="T8" fmla="*/ 16169 w 37632"/>
                  <a:gd name="T9" fmla="*/ 0 h 21600"/>
                  <a:gd name="T10" fmla="*/ 37632 w 37632"/>
                  <a:gd name="T11" fmla="*/ 19173 h 21600"/>
                  <a:gd name="T12" fmla="*/ 16169 w 37632"/>
                  <a:gd name="T13" fmla="*/ 21600 h 21600"/>
                  <a:gd name="T14" fmla="*/ -1 w 37632"/>
                  <a:gd name="T15" fmla="*/ 727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632" h="21600" fill="none">
                    <a:moveTo>
                      <a:pt x="-1" y="7277"/>
                    </a:moveTo>
                    <a:cubicBezTo>
                      <a:pt x="4099" y="2649"/>
                      <a:pt x="9986" y="-1"/>
                      <a:pt x="16169" y="0"/>
                    </a:cubicBezTo>
                    <a:cubicBezTo>
                      <a:pt x="27159" y="0"/>
                      <a:pt x="36397" y="8252"/>
                      <a:pt x="37632" y="19173"/>
                    </a:cubicBezTo>
                  </a:path>
                  <a:path w="37632" h="21600" stroke="0">
                    <a:moveTo>
                      <a:pt x="-1" y="7277"/>
                    </a:moveTo>
                    <a:cubicBezTo>
                      <a:pt x="4099" y="2649"/>
                      <a:pt x="9986" y="-1"/>
                      <a:pt x="16169" y="0"/>
                    </a:cubicBezTo>
                    <a:cubicBezTo>
                      <a:pt x="27159" y="0"/>
                      <a:pt x="36397" y="8252"/>
                      <a:pt x="37632" y="19173"/>
                    </a:cubicBezTo>
                    <a:lnTo>
                      <a:pt x="16169" y="21600"/>
                    </a:lnTo>
                    <a:lnTo>
                      <a:pt x="-1" y="7277"/>
                    </a:lnTo>
                    <a:close/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271" name="Text Box 15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585" y="3801"/>
                <a:ext cx="31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None/>
                </a:pPr>
                <a:r>
                  <a:rPr lang="en-US" altLang="zh-CN" sz="2000" kern="0" dirty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(3)</a:t>
                </a:r>
              </a:p>
            </p:txBody>
          </p:sp>
          <p:sp>
            <p:nvSpPr>
              <p:cNvPr id="11272" name="Line 28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 flipV="1">
                <a:off x="4712" y="1897"/>
                <a:ext cx="0" cy="1769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273" name="Text Box 30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754" y="1864"/>
                <a:ext cx="22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None/>
                </a:pPr>
                <a:r>
                  <a:rPr lang="en-US" altLang="zh-CN" sz="200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Y</a:t>
                </a:r>
              </a:p>
            </p:txBody>
          </p:sp>
          <p:sp>
            <p:nvSpPr>
              <p:cNvPr id="11274" name="Text Box 31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5571" y="2907"/>
                <a:ext cx="22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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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5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Pct val="100000"/>
                  <a:buNone/>
                </a:pPr>
                <a:r>
                  <a:rPr lang="en-US" altLang="zh-CN" sz="200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X</a:t>
                </a:r>
              </a:p>
            </p:txBody>
          </p:sp>
          <p:graphicFrame>
            <p:nvGraphicFramePr>
              <p:cNvPr id="11275" name="Object 37"/>
              <p:cNvGraphicFramePr>
                <a:graphicFrameLocks noChangeAspect="1"/>
              </p:cNvGraphicFramePr>
              <p:nvPr>
                <p:custDataLst>
                  <p:tags r:id="rId41"/>
                </p:custDataLst>
              </p:nvPr>
            </p:nvGraphicFramePr>
            <p:xfrm>
              <a:off x="4468" y="2751"/>
              <a:ext cx="259" cy="2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5" imgW="241300" imgH="254000" progId="Equation.DSMT4">
                      <p:embed/>
                    </p:oleObj>
                  </mc:Choice>
                  <mc:Fallback>
                    <p:oleObj name="Equation" r:id="rId45" imgW="241300" imgH="254000" progId="Equation.DSMT4">
                      <p:embed/>
                      <p:pic>
                        <p:nvPicPr>
                          <p:cNvPr id="0" name="Object 3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68" y="2751"/>
                            <a:ext cx="259" cy="27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276" name="Object 38"/>
              <p:cNvGraphicFramePr>
                <a:graphicFrameLocks noChangeAspect="1"/>
              </p:cNvGraphicFramePr>
              <p:nvPr>
                <p:custDataLst>
                  <p:tags r:id="rId42"/>
                </p:custDataLst>
              </p:nvPr>
            </p:nvGraphicFramePr>
            <p:xfrm>
              <a:off x="5240" y="2704"/>
              <a:ext cx="273" cy="2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7" imgW="254000" imgH="254000" progId="Equation.DSMT4">
                      <p:embed/>
                    </p:oleObj>
                  </mc:Choice>
                  <mc:Fallback>
                    <p:oleObj name="Equation" r:id="rId47" imgW="254000" imgH="254000" progId="Equation.DSMT4">
                      <p:embed/>
                      <p:pic>
                        <p:nvPicPr>
                          <p:cNvPr id="0" name="Object 3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40" y="2704"/>
                            <a:ext cx="273" cy="27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277" name="Line 29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3723" y="3158"/>
              <a:ext cx="2037" cy="9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278" name="Group 55"/>
          <p:cNvGrpSpPr/>
          <p:nvPr/>
        </p:nvGrpSpPr>
        <p:grpSpPr bwMode="auto">
          <a:xfrm>
            <a:off x="4658840" y="3746593"/>
            <a:ext cx="2377289" cy="2659258"/>
            <a:chOff x="1927" y="1797"/>
            <a:chExt cx="2015" cy="2254"/>
          </a:xfrm>
        </p:grpSpPr>
        <p:grpSp>
          <p:nvGrpSpPr>
            <p:cNvPr id="11279" name="Group 40"/>
            <p:cNvGrpSpPr/>
            <p:nvPr/>
          </p:nvGrpSpPr>
          <p:grpSpPr bwMode="auto">
            <a:xfrm>
              <a:off x="1927" y="1797"/>
              <a:ext cx="1999" cy="2254"/>
              <a:chOff x="1927" y="1810"/>
              <a:chExt cx="1999" cy="2254"/>
            </a:xfrm>
          </p:grpSpPr>
          <p:grpSp>
            <p:nvGrpSpPr>
              <p:cNvPr id="11280" name="Group 27"/>
              <p:cNvGrpSpPr/>
              <p:nvPr/>
            </p:nvGrpSpPr>
            <p:grpSpPr bwMode="auto">
              <a:xfrm>
                <a:off x="1927" y="1810"/>
                <a:ext cx="1999" cy="2254"/>
                <a:chOff x="1927" y="1810"/>
                <a:chExt cx="1999" cy="2254"/>
              </a:xfrm>
            </p:grpSpPr>
            <p:pic>
              <p:nvPicPr>
                <p:cNvPr id="11281" name="Picture 5" descr="30"/>
                <p:cNvPicPr>
                  <a:picLocks noChangeAspect="1" noChangeArrowheads="1"/>
                </p:cNvPicPr>
                <p:nvPr>
                  <p:custDataLst>
                    <p:tags r:id="rId27"/>
                  </p:custDataLst>
                </p:nvPr>
              </p:nvPicPr>
              <p:blipFill>
                <a:blip r:embed="rId4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27" y="2024"/>
                  <a:ext cx="1951" cy="16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282" name="Arc 10"/>
                <p:cNvSpPr/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565" y="2931"/>
                  <a:ext cx="88" cy="227"/>
                </a:xfrm>
                <a:custGeom>
                  <a:avLst/>
                  <a:gdLst>
                    <a:gd name="T0" fmla="*/ -1 w 21117"/>
                    <a:gd name="T1" fmla="*/ 0 h 21600"/>
                    <a:gd name="T2" fmla="*/ 21117 w 21117"/>
                    <a:gd name="T3" fmla="*/ 17058 h 21600"/>
                    <a:gd name="T4" fmla="*/ -1 w 21117"/>
                    <a:gd name="T5" fmla="*/ 0 h 21600"/>
                    <a:gd name="T6" fmla="*/ 21117 w 21117"/>
                    <a:gd name="T7" fmla="*/ 17058 h 21600"/>
                    <a:gd name="T8" fmla="*/ 0 w 21117"/>
                    <a:gd name="T9" fmla="*/ 21600 h 21600"/>
                    <a:gd name="T10" fmla="*/ -1 w 21117"/>
                    <a:gd name="T11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117" h="21600" fill="none">
                      <a:moveTo>
                        <a:pt x="-1" y="0"/>
                      </a:moveTo>
                      <a:cubicBezTo>
                        <a:pt x="10179" y="0"/>
                        <a:pt x="18977" y="7107"/>
                        <a:pt x="21117" y="17058"/>
                      </a:cubicBezTo>
                    </a:path>
                    <a:path w="21117" h="21600" stroke="0">
                      <a:moveTo>
                        <a:pt x="-1" y="0"/>
                      </a:moveTo>
                      <a:cubicBezTo>
                        <a:pt x="10179" y="0"/>
                        <a:pt x="18977" y="7107"/>
                        <a:pt x="21117" y="17058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283" name="Arc 12"/>
                <p:cNvSpPr/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3417" y="2977"/>
                  <a:ext cx="234" cy="181"/>
                </a:xfrm>
                <a:custGeom>
                  <a:avLst/>
                  <a:gdLst>
                    <a:gd name="T0" fmla="*/ -1 w 27134"/>
                    <a:gd name="T1" fmla="*/ 854 h 21600"/>
                    <a:gd name="T2" fmla="*/ 6017 w 27134"/>
                    <a:gd name="T3" fmla="*/ 0 h 21600"/>
                    <a:gd name="T4" fmla="*/ 27134 w 27134"/>
                    <a:gd name="T5" fmla="*/ 17058 h 21600"/>
                    <a:gd name="T6" fmla="*/ -1 w 27134"/>
                    <a:gd name="T7" fmla="*/ 854 h 21600"/>
                    <a:gd name="T8" fmla="*/ 6017 w 27134"/>
                    <a:gd name="T9" fmla="*/ 0 h 21600"/>
                    <a:gd name="T10" fmla="*/ 27134 w 27134"/>
                    <a:gd name="T11" fmla="*/ 17058 h 21600"/>
                    <a:gd name="T12" fmla="*/ 6017 w 27134"/>
                    <a:gd name="T13" fmla="*/ 21600 h 21600"/>
                    <a:gd name="T14" fmla="*/ -1 w 27134"/>
                    <a:gd name="T15" fmla="*/ 854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134" h="21600" fill="none">
                      <a:moveTo>
                        <a:pt x="-1" y="854"/>
                      </a:moveTo>
                      <a:cubicBezTo>
                        <a:pt x="1955" y="287"/>
                        <a:pt x="3981" y="-1"/>
                        <a:pt x="6017" y="0"/>
                      </a:cubicBezTo>
                      <a:cubicBezTo>
                        <a:pt x="16196" y="0"/>
                        <a:pt x="24994" y="7107"/>
                        <a:pt x="27134" y="17058"/>
                      </a:cubicBezTo>
                    </a:path>
                    <a:path w="27134" h="21600" stroke="0">
                      <a:moveTo>
                        <a:pt x="-1" y="854"/>
                      </a:moveTo>
                      <a:cubicBezTo>
                        <a:pt x="1955" y="287"/>
                        <a:pt x="3981" y="-1"/>
                        <a:pt x="6017" y="0"/>
                      </a:cubicBezTo>
                      <a:cubicBezTo>
                        <a:pt x="16196" y="0"/>
                        <a:pt x="24994" y="7107"/>
                        <a:pt x="27134" y="17058"/>
                      </a:cubicBezTo>
                      <a:lnTo>
                        <a:pt x="6017" y="21600"/>
                      </a:lnTo>
                      <a:lnTo>
                        <a:pt x="-1" y="854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284" name="Text Box 16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871" y="3663"/>
                  <a:ext cx="589" cy="4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v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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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Pct val="100000"/>
                    <a:buNone/>
                  </a:pPr>
                  <a:r>
                    <a:rPr lang="en-US" altLang="zh-CN" sz="2000" kern="0" dirty="0"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(2)</a:t>
                  </a:r>
                </a:p>
              </p:txBody>
            </p:sp>
            <p:sp>
              <p:nvSpPr>
                <p:cNvPr id="11285" name="Text Box 24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3113" y="1810"/>
                  <a:ext cx="224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v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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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Pct val="100000"/>
                    <a:buNone/>
                  </a:pPr>
                  <a:r>
                    <a:rPr lang="en-US" altLang="zh-CN" sz="2000" kern="0"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Y</a:t>
                  </a:r>
                </a:p>
              </p:txBody>
            </p:sp>
            <p:sp>
              <p:nvSpPr>
                <p:cNvPr id="11286" name="Text Box 25"/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3702" y="2853"/>
                  <a:ext cx="224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v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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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Pct val="100000"/>
                    <a:buNone/>
                  </a:pPr>
                  <a:r>
                    <a:rPr lang="en-US" altLang="zh-CN" sz="2000" kern="0"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X</a:t>
                  </a:r>
                </a:p>
              </p:txBody>
            </p:sp>
          </p:grpSp>
          <p:graphicFrame>
            <p:nvGraphicFramePr>
              <p:cNvPr id="11287" name="Object 35"/>
              <p:cNvGraphicFramePr>
                <a:graphicFrameLocks noChangeAspect="1"/>
              </p:cNvGraphicFramePr>
              <p:nvPr>
                <p:custDataLst>
                  <p:tags r:id="rId25"/>
                </p:custDataLst>
              </p:nvPr>
            </p:nvGraphicFramePr>
            <p:xfrm>
              <a:off x="2742" y="2797"/>
              <a:ext cx="259" cy="2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0" imgW="241300" imgH="254000" progId="Equation.DSMT4">
                      <p:embed/>
                    </p:oleObj>
                  </mc:Choice>
                  <mc:Fallback>
                    <p:oleObj name="Equation" r:id="rId50" imgW="241300" imgH="254000" progId="Equation.DSMT4">
                      <p:embed/>
                      <p:pic>
                        <p:nvPicPr>
                          <p:cNvPr id="0" name="Object 3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42" y="2797"/>
                            <a:ext cx="259" cy="27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288" name="Object 36"/>
              <p:cNvGraphicFramePr>
                <a:graphicFrameLocks noChangeAspect="1"/>
              </p:cNvGraphicFramePr>
              <p:nvPr>
                <p:custDataLst>
                  <p:tags r:id="rId26"/>
                </p:custDataLst>
              </p:nvPr>
            </p:nvGraphicFramePr>
            <p:xfrm>
              <a:off x="3514" y="2750"/>
              <a:ext cx="273" cy="2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1" imgW="254000" imgH="254000" progId="Equation.DSMT4">
                      <p:embed/>
                    </p:oleObj>
                  </mc:Choice>
                  <mc:Fallback>
                    <p:oleObj name="Equation" r:id="rId51" imgW="254000" imgH="254000" progId="Equation.DSMT4">
                      <p:embed/>
                      <p:pic>
                        <p:nvPicPr>
                          <p:cNvPr id="0" name="Object 3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14" y="2750"/>
                            <a:ext cx="273" cy="27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289" name="Line 22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3071" y="1843"/>
              <a:ext cx="0" cy="1769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90" name="Line 2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2082" y="3113"/>
              <a:ext cx="186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291" name="Group 58"/>
          <p:cNvGrpSpPr/>
          <p:nvPr/>
        </p:nvGrpSpPr>
        <p:grpSpPr bwMode="auto">
          <a:xfrm>
            <a:off x="1753979" y="3640350"/>
            <a:ext cx="2514810" cy="2519480"/>
            <a:chOff x="0" y="1706"/>
            <a:chExt cx="2154" cy="2158"/>
          </a:xfrm>
        </p:grpSpPr>
        <p:grpSp>
          <p:nvGrpSpPr>
            <p:cNvPr id="11292" name="Group 54"/>
            <p:cNvGrpSpPr/>
            <p:nvPr/>
          </p:nvGrpSpPr>
          <p:grpSpPr bwMode="auto">
            <a:xfrm>
              <a:off x="0" y="1706"/>
              <a:ext cx="2154" cy="2158"/>
              <a:chOff x="0" y="1706"/>
              <a:chExt cx="2154" cy="2158"/>
            </a:xfrm>
          </p:grpSpPr>
          <p:grpSp>
            <p:nvGrpSpPr>
              <p:cNvPr id="11293" name="Group 26"/>
              <p:cNvGrpSpPr/>
              <p:nvPr/>
            </p:nvGrpSpPr>
            <p:grpSpPr bwMode="auto">
              <a:xfrm>
                <a:off x="0" y="1706"/>
                <a:ext cx="2154" cy="2158"/>
                <a:chOff x="0" y="1706"/>
                <a:chExt cx="2154" cy="2158"/>
              </a:xfrm>
            </p:grpSpPr>
            <p:pic>
              <p:nvPicPr>
                <p:cNvPr id="11294" name="Picture 4" descr="45"/>
                <p:cNvPicPr>
                  <a:picLocks noChangeAspect="1" noChangeArrowheads="1"/>
                </p:cNvPicPr>
                <p:nvPr>
                  <p:custDataLst>
                    <p:tags r:id="rId16"/>
                  </p:custDataLst>
                </p:nvPr>
              </p:nvPicPr>
              <p:blipFill>
                <a:blip r:embed="rId5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706"/>
                  <a:ext cx="2154" cy="20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295" name="Arc 8"/>
                <p:cNvSpPr/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567" y="2887"/>
                  <a:ext cx="88" cy="227"/>
                </a:xfrm>
                <a:custGeom>
                  <a:avLst/>
                  <a:gdLst>
                    <a:gd name="T0" fmla="*/ -1 w 21117"/>
                    <a:gd name="T1" fmla="*/ 0 h 21600"/>
                    <a:gd name="T2" fmla="*/ 21117 w 21117"/>
                    <a:gd name="T3" fmla="*/ 17058 h 21600"/>
                    <a:gd name="T4" fmla="*/ -1 w 21117"/>
                    <a:gd name="T5" fmla="*/ 0 h 21600"/>
                    <a:gd name="T6" fmla="*/ 21117 w 21117"/>
                    <a:gd name="T7" fmla="*/ 17058 h 21600"/>
                    <a:gd name="T8" fmla="*/ 0 w 21117"/>
                    <a:gd name="T9" fmla="*/ 21600 h 21600"/>
                    <a:gd name="T10" fmla="*/ -1 w 21117"/>
                    <a:gd name="T11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117" h="21600" fill="none">
                      <a:moveTo>
                        <a:pt x="-1" y="0"/>
                      </a:moveTo>
                      <a:cubicBezTo>
                        <a:pt x="10179" y="0"/>
                        <a:pt x="18977" y="7107"/>
                        <a:pt x="21117" y="17058"/>
                      </a:cubicBezTo>
                    </a:path>
                    <a:path w="21117" h="21600" stroke="0">
                      <a:moveTo>
                        <a:pt x="-1" y="0"/>
                      </a:moveTo>
                      <a:cubicBezTo>
                        <a:pt x="10179" y="0"/>
                        <a:pt x="18977" y="7107"/>
                        <a:pt x="21117" y="17058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296" name="Arc 9"/>
                <p:cNvSpPr/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1332" y="2932"/>
                  <a:ext cx="234" cy="181"/>
                </a:xfrm>
                <a:custGeom>
                  <a:avLst/>
                  <a:gdLst>
                    <a:gd name="T0" fmla="*/ -1 w 27134"/>
                    <a:gd name="T1" fmla="*/ 854 h 21600"/>
                    <a:gd name="T2" fmla="*/ 6017 w 27134"/>
                    <a:gd name="T3" fmla="*/ 0 h 21600"/>
                    <a:gd name="T4" fmla="*/ 27134 w 27134"/>
                    <a:gd name="T5" fmla="*/ 17058 h 21600"/>
                    <a:gd name="T6" fmla="*/ -1 w 27134"/>
                    <a:gd name="T7" fmla="*/ 854 h 21600"/>
                    <a:gd name="T8" fmla="*/ 6017 w 27134"/>
                    <a:gd name="T9" fmla="*/ 0 h 21600"/>
                    <a:gd name="T10" fmla="*/ 27134 w 27134"/>
                    <a:gd name="T11" fmla="*/ 17058 h 21600"/>
                    <a:gd name="T12" fmla="*/ 6017 w 27134"/>
                    <a:gd name="T13" fmla="*/ 21600 h 21600"/>
                    <a:gd name="T14" fmla="*/ -1 w 27134"/>
                    <a:gd name="T15" fmla="*/ 854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134" h="21600" fill="none">
                      <a:moveTo>
                        <a:pt x="-1" y="854"/>
                      </a:moveTo>
                      <a:cubicBezTo>
                        <a:pt x="1955" y="287"/>
                        <a:pt x="3981" y="-1"/>
                        <a:pt x="6017" y="0"/>
                      </a:cubicBezTo>
                      <a:cubicBezTo>
                        <a:pt x="16196" y="0"/>
                        <a:pt x="24994" y="7107"/>
                        <a:pt x="27134" y="17058"/>
                      </a:cubicBezTo>
                    </a:path>
                    <a:path w="27134" h="21600" stroke="0">
                      <a:moveTo>
                        <a:pt x="-1" y="854"/>
                      </a:moveTo>
                      <a:cubicBezTo>
                        <a:pt x="1955" y="287"/>
                        <a:pt x="3981" y="-1"/>
                        <a:pt x="6017" y="0"/>
                      </a:cubicBezTo>
                      <a:cubicBezTo>
                        <a:pt x="16196" y="0"/>
                        <a:pt x="24994" y="7107"/>
                        <a:pt x="27134" y="17058"/>
                      </a:cubicBezTo>
                      <a:lnTo>
                        <a:pt x="6017" y="21600"/>
                      </a:lnTo>
                      <a:lnTo>
                        <a:pt x="-1" y="854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297" name="Text Box 14"/>
                <p:cNvSpPr>
                  <a:spLocks noChangeArrowheads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839" y="3612"/>
                  <a:ext cx="313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v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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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Pct val="100000"/>
                    <a:buNone/>
                  </a:pPr>
                  <a:r>
                    <a:rPr lang="en-US" altLang="zh-CN" sz="2000" kern="0"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(1)</a:t>
                  </a:r>
                </a:p>
              </p:txBody>
            </p:sp>
            <p:sp>
              <p:nvSpPr>
                <p:cNvPr id="11298" name="Line 18"/>
                <p:cNvSpPr>
                  <a:spLocks noChangeShapeType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 flipV="1">
                  <a:off x="1102" y="1797"/>
                  <a:ext cx="0" cy="1769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299" name="Text Box 20"/>
                <p:cNvSpPr>
                  <a:spLocks noChangeArrowheads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1144" y="1764"/>
                  <a:ext cx="224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v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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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Pct val="100000"/>
                    <a:buNone/>
                  </a:pPr>
                  <a:r>
                    <a:rPr lang="en-US" altLang="zh-CN" sz="2000" kern="0"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Y</a:t>
                  </a:r>
                </a:p>
              </p:txBody>
            </p:sp>
            <p:sp>
              <p:nvSpPr>
                <p:cNvPr id="11300" name="Text Box 21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1733" y="2807"/>
                  <a:ext cx="224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anose="05000000000000000000" pitchFamily="2" charset="2"/>
                    <a:buChar char="v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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90000"/>
                    <a:buFont typeface="Wingdings" panose="05000000000000000000" pitchFamily="2" charset="2"/>
                    <a:buChar char="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85000"/>
                    <a:buFont typeface="Wingdings" panose="05000000000000000000" pitchFamily="2" charset="2"/>
                    <a:buChar char="v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Pct val="100000"/>
                    <a:buNone/>
                  </a:pPr>
                  <a:r>
                    <a:rPr lang="en-US" altLang="zh-CN" sz="2000" kern="0"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X</a:t>
                  </a:r>
                </a:p>
              </p:txBody>
            </p:sp>
          </p:grpSp>
          <p:graphicFrame>
            <p:nvGraphicFramePr>
              <p:cNvPr id="11301" name="Object 33"/>
              <p:cNvGraphicFramePr>
                <a:graphicFrameLocks noChangeAspect="1"/>
              </p:cNvGraphicFramePr>
              <p:nvPr>
                <p:custDataLst>
                  <p:tags r:id="rId14"/>
                </p:custDataLst>
              </p:nvPr>
            </p:nvGraphicFramePr>
            <p:xfrm>
              <a:off x="657" y="2750"/>
              <a:ext cx="259" cy="2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3" imgW="241300" imgH="254000" progId="Equation.DSMT4">
                      <p:embed/>
                    </p:oleObj>
                  </mc:Choice>
                  <mc:Fallback>
                    <p:oleObj name="Equation" r:id="rId53" imgW="241300" imgH="254000" progId="Equation.DSMT4">
                      <p:embed/>
                      <p:pic>
                        <p:nvPicPr>
                          <p:cNvPr id="0" name="Object 3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7" y="2750"/>
                            <a:ext cx="259" cy="27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302" name="Object 34"/>
              <p:cNvGraphicFramePr>
                <a:graphicFrameLocks noChangeAspect="1"/>
              </p:cNvGraphicFramePr>
              <p:nvPr>
                <p:custDataLst>
                  <p:tags r:id="rId15"/>
                </p:custDataLst>
              </p:nvPr>
            </p:nvGraphicFramePr>
            <p:xfrm>
              <a:off x="1429" y="2703"/>
              <a:ext cx="273" cy="2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4" imgW="254000" imgH="254000" progId="Equation.DSMT4">
                      <p:embed/>
                    </p:oleObj>
                  </mc:Choice>
                  <mc:Fallback>
                    <p:oleObj name="Equation" r:id="rId54" imgW="254000" imgH="254000" progId="Equation.DSMT4">
                      <p:embed/>
                      <p:pic>
                        <p:nvPicPr>
                          <p:cNvPr id="0" name="Object 3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29" y="2703"/>
                            <a:ext cx="273" cy="27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303" name="Line 19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113" y="3067"/>
              <a:ext cx="1951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11304" name="Object 42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33897" y="1337925"/>
          <a:ext cx="1497937" cy="506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6" imgW="825500" imgH="279400" progId="Equation.DSMT4">
                  <p:embed/>
                </p:oleObj>
              </mc:Choice>
              <mc:Fallback>
                <p:oleObj name="Equation" r:id="rId56" imgW="825500" imgH="27940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897" y="1337925"/>
                        <a:ext cx="1497937" cy="506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05" name="Object 4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386292" y="1904538"/>
          <a:ext cx="1250184" cy="452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8" imgW="774065" imgH="279400" progId="Equation.DSMT4">
                  <p:embed/>
                </p:oleObj>
              </mc:Choice>
              <mc:Fallback>
                <p:oleObj name="Equation" r:id="rId58" imgW="774065" imgH="27940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6292" y="1904538"/>
                        <a:ext cx="1250184" cy="4521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06" name="Object 44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5291137" y="1404692"/>
          <a:ext cx="1338097" cy="44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0" imgW="914400" imgH="304800" progId="Equation.DSMT4">
                  <p:embed/>
                </p:oleObj>
              </mc:Choice>
              <mc:Fallback>
                <p:oleObj name="Equation" r:id="rId60" imgW="914400" imgH="30480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137" y="1404692"/>
                        <a:ext cx="1338097" cy="44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07" name="Object 45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5365686" y="1890588"/>
          <a:ext cx="1243333" cy="44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2" imgW="774065" imgH="279400" progId="Equation.DSMT4">
                  <p:embed/>
                </p:oleObj>
              </mc:Choice>
              <mc:Fallback>
                <p:oleObj name="Equation" r:id="rId62" imgW="774065" imgH="27940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686" y="1890588"/>
                        <a:ext cx="1243333" cy="449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08" name="Object 46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8085598" y="1370328"/>
          <a:ext cx="1390615" cy="4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4" imgW="914400" imgH="304800" progId="Equation.DSMT4">
                  <p:embed/>
                </p:oleObj>
              </mc:Choice>
              <mc:Fallback>
                <p:oleObj name="Equation" r:id="rId64" imgW="914400" imgH="30480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5598" y="1370328"/>
                        <a:ext cx="1390615" cy="4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09" name="Object 47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8159238" y="1828140"/>
          <a:ext cx="1243333" cy="44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6" imgW="774065" imgH="279400" progId="Equation.DSMT4">
                  <p:embed/>
                </p:oleObj>
              </mc:Choice>
              <mc:Fallback>
                <p:oleObj name="Equation" r:id="rId66" imgW="774065" imgH="27940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238" y="1828140"/>
                        <a:ext cx="1243333" cy="449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10" name="Object 48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2413955" y="2321676"/>
          <a:ext cx="1036682" cy="602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8" imgW="482600" imgH="279400" progId="Equation.DSMT4">
                  <p:embed/>
                </p:oleObj>
              </mc:Choice>
              <mc:Fallback>
                <p:oleObj name="Equation" r:id="rId68" imgW="482600" imgH="27940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955" y="2321676"/>
                        <a:ext cx="1036682" cy="6028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11" name="Object 49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2421313" y="2897939"/>
          <a:ext cx="1254751" cy="602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0" imgW="584200" imgH="279400" progId="Equation.DSMT4">
                  <p:embed/>
                </p:oleObj>
              </mc:Choice>
              <mc:Fallback>
                <p:oleObj name="Equation" r:id="rId70" imgW="584200" imgH="27940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1313" y="2897939"/>
                        <a:ext cx="1254751" cy="6028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12" name="Object 50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5333952" y="2292472"/>
          <a:ext cx="1199948" cy="931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2" imgW="558800" imgH="431800" progId="Equation.DSMT4">
                  <p:embed/>
                </p:oleObj>
              </mc:Choice>
              <mc:Fallback>
                <p:oleObj name="Equation" r:id="rId72" imgW="558800" imgH="431800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952" y="2292472"/>
                        <a:ext cx="1199948" cy="9316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13" name="Object 5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5172936" y="3111822"/>
          <a:ext cx="1390615" cy="575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4" imgW="647700" imgH="266700" progId="Equation.DSMT4">
                  <p:embed/>
                </p:oleObj>
              </mc:Choice>
              <mc:Fallback>
                <p:oleObj name="Equation" r:id="rId74" imgW="647700" imgH="26670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936" y="3111822"/>
                        <a:ext cx="1390615" cy="575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14" name="Object 52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8207760" y="2322512"/>
          <a:ext cx="1146288" cy="575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6" imgW="532765" imgH="266700" progId="Equation.DSMT4">
                  <p:embed/>
                </p:oleObj>
              </mc:Choice>
              <mc:Fallback>
                <p:oleObj name="Equation" r:id="rId76" imgW="532765" imgH="26670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760" y="2322512"/>
                        <a:ext cx="1146288" cy="575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15" name="Object 53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8060423" y="2795329"/>
          <a:ext cx="1473961" cy="931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8" imgW="685800" imgH="431800" progId="Equation.DSMT4">
                  <p:embed/>
                </p:oleObj>
              </mc:Choice>
              <mc:Fallback>
                <p:oleObj name="Equation" r:id="rId78" imgW="685800" imgH="43180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0423" y="2795329"/>
                        <a:ext cx="1473961" cy="9316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7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972</Words>
  <Application>Microsoft Office PowerPoint</Application>
  <PresentationFormat>宽屏</PresentationFormat>
  <Paragraphs>195</Paragraphs>
  <Slides>18</Slides>
  <Notes>2</Notes>
  <HiddenSlides>1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Arial</vt:lpstr>
      <vt:lpstr>FandolFang R</vt:lpstr>
      <vt:lpstr>Calibri</vt:lpstr>
      <vt:lpstr>Wingdings</vt:lpstr>
      <vt:lpstr>思源黑体 CN Light</vt:lpstr>
      <vt:lpstr>办公资源网：www.bangongziyuan.com</vt:lpstr>
      <vt:lpstr>Equation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2020-06-25T13:11:00Z</dcterms:created>
  <dcterms:modified xsi:type="dcterms:W3CDTF">2021-01-09T12:22:08Z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