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58" r:id="rId5"/>
    <p:sldId id="272" r:id="rId6"/>
    <p:sldId id="273" r:id="rId7"/>
    <p:sldId id="274" r:id="rId8"/>
    <p:sldId id="275" r:id="rId9"/>
    <p:sldId id="280" r:id="rId10"/>
    <p:sldId id="283" r:id="rId11"/>
    <p:sldId id="281" r:id="rId12"/>
    <p:sldId id="282" r:id="rId13"/>
    <p:sldId id="284" r:id="rId14"/>
    <p:sldId id="285" r:id="rId15"/>
    <p:sldId id="286" r:id="rId16"/>
    <p:sldId id="262" r:id="rId17"/>
    <p:sldId id="259" r:id="rId18"/>
    <p:sldId id="277" r:id="rId19"/>
    <p:sldId id="287" r:id="rId20"/>
    <p:sldId id="263" r:id="rId21"/>
    <p:sldId id="26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AA79687-6034-4F39-B3E5-EEE81BDFB8AC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4D6286A-0A08-4A35-9AC3-2232C489101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059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D024D6-15E9-40AF-9870-8934E35A4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9F9B80-F8E4-438F-9E9C-CA3410F7A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F7B90-0090-475D-8371-8A369548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BF081D-34B7-4145-B3F7-B6E9B4BB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AF2C30-6F1B-4472-B702-B2532909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52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465FEE-7317-4A6D-B00D-F5884A13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D0DFB0-5C7A-4E8E-A7D3-6FD29457E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2EE048-E54F-42D0-ADA5-5115DE3D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0DF3EA-04E7-455A-9DA5-1C128AE1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1142C3-257F-4EDD-8780-A9FA2BDE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0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CD4B0-4312-4DB3-9C68-7C8C6AC8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7BEFEF-2648-446D-AAC4-681DC1631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94A898-BB8E-4DD3-A420-F52B9DE6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674EBA-84F0-4C23-9285-FD279B9A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77907-643F-47FF-A6FA-6DE7FDB3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13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734A48-52ED-4B3F-8DEA-A9EFA8F7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FA7097-6D5E-4C33-BD02-817D5A1BA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A7258F-3908-47C2-8C9A-82116CF3C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A32398-4D45-482E-941B-D880C7AB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31B12F-77FC-4599-AA97-0C3A0250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DAB70A-7020-4949-A8CC-C993E2CA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9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8D179-AC7B-4A23-9ED7-47FA9706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F4EBF5-BCD3-47C1-8FA4-F88EA3104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BE68EA-8D14-4080-99D4-E13D50974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88D2A6-3F31-4AE2-A8C4-D96DAB3A1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C3D723-5F63-4DE1-AF59-693501A97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170367-914C-4DF8-AAB8-ACF81598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C316E4-9366-40A0-B9BF-9AD730F2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FD50DE-9F2B-4489-A41F-F0A6406B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92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3BD9EB-D4E5-495F-B05A-7A1168EA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639B7F-C617-440E-B850-5432CE51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046737-F8A2-4186-AC2C-A89EC172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C17CEA-4263-4E2F-A7F2-904FB309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4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BB8F2C-7ADF-4F2C-980C-C8457337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391C4C-B857-489D-8DDC-6506CF62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B8B6BE-4F48-4D64-ACBA-3D1DCCBA1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9BD5218-BD8C-4CCA-B2DC-B1613B706AFB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C288F-8380-4D33-A268-5CD1EA67F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0D93A-3B96-4FFE-80AE-456C1FA8C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3D649-5BD1-46FE-B989-A8D97432BE8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469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20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2.png"/><Relationship Id="rId10" Type="http://schemas.openxmlformats.org/officeDocument/2006/relationships/image" Target="../media/image49.png"/><Relationship Id="rId4" Type="http://schemas.openxmlformats.org/officeDocument/2006/relationships/image" Target="../media/image25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4494FA83-8004-4DDC-8A14-2B695BEFEEF6}"/>
              </a:ext>
            </a:extLst>
          </p:cNvPr>
          <p:cNvSpPr/>
          <p:nvPr/>
        </p:nvSpPr>
        <p:spPr>
          <a:xfrm>
            <a:off x="-18178" y="1"/>
            <a:ext cx="12210178" cy="6858000"/>
          </a:xfrm>
          <a:prstGeom prst="rect">
            <a:avLst/>
          </a:prstGeom>
          <a:blipFill dpi="0" rotWithShape="1">
            <a:blip r:embed="rId2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C75DD88-3FC1-4C1D-AD46-7175E547FB03}"/>
              </a:ext>
            </a:extLst>
          </p:cNvPr>
          <p:cNvGrpSpPr/>
          <p:nvPr/>
        </p:nvGrpSpPr>
        <p:grpSpPr>
          <a:xfrm>
            <a:off x="-310788" y="709144"/>
            <a:ext cx="12502788" cy="5374767"/>
            <a:chOff x="4123114" y="1375187"/>
            <a:chExt cx="5295206" cy="283284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DD25F3D-AEFA-4C00-8362-643943749D84}"/>
                </a:ext>
              </a:extLst>
            </p:cNvPr>
            <p:cNvSpPr/>
            <p:nvPr userDrawn="1"/>
          </p:nvSpPr>
          <p:spPr>
            <a:xfrm>
              <a:off x="4846320" y="2041998"/>
              <a:ext cx="4572000" cy="216603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75393FA-D721-4580-9CBF-C67D75B1FA92}"/>
                </a:ext>
              </a:extLst>
            </p:cNvPr>
            <p:cNvSpPr/>
            <p:nvPr userDrawn="1"/>
          </p:nvSpPr>
          <p:spPr>
            <a:xfrm>
              <a:off x="4123114" y="1375187"/>
              <a:ext cx="4572000" cy="21660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B2FE67A-2AA7-4BF4-A2C2-8DEDF69ADA3D}"/>
                </a:ext>
              </a:extLst>
            </p:cNvPr>
            <p:cNvSpPr/>
            <p:nvPr userDrawn="1"/>
          </p:nvSpPr>
          <p:spPr>
            <a:xfrm>
              <a:off x="4572000" y="1749260"/>
              <a:ext cx="4572000" cy="2166033"/>
            </a:xfrm>
            <a:prstGeom prst="rect">
              <a:avLst/>
            </a:prstGeom>
            <a:solidFill>
              <a:srgbClr val="ECEB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353FE69B-19B6-4242-82EC-BB884C20CB93}"/>
              </a:ext>
            </a:extLst>
          </p:cNvPr>
          <p:cNvSpPr/>
          <p:nvPr/>
        </p:nvSpPr>
        <p:spPr bwMode="auto">
          <a:xfrm>
            <a:off x="3869076" y="4595659"/>
            <a:ext cx="4453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>
              <a:defRPr/>
            </a:pP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</a:rPr>
              <a:t>某某中小学 九年级数学下册 第</a:t>
            </a:r>
            <a:r>
              <a:rPr lang="en-US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</a:rPr>
              <a:t>26</a:t>
            </a: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</a:rPr>
              <a:t>章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931FC5B-A12E-4D37-A0A8-5DCADDC09A21}"/>
              </a:ext>
            </a:extLst>
          </p:cNvPr>
          <p:cNvGrpSpPr/>
          <p:nvPr/>
        </p:nvGrpSpPr>
        <p:grpSpPr>
          <a:xfrm>
            <a:off x="3340342" y="5793153"/>
            <a:ext cx="6182770" cy="796368"/>
            <a:chOff x="3340342" y="5793153"/>
            <a:chExt cx="6182770" cy="79636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33EDDF6-BBE6-436E-B10D-9BF44982FCB4}"/>
                </a:ext>
              </a:extLst>
            </p:cNvPr>
            <p:cNvSpPr/>
            <p:nvPr/>
          </p:nvSpPr>
          <p:spPr>
            <a:xfrm>
              <a:off x="3957712" y="6006671"/>
              <a:ext cx="2243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讲授时间：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8E51408-47D2-441B-A1A9-4210F36B53B6}"/>
                </a:ext>
              </a:extLst>
            </p:cNvPr>
            <p:cNvGrpSpPr/>
            <p:nvPr/>
          </p:nvGrpSpPr>
          <p:grpSpPr>
            <a:xfrm>
              <a:off x="3340342" y="5793153"/>
              <a:ext cx="767367" cy="796368"/>
              <a:chOff x="3349030" y="3523033"/>
              <a:chExt cx="563557" cy="584855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883A8DB-1835-414A-8FD6-F68D8D50D72C}"/>
                  </a:ext>
                </a:extLst>
              </p:cNvPr>
              <p:cNvGrpSpPr/>
              <p:nvPr/>
            </p:nvGrpSpPr>
            <p:grpSpPr>
              <a:xfrm>
                <a:off x="3349030" y="3523033"/>
                <a:ext cx="563557" cy="584855"/>
                <a:chOff x="3065803" y="729731"/>
                <a:chExt cx="3479126" cy="3610618"/>
              </a:xfrm>
            </p:grpSpPr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7AC38916-7C08-4312-8A36-19172CF68EC9}"/>
                    </a:ext>
                  </a:extLst>
                </p:cNvPr>
                <p:cNvSpPr/>
                <p:nvPr/>
              </p:nvSpPr>
              <p:spPr>
                <a:xfrm>
                  <a:off x="3065803" y="729731"/>
                  <a:ext cx="2867461" cy="2867468"/>
                </a:xfrm>
                <a:prstGeom prst="ellipse">
                  <a:avLst/>
                </a:prstGeom>
                <a:solidFill>
                  <a:srgbClr val="FFFE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5B8E6A7B-181A-4D2C-B7E6-0CF09D916F02}"/>
                    </a:ext>
                  </a:extLst>
                </p:cNvPr>
                <p:cNvSpPr/>
                <p:nvPr/>
              </p:nvSpPr>
              <p:spPr>
                <a:xfrm>
                  <a:off x="3677462" y="1472888"/>
                  <a:ext cx="2867467" cy="2867461"/>
                </a:xfrm>
                <a:prstGeom prst="ellipse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365BFF73-05A1-4571-A696-C61C82C107E3}"/>
                    </a:ext>
                  </a:extLst>
                </p:cNvPr>
                <p:cNvSpPr/>
                <p:nvPr/>
              </p:nvSpPr>
              <p:spPr>
                <a:xfrm>
                  <a:off x="3288176" y="919103"/>
                  <a:ext cx="2867466" cy="2867463"/>
                </a:xfrm>
                <a:prstGeom prst="ellipse">
                  <a:avLst/>
                </a:prstGeom>
                <a:gradFill>
                  <a:gsLst>
                    <a:gs pos="0">
                      <a:srgbClr val="ECECEE"/>
                    </a:gs>
                    <a:gs pos="100000">
                      <a:srgbClr val="E8EAF0"/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14" name="Group 4">
                <a:extLst>
                  <a:ext uri="{FF2B5EF4-FFF2-40B4-BE49-F238E27FC236}">
                    <a16:creationId xmlns:a16="http://schemas.microsoft.com/office/drawing/2014/main" id="{81200567-70BF-46AA-96E4-3483BAABC92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511560" y="3699760"/>
                <a:ext cx="236618" cy="231960"/>
                <a:chOff x="2498" y="1246"/>
                <a:chExt cx="762" cy="747"/>
              </a:xfrm>
              <a:solidFill>
                <a:srgbClr val="8F93A1"/>
              </a:solidFill>
            </p:grpSpPr>
            <p:sp>
              <p:nvSpPr>
                <p:cNvPr id="15" name="Freeform 5">
                  <a:extLst>
                    <a:ext uri="{FF2B5EF4-FFF2-40B4-BE49-F238E27FC236}">
                      <a16:creationId xmlns:a16="http://schemas.microsoft.com/office/drawing/2014/main" id="{126008FB-E984-4840-90DB-0EBDFE6D5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4" y="1251"/>
                  <a:ext cx="426" cy="440"/>
                </a:xfrm>
                <a:custGeom>
                  <a:avLst/>
                  <a:gdLst>
                    <a:gd name="T0" fmla="*/ 297 w 349"/>
                    <a:gd name="T1" fmla="*/ 0 h 362"/>
                    <a:gd name="T2" fmla="*/ 19 w 349"/>
                    <a:gd name="T3" fmla="*/ 0 h 362"/>
                    <a:gd name="T4" fmla="*/ 0 w 349"/>
                    <a:gd name="T5" fmla="*/ 20 h 362"/>
                    <a:gd name="T6" fmla="*/ 19 w 349"/>
                    <a:gd name="T7" fmla="*/ 39 h 362"/>
                    <a:gd name="T8" fmla="*/ 297 w 349"/>
                    <a:gd name="T9" fmla="*/ 39 h 362"/>
                    <a:gd name="T10" fmla="*/ 310 w 349"/>
                    <a:gd name="T11" fmla="*/ 52 h 362"/>
                    <a:gd name="T12" fmla="*/ 310 w 349"/>
                    <a:gd name="T13" fmla="*/ 310 h 362"/>
                    <a:gd name="T14" fmla="*/ 297 w 349"/>
                    <a:gd name="T15" fmla="*/ 322 h 362"/>
                    <a:gd name="T16" fmla="*/ 19 w 349"/>
                    <a:gd name="T17" fmla="*/ 322 h 362"/>
                    <a:gd name="T18" fmla="*/ 0 w 349"/>
                    <a:gd name="T19" fmla="*/ 342 h 362"/>
                    <a:gd name="T20" fmla="*/ 19 w 349"/>
                    <a:gd name="T21" fmla="*/ 362 h 362"/>
                    <a:gd name="T22" fmla="*/ 297 w 349"/>
                    <a:gd name="T23" fmla="*/ 362 h 362"/>
                    <a:gd name="T24" fmla="*/ 349 w 349"/>
                    <a:gd name="T25" fmla="*/ 310 h 362"/>
                    <a:gd name="T26" fmla="*/ 349 w 349"/>
                    <a:gd name="T27" fmla="*/ 52 h 362"/>
                    <a:gd name="T28" fmla="*/ 297 w 349"/>
                    <a:gd name="T29" fmla="*/ 0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49" h="362">
                      <a:moveTo>
                        <a:pt x="297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39"/>
                        <a:pt x="19" y="39"/>
                      </a:cubicBezTo>
                      <a:cubicBezTo>
                        <a:pt x="297" y="39"/>
                        <a:pt x="297" y="39"/>
                        <a:pt x="297" y="39"/>
                      </a:cubicBezTo>
                      <a:cubicBezTo>
                        <a:pt x="304" y="39"/>
                        <a:pt x="310" y="45"/>
                        <a:pt x="310" y="52"/>
                      </a:cubicBezTo>
                      <a:cubicBezTo>
                        <a:pt x="310" y="310"/>
                        <a:pt x="310" y="310"/>
                        <a:pt x="310" y="310"/>
                      </a:cubicBezTo>
                      <a:cubicBezTo>
                        <a:pt x="310" y="317"/>
                        <a:pt x="304" y="322"/>
                        <a:pt x="297" y="322"/>
                      </a:cubicBezTo>
                      <a:cubicBezTo>
                        <a:pt x="19" y="322"/>
                        <a:pt x="19" y="322"/>
                        <a:pt x="19" y="322"/>
                      </a:cubicBezTo>
                      <a:cubicBezTo>
                        <a:pt x="9" y="322"/>
                        <a:pt x="0" y="331"/>
                        <a:pt x="0" y="342"/>
                      </a:cubicBezTo>
                      <a:cubicBezTo>
                        <a:pt x="0" y="353"/>
                        <a:pt x="9" y="362"/>
                        <a:pt x="19" y="362"/>
                      </a:cubicBezTo>
                      <a:cubicBezTo>
                        <a:pt x="297" y="362"/>
                        <a:pt x="297" y="362"/>
                        <a:pt x="297" y="362"/>
                      </a:cubicBezTo>
                      <a:cubicBezTo>
                        <a:pt x="326" y="362"/>
                        <a:pt x="349" y="338"/>
                        <a:pt x="349" y="310"/>
                      </a:cubicBezTo>
                      <a:cubicBezTo>
                        <a:pt x="349" y="52"/>
                        <a:pt x="349" y="52"/>
                        <a:pt x="349" y="52"/>
                      </a:cubicBezTo>
                      <a:cubicBezTo>
                        <a:pt x="349" y="24"/>
                        <a:pt x="326" y="0"/>
                        <a:pt x="2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" name="Freeform 6">
                  <a:extLst>
                    <a:ext uri="{FF2B5EF4-FFF2-40B4-BE49-F238E27FC236}">
                      <a16:creationId xmlns:a16="http://schemas.microsoft.com/office/drawing/2014/main" id="{6E2E3399-250E-4215-8E2A-46044AC21D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98" y="1246"/>
                  <a:ext cx="673" cy="747"/>
                </a:xfrm>
                <a:custGeom>
                  <a:avLst/>
                  <a:gdLst>
                    <a:gd name="T0" fmla="*/ 423 w 551"/>
                    <a:gd name="T1" fmla="*/ 309 h 614"/>
                    <a:gd name="T2" fmla="*/ 456 w 551"/>
                    <a:gd name="T3" fmla="*/ 222 h 614"/>
                    <a:gd name="T4" fmla="*/ 507 w 551"/>
                    <a:gd name="T5" fmla="*/ 256 h 614"/>
                    <a:gd name="T6" fmla="*/ 549 w 551"/>
                    <a:gd name="T7" fmla="*/ 93 h 614"/>
                    <a:gd name="T8" fmla="*/ 510 w 551"/>
                    <a:gd name="T9" fmla="*/ 86 h 614"/>
                    <a:gd name="T10" fmla="*/ 459 w 551"/>
                    <a:gd name="T11" fmla="*/ 171 h 614"/>
                    <a:gd name="T12" fmla="*/ 427 w 551"/>
                    <a:gd name="T13" fmla="*/ 180 h 614"/>
                    <a:gd name="T14" fmla="*/ 399 w 551"/>
                    <a:gd name="T15" fmla="*/ 237 h 614"/>
                    <a:gd name="T16" fmla="*/ 369 w 551"/>
                    <a:gd name="T17" fmla="*/ 263 h 614"/>
                    <a:gd name="T18" fmla="*/ 419 w 551"/>
                    <a:gd name="T19" fmla="*/ 310 h 614"/>
                    <a:gd name="T20" fmla="*/ 218 w 551"/>
                    <a:gd name="T21" fmla="*/ 85 h 614"/>
                    <a:gd name="T22" fmla="*/ 48 w 551"/>
                    <a:gd name="T23" fmla="*/ 85 h 614"/>
                    <a:gd name="T24" fmla="*/ 133 w 551"/>
                    <a:gd name="T25" fmla="*/ 39 h 614"/>
                    <a:gd name="T26" fmla="*/ 133 w 551"/>
                    <a:gd name="T27" fmla="*/ 132 h 614"/>
                    <a:gd name="T28" fmla="*/ 133 w 551"/>
                    <a:gd name="T29" fmla="*/ 39 h 614"/>
                    <a:gd name="T30" fmla="*/ 296 w 551"/>
                    <a:gd name="T31" fmla="*/ 183 h 614"/>
                    <a:gd name="T32" fmla="*/ 12 w 551"/>
                    <a:gd name="T33" fmla="*/ 196 h 614"/>
                    <a:gd name="T34" fmla="*/ 6 w 551"/>
                    <a:gd name="T35" fmla="*/ 381 h 614"/>
                    <a:gd name="T36" fmla="*/ 47 w 551"/>
                    <a:gd name="T37" fmla="*/ 430 h 614"/>
                    <a:gd name="T38" fmla="*/ 60 w 551"/>
                    <a:gd name="T39" fmla="*/ 562 h 614"/>
                    <a:gd name="T40" fmla="*/ 117 w 551"/>
                    <a:gd name="T41" fmla="*/ 614 h 614"/>
                    <a:gd name="T42" fmla="*/ 206 w 551"/>
                    <a:gd name="T43" fmla="*/ 562 h 614"/>
                    <a:gd name="T44" fmla="*/ 235 w 551"/>
                    <a:gd name="T45" fmla="*/ 298 h 614"/>
                    <a:gd name="T46" fmla="*/ 343 w 551"/>
                    <a:gd name="T47" fmla="*/ 230 h 614"/>
                    <a:gd name="T48" fmla="*/ 224 w 551"/>
                    <a:gd name="T49" fmla="*/ 261 h 614"/>
                    <a:gd name="T50" fmla="*/ 167 w 551"/>
                    <a:gd name="T51" fmla="*/ 559 h 614"/>
                    <a:gd name="T52" fmla="*/ 117 w 551"/>
                    <a:gd name="T53" fmla="*/ 575 h 614"/>
                    <a:gd name="T54" fmla="*/ 88 w 551"/>
                    <a:gd name="T55" fmla="*/ 429 h 614"/>
                    <a:gd name="T56" fmla="*/ 46 w 551"/>
                    <a:gd name="T57" fmla="*/ 382 h 614"/>
                    <a:gd name="T58" fmla="*/ 40 w 551"/>
                    <a:gd name="T59" fmla="*/ 226 h 614"/>
                    <a:gd name="T60" fmla="*/ 43 w 551"/>
                    <a:gd name="T61" fmla="*/ 222 h 614"/>
                    <a:gd name="T62" fmla="*/ 304 w 551"/>
                    <a:gd name="T63" fmla="*/ 230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51" h="614">
                      <a:moveTo>
                        <a:pt x="419" y="310"/>
                      </a:moveTo>
                      <a:cubicBezTo>
                        <a:pt x="420" y="310"/>
                        <a:pt x="422" y="310"/>
                        <a:pt x="423" y="309"/>
                      </a:cubicBezTo>
                      <a:cubicBezTo>
                        <a:pt x="430" y="308"/>
                        <a:pt x="436" y="302"/>
                        <a:pt x="438" y="295"/>
                      </a:cubicBezTo>
                      <a:cubicBezTo>
                        <a:pt x="456" y="222"/>
                        <a:pt x="456" y="222"/>
                        <a:pt x="456" y="222"/>
                      </a:cubicBezTo>
                      <a:cubicBezTo>
                        <a:pt x="488" y="252"/>
                        <a:pt x="488" y="252"/>
                        <a:pt x="488" y="252"/>
                      </a:cubicBezTo>
                      <a:cubicBezTo>
                        <a:pt x="493" y="257"/>
                        <a:pt x="501" y="258"/>
                        <a:pt x="507" y="256"/>
                      </a:cubicBezTo>
                      <a:cubicBezTo>
                        <a:pt x="514" y="254"/>
                        <a:pt x="519" y="248"/>
                        <a:pt x="521" y="241"/>
                      </a:cubicBezTo>
                      <a:cubicBezTo>
                        <a:pt x="549" y="93"/>
                        <a:pt x="549" y="93"/>
                        <a:pt x="549" y="93"/>
                      </a:cubicBezTo>
                      <a:cubicBezTo>
                        <a:pt x="551" y="82"/>
                        <a:pt x="544" y="72"/>
                        <a:pt x="533" y="70"/>
                      </a:cubicBezTo>
                      <a:cubicBezTo>
                        <a:pt x="523" y="68"/>
                        <a:pt x="512" y="75"/>
                        <a:pt x="510" y="86"/>
                      </a:cubicBezTo>
                      <a:cubicBezTo>
                        <a:pt x="489" y="199"/>
                        <a:pt x="489" y="199"/>
                        <a:pt x="489" y="199"/>
                      </a:cubicBezTo>
                      <a:cubicBezTo>
                        <a:pt x="459" y="171"/>
                        <a:pt x="459" y="171"/>
                        <a:pt x="459" y="171"/>
                      </a:cubicBezTo>
                      <a:cubicBezTo>
                        <a:pt x="454" y="166"/>
                        <a:pt x="447" y="164"/>
                        <a:pt x="441" y="166"/>
                      </a:cubicBezTo>
                      <a:cubicBezTo>
                        <a:pt x="434" y="168"/>
                        <a:pt x="429" y="173"/>
                        <a:pt x="427" y="180"/>
                      </a:cubicBezTo>
                      <a:cubicBezTo>
                        <a:pt x="409" y="249"/>
                        <a:pt x="409" y="249"/>
                        <a:pt x="409" y="249"/>
                      </a:cubicBezTo>
                      <a:cubicBezTo>
                        <a:pt x="399" y="237"/>
                        <a:pt x="399" y="237"/>
                        <a:pt x="399" y="237"/>
                      </a:cubicBezTo>
                      <a:cubicBezTo>
                        <a:pt x="392" y="229"/>
                        <a:pt x="379" y="228"/>
                        <a:pt x="371" y="235"/>
                      </a:cubicBezTo>
                      <a:cubicBezTo>
                        <a:pt x="363" y="242"/>
                        <a:pt x="362" y="254"/>
                        <a:pt x="369" y="263"/>
                      </a:cubicBezTo>
                      <a:cubicBezTo>
                        <a:pt x="404" y="303"/>
                        <a:pt x="404" y="303"/>
                        <a:pt x="404" y="303"/>
                      </a:cubicBezTo>
                      <a:cubicBezTo>
                        <a:pt x="408" y="307"/>
                        <a:pt x="413" y="310"/>
                        <a:pt x="419" y="310"/>
                      </a:cubicBezTo>
                      <a:close/>
                      <a:moveTo>
                        <a:pt x="133" y="171"/>
                      </a:moveTo>
                      <a:cubicBezTo>
                        <a:pt x="180" y="171"/>
                        <a:pt x="218" y="132"/>
                        <a:pt x="218" y="85"/>
                      </a:cubicBezTo>
                      <a:cubicBezTo>
                        <a:pt x="218" y="38"/>
                        <a:pt x="180" y="0"/>
                        <a:pt x="133" y="0"/>
                      </a:cubicBezTo>
                      <a:cubicBezTo>
                        <a:pt x="86" y="0"/>
                        <a:pt x="48" y="38"/>
                        <a:pt x="48" y="85"/>
                      </a:cubicBezTo>
                      <a:cubicBezTo>
                        <a:pt x="48" y="132"/>
                        <a:pt x="86" y="171"/>
                        <a:pt x="133" y="171"/>
                      </a:cubicBezTo>
                      <a:close/>
                      <a:moveTo>
                        <a:pt x="133" y="39"/>
                      </a:moveTo>
                      <a:cubicBezTo>
                        <a:pt x="158" y="39"/>
                        <a:pt x="179" y="60"/>
                        <a:pt x="179" y="85"/>
                      </a:cubicBezTo>
                      <a:cubicBezTo>
                        <a:pt x="179" y="111"/>
                        <a:pt x="159" y="132"/>
                        <a:pt x="133" y="132"/>
                      </a:cubicBezTo>
                      <a:cubicBezTo>
                        <a:pt x="107" y="132"/>
                        <a:pt x="87" y="111"/>
                        <a:pt x="87" y="85"/>
                      </a:cubicBezTo>
                      <a:cubicBezTo>
                        <a:pt x="87" y="60"/>
                        <a:pt x="108" y="39"/>
                        <a:pt x="133" y="39"/>
                      </a:cubicBezTo>
                      <a:close/>
                      <a:moveTo>
                        <a:pt x="343" y="230"/>
                      </a:moveTo>
                      <a:cubicBezTo>
                        <a:pt x="343" y="204"/>
                        <a:pt x="322" y="183"/>
                        <a:pt x="296" y="183"/>
                      </a:cubicBezTo>
                      <a:cubicBezTo>
                        <a:pt x="43" y="183"/>
                        <a:pt x="43" y="183"/>
                        <a:pt x="43" y="183"/>
                      </a:cubicBezTo>
                      <a:cubicBezTo>
                        <a:pt x="31" y="183"/>
                        <a:pt x="21" y="188"/>
                        <a:pt x="12" y="196"/>
                      </a:cubicBezTo>
                      <a:cubicBezTo>
                        <a:pt x="4" y="204"/>
                        <a:pt x="0" y="215"/>
                        <a:pt x="1" y="227"/>
                      </a:cubicBezTo>
                      <a:cubicBezTo>
                        <a:pt x="6" y="381"/>
                        <a:pt x="6" y="381"/>
                        <a:pt x="6" y="381"/>
                      </a:cubicBezTo>
                      <a:cubicBezTo>
                        <a:pt x="7" y="394"/>
                        <a:pt x="13" y="407"/>
                        <a:pt x="24" y="414"/>
                      </a:cubicBezTo>
                      <a:cubicBezTo>
                        <a:pt x="47" y="430"/>
                        <a:pt x="47" y="430"/>
                        <a:pt x="47" y="430"/>
                      </a:cubicBezTo>
                      <a:cubicBezTo>
                        <a:pt x="48" y="430"/>
                        <a:pt x="49" y="431"/>
                        <a:pt x="49" y="432"/>
                      </a:cubicBezTo>
                      <a:cubicBezTo>
                        <a:pt x="60" y="562"/>
                        <a:pt x="60" y="562"/>
                        <a:pt x="60" y="562"/>
                      </a:cubicBezTo>
                      <a:cubicBezTo>
                        <a:pt x="61" y="576"/>
                        <a:pt x="68" y="589"/>
                        <a:pt x="78" y="599"/>
                      </a:cubicBezTo>
                      <a:cubicBezTo>
                        <a:pt x="89" y="609"/>
                        <a:pt x="103" y="614"/>
                        <a:pt x="117" y="614"/>
                      </a:cubicBezTo>
                      <a:cubicBezTo>
                        <a:pt x="149" y="614"/>
                        <a:pt x="149" y="614"/>
                        <a:pt x="149" y="614"/>
                      </a:cubicBezTo>
                      <a:cubicBezTo>
                        <a:pt x="178" y="614"/>
                        <a:pt x="203" y="592"/>
                        <a:pt x="206" y="562"/>
                      </a:cubicBezTo>
                      <a:cubicBezTo>
                        <a:pt x="233" y="301"/>
                        <a:pt x="233" y="301"/>
                        <a:pt x="233" y="301"/>
                      </a:cubicBezTo>
                      <a:cubicBezTo>
                        <a:pt x="233" y="299"/>
                        <a:pt x="234" y="298"/>
                        <a:pt x="235" y="298"/>
                      </a:cubicBezTo>
                      <a:cubicBezTo>
                        <a:pt x="310" y="275"/>
                        <a:pt x="310" y="275"/>
                        <a:pt x="310" y="275"/>
                      </a:cubicBezTo>
                      <a:cubicBezTo>
                        <a:pt x="330" y="269"/>
                        <a:pt x="343" y="251"/>
                        <a:pt x="343" y="230"/>
                      </a:cubicBezTo>
                      <a:close/>
                      <a:moveTo>
                        <a:pt x="299" y="238"/>
                      </a:moveTo>
                      <a:cubicBezTo>
                        <a:pt x="224" y="261"/>
                        <a:pt x="224" y="261"/>
                        <a:pt x="224" y="261"/>
                      </a:cubicBezTo>
                      <a:cubicBezTo>
                        <a:pt x="207" y="266"/>
                        <a:pt x="196" y="280"/>
                        <a:pt x="194" y="297"/>
                      </a:cubicBezTo>
                      <a:cubicBezTo>
                        <a:pt x="167" y="559"/>
                        <a:pt x="167" y="559"/>
                        <a:pt x="167" y="559"/>
                      </a:cubicBezTo>
                      <a:cubicBezTo>
                        <a:pt x="166" y="568"/>
                        <a:pt x="158" y="575"/>
                        <a:pt x="149" y="575"/>
                      </a:cubicBezTo>
                      <a:cubicBezTo>
                        <a:pt x="117" y="575"/>
                        <a:pt x="117" y="575"/>
                        <a:pt x="117" y="575"/>
                      </a:cubicBezTo>
                      <a:cubicBezTo>
                        <a:pt x="107" y="575"/>
                        <a:pt x="100" y="568"/>
                        <a:pt x="99" y="558"/>
                      </a:cubicBezTo>
                      <a:cubicBezTo>
                        <a:pt x="88" y="429"/>
                        <a:pt x="88" y="429"/>
                        <a:pt x="88" y="429"/>
                      </a:cubicBezTo>
                      <a:cubicBezTo>
                        <a:pt x="87" y="416"/>
                        <a:pt x="80" y="405"/>
                        <a:pt x="69" y="398"/>
                      </a:cubicBezTo>
                      <a:cubicBezTo>
                        <a:pt x="46" y="382"/>
                        <a:pt x="46" y="382"/>
                        <a:pt x="46" y="382"/>
                      </a:cubicBezTo>
                      <a:cubicBezTo>
                        <a:pt x="46" y="382"/>
                        <a:pt x="45" y="381"/>
                        <a:pt x="45" y="380"/>
                      </a:cubicBezTo>
                      <a:cubicBezTo>
                        <a:pt x="40" y="226"/>
                        <a:pt x="40" y="226"/>
                        <a:pt x="40" y="226"/>
                      </a:cubicBezTo>
                      <a:cubicBezTo>
                        <a:pt x="40" y="225"/>
                        <a:pt x="40" y="224"/>
                        <a:pt x="41" y="223"/>
                      </a:cubicBezTo>
                      <a:cubicBezTo>
                        <a:pt x="41" y="223"/>
                        <a:pt x="42" y="222"/>
                        <a:pt x="43" y="222"/>
                      </a:cubicBezTo>
                      <a:cubicBezTo>
                        <a:pt x="296" y="222"/>
                        <a:pt x="296" y="222"/>
                        <a:pt x="296" y="222"/>
                      </a:cubicBezTo>
                      <a:cubicBezTo>
                        <a:pt x="301" y="222"/>
                        <a:pt x="304" y="226"/>
                        <a:pt x="304" y="230"/>
                      </a:cubicBezTo>
                      <a:cubicBezTo>
                        <a:pt x="304" y="234"/>
                        <a:pt x="302" y="237"/>
                        <a:pt x="299" y="2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7C5EDE9-FFF3-4E14-8C79-F0C1599102E0}"/>
                </a:ext>
              </a:extLst>
            </p:cNvPr>
            <p:cNvSpPr/>
            <p:nvPr/>
          </p:nvSpPr>
          <p:spPr>
            <a:xfrm>
              <a:off x="7279361" y="5993971"/>
              <a:ext cx="2243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主讲老师：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F613D3F-55B6-4B54-B4FB-8A0206A0D52B}"/>
                </a:ext>
              </a:extLst>
            </p:cNvPr>
            <p:cNvGrpSpPr/>
            <p:nvPr/>
          </p:nvGrpSpPr>
          <p:grpSpPr>
            <a:xfrm>
              <a:off x="6407204" y="5793153"/>
              <a:ext cx="767367" cy="796368"/>
              <a:chOff x="3065803" y="729731"/>
              <a:chExt cx="3479126" cy="3610618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1E3F297-DF4E-48E5-9363-FD278939EB00}"/>
                  </a:ext>
                </a:extLst>
              </p:cNvPr>
              <p:cNvSpPr/>
              <p:nvPr/>
            </p:nvSpPr>
            <p:spPr>
              <a:xfrm>
                <a:off x="3065803" y="729731"/>
                <a:ext cx="2867461" cy="2867468"/>
              </a:xfrm>
              <a:prstGeom prst="ellipse">
                <a:avLst/>
              </a:prstGeom>
              <a:solidFill>
                <a:srgbClr val="FFFEFF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C0C0B6A0-AABA-4FF6-B7F3-6C14978AC0E3}"/>
                  </a:ext>
                </a:extLst>
              </p:cNvPr>
              <p:cNvSpPr/>
              <p:nvPr/>
            </p:nvSpPr>
            <p:spPr>
              <a:xfrm>
                <a:off x="3677462" y="1472888"/>
                <a:ext cx="2867467" cy="2867461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8388F238-6CCD-436D-8982-F4AB306198F9}"/>
                  </a:ext>
                </a:extLst>
              </p:cNvPr>
              <p:cNvSpPr/>
              <p:nvPr/>
            </p:nvSpPr>
            <p:spPr>
              <a:xfrm>
                <a:off x="3288176" y="919103"/>
                <a:ext cx="2867466" cy="2867463"/>
              </a:xfrm>
              <a:prstGeom prst="ellipse">
                <a:avLst/>
              </a:prstGeom>
              <a:gradFill>
                <a:gsLst>
                  <a:gs pos="0">
                    <a:srgbClr val="ECECEE"/>
                  </a:gs>
                  <a:gs pos="100000">
                    <a:srgbClr val="E8EAF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BAA8BD3E-B0A9-489B-8BB0-50E79769E3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7560" y="5989637"/>
              <a:ext cx="281256" cy="327200"/>
            </a:xfrm>
            <a:custGeom>
              <a:avLst/>
              <a:gdLst>
                <a:gd name="T0" fmla="*/ 688 w 701"/>
                <a:gd name="T1" fmla="*/ 820 h 820"/>
                <a:gd name="T2" fmla="*/ 21 w 701"/>
                <a:gd name="T3" fmla="*/ 820 h 820"/>
                <a:gd name="T4" fmla="*/ 0 w 701"/>
                <a:gd name="T5" fmla="*/ 800 h 820"/>
                <a:gd name="T6" fmla="*/ 99 w 701"/>
                <a:gd name="T7" fmla="*/ 512 h 820"/>
                <a:gd name="T8" fmla="*/ 113 w 701"/>
                <a:gd name="T9" fmla="*/ 507 h 820"/>
                <a:gd name="T10" fmla="*/ 204 w 701"/>
                <a:gd name="T11" fmla="*/ 549 h 820"/>
                <a:gd name="T12" fmla="*/ 58 w 701"/>
                <a:gd name="T13" fmla="*/ 665 h 820"/>
                <a:gd name="T14" fmla="*/ 655 w 701"/>
                <a:gd name="T15" fmla="*/ 779 h 820"/>
                <a:gd name="T16" fmla="*/ 573 w 701"/>
                <a:gd name="T17" fmla="*/ 548 h 820"/>
                <a:gd name="T18" fmla="*/ 477 w 701"/>
                <a:gd name="T19" fmla="*/ 507 h 820"/>
                <a:gd name="T20" fmla="*/ 595 w 701"/>
                <a:gd name="T21" fmla="*/ 509 h 820"/>
                <a:gd name="T22" fmla="*/ 696 w 701"/>
                <a:gd name="T23" fmla="*/ 807 h 820"/>
                <a:gd name="T24" fmla="*/ 300 w 701"/>
                <a:gd name="T25" fmla="*/ 711 h 820"/>
                <a:gd name="T26" fmla="*/ 322 w 701"/>
                <a:gd name="T27" fmla="*/ 547 h 820"/>
                <a:gd name="T28" fmla="*/ 381 w 701"/>
                <a:gd name="T29" fmla="*/ 525 h 820"/>
                <a:gd name="T30" fmla="*/ 369 w 701"/>
                <a:gd name="T31" fmla="*/ 569 h 820"/>
                <a:gd name="T32" fmla="*/ 354 w 701"/>
                <a:gd name="T33" fmla="*/ 752 h 820"/>
                <a:gd name="T34" fmla="*/ 454 w 701"/>
                <a:gd name="T35" fmla="*/ 452 h 820"/>
                <a:gd name="T36" fmla="*/ 345 w 701"/>
                <a:gd name="T37" fmla="*/ 508 h 820"/>
                <a:gd name="T38" fmla="*/ 239 w 701"/>
                <a:gd name="T39" fmla="*/ 455 h 820"/>
                <a:gd name="T40" fmla="*/ 149 w 701"/>
                <a:gd name="T41" fmla="*/ 309 h 820"/>
                <a:gd name="T42" fmla="*/ 139 w 701"/>
                <a:gd name="T43" fmla="*/ 236 h 820"/>
                <a:gd name="T44" fmla="*/ 156 w 701"/>
                <a:gd name="T45" fmla="*/ 226 h 820"/>
                <a:gd name="T46" fmla="*/ 353 w 701"/>
                <a:gd name="T47" fmla="*/ 25 h 820"/>
                <a:gd name="T48" fmla="*/ 540 w 701"/>
                <a:gd name="T49" fmla="*/ 231 h 820"/>
                <a:gd name="T50" fmla="*/ 548 w 701"/>
                <a:gd name="T51" fmla="*/ 246 h 820"/>
                <a:gd name="T52" fmla="*/ 512 w 701"/>
                <a:gd name="T53" fmla="*/ 341 h 820"/>
                <a:gd name="T54" fmla="*/ 490 w 701"/>
                <a:gd name="T55" fmla="*/ 256 h 820"/>
                <a:gd name="T56" fmla="*/ 481 w 701"/>
                <a:gd name="T57" fmla="*/ 240 h 820"/>
                <a:gd name="T58" fmla="*/ 424 w 701"/>
                <a:gd name="T59" fmla="*/ 136 h 820"/>
                <a:gd name="T60" fmla="*/ 405 w 701"/>
                <a:gd name="T61" fmla="*/ 158 h 820"/>
                <a:gd name="T62" fmla="*/ 394 w 701"/>
                <a:gd name="T63" fmla="*/ 164 h 820"/>
                <a:gd name="T64" fmla="*/ 393 w 701"/>
                <a:gd name="T65" fmla="*/ 132 h 820"/>
                <a:gd name="T66" fmla="*/ 214 w 701"/>
                <a:gd name="T67" fmla="*/ 162 h 820"/>
                <a:gd name="T68" fmla="*/ 205 w 701"/>
                <a:gd name="T69" fmla="*/ 257 h 820"/>
                <a:gd name="T70" fmla="*/ 202 w 701"/>
                <a:gd name="T71" fmla="*/ 263 h 820"/>
                <a:gd name="T72" fmla="*/ 184 w 701"/>
                <a:gd name="T73" fmla="*/ 295 h 820"/>
                <a:gd name="T74" fmla="*/ 208 w 701"/>
                <a:gd name="T75" fmla="*/ 313 h 820"/>
                <a:gd name="T76" fmla="*/ 266 w 701"/>
                <a:gd name="T77" fmla="*/ 429 h 820"/>
                <a:gd name="T78" fmla="*/ 426 w 701"/>
                <a:gd name="T79" fmla="*/ 426 h 820"/>
                <a:gd name="T80" fmla="*/ 480 w 701"/>
                <a:gd name="T81" fmla="*/ 313 h 820"/>
                <a:gd name="T82" fmla="*/ 504 w 701"/>
                <a:gd name="T83" fmla="*/ 294 h 820"/>
                <a:gd name="T84" fmla="*/ 492 w 701"/>
                <a:gd name="T85" fmla="*/ 265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1" h="820">
                  <a:moveTo>
                    <a:pt x="696" y="807"/>
                  </a:moveTo>
                  <a:cubicBezTo>
                    <a:pt x="688" y="820"/>
                    <a:pt x="688" y="820"/>
                    <a:pt x="688" y="820"/>
                  </a:cubicBezTo>
                  <a:cubicBezTo>
                    <a:pt x="670" y="820"/>
                    <a:pt x="670" y="820"/>
                    <a:pt x="670" y="820"/>
                  </a:cubicBezTo>
                  <a:cubicBezTo>
                    <a:pt x="21" y="820"/>
                    <a:pt x="21" y="820"/>
                    <a:pt x="21" y="820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1" y="760"/>
                    <a:pt x="5" y="707"/>
                    <a:pt x="19" y="655"/>
                  </a:cubicBezTo>
                  <a:cubicBezTo>
                    <a:pt x="33" y="601"/>
                    <a:pt x="57" y="549"/>
                    <a:pt x="99" y="512"/>
                  </a:cubicBezTo>
                  <a:cubicBezTo>
                    <a:pt x="105" y="507"/>
                    <a:pt x="105" y="507"/>
                    <a:pt x="105" y="507"/>
                  </a:cubicBezTo>
                  <a:cubicBezTo>
                    <a:pt x="113" y="507"/>
                    <a:pt x="113" y="507"/>
                    <a:pt x="113" y="507"/>
                  </a:cubicBezTo>
                  <a:cubicBezTo>
                    <a:pt x="204" y="507"/>
                    <a:pt x="204" y="507"/>
                    <a:pt x="204" y="507"/>
                  </a:cubicBezTo>
                  <a:cubicBezTo>
                    <a:pt x="204" y="549"/>
                    <a:pt x="204" y="549"/>
                    <a:pt x="204" y="549"/>
                  </a:cubicBezTo>
                  <a:cubicBezTo>
                    <a:pt x="121" y="548"/>
                    <a:pt x="121" y="548"/>
                    <a:pt x="121" y="548"/>
                  </a:cubicBezTo>
                  <a:cubicBezTo>
                    <a:pt x="89" y="578"/>
                    <a:pt x="70" y="621"/>
                    <a:pt x="58" y="665"/>
                  </a:cubicBezTo>
                  <a:cubicBezTo>
                    <a:pt x="48" y="705"/>
                    <a:pt x="43" y="746"/>
                    <a:pt x="42" y="780"/>
                  </a:cubicBezTo>
                  <a:cubicBezTo>
                    <a:pt x="655" y="779"/>
                    <a:pt x="655" y="779"/>
                    <a:pt x="655" y="779"/>
                  </a:cubicBezTo>
                  <a:cubicBezTo>
                    <a:pt x="656" y="741"/>
                    <a:pt x="644" y="695"/>
                    <a:pt x="631" y="653"/>
                  </a:cubicBezTo>
                  <a:cubicBezTo>
                    <a:pt x="617" y="610"/>
                    <a:pt x="597" y="573"/>
                    <a:pt x="573" y="548"/>
                  </a:cubicBezTo>
                  <a:cubicBezTo>
                    <a:pt x="477" y="548"/>
                    <a:pt x="477" y="548"/>
                    <a:pt x="477" y="548"/>
                  </a:cubicBezTo>
                  <a:cubicBezTo>
                    <a:pt x="477" y="507"/>
                    <a:pt x="477" y="507"/>
                    <a:pt x="477" y="507"/>
                  </a:cubicBezTo>
                  <a:cubicBezTo>
                    <a:pt x="586" y="507"/>
                    <a:pt x="586" y="507"/>
                    <a:pt x="586" y="507"/>
                  </a:cubicBezTo>
                  <a:cubicBezTo>
                    <a:pt x="595" y="509"/>
                    <a:pt x="595" y="509"/>
                    <a:pt x="595" y="509"/>
                  </a:cubicBezTo>
                  <a:cubicBezTo>
                    <a:pt x="627" y="539"/>
                    <a:pt x="653" y="588"/>
                    <a:pt x="670" y="640"/>
                  </a:cubicBezTo>
                  <a:cubicBezTo>
                    <a:pt x="687" y="695"/>
                    <a:pt x="701" y="759"/>
                    <a:pt x="696" y="807"/>
                  </a:cubicBezTo>
                  <a:close/>
                  <a:moveTo>
                    <a:pt x="354" y="752"/>
                  </a:moveTo>
                  <a:cubicBezTo>
                    <a:pt x="300" y="711"/>
                    <a:pt x="300" y="711"/>
                    <a:pt x="300" y="711"/>
                  </a:cubicBezTo>
                  <a:cubicBezTo>
                    <a:pt x="335" y="569"/>
                    <a:pt x="335" y="569"/>
                    <a:pt x="335" y="569"/>
                  </a:cubicBezTo>
                  <a:cubicBezTo>
                    <a:pt x="322" y="547"/>
                    <a:pt x="322" y="547"/>
                    <a:pt x="322" y="547"/>
                  </a:cubicBezTo>
                  <a:cubicBezTo>
                    <a:pt x="323" y="525"/>
                    <a:pt x="323" y="525"/>
                    <a:pt x="323" y="525"/>
                  </a:cubicBezTo>
                  <a:cubicBezTo>
                    <a:pt x="348" y="524"/>
                    <a:pt x="356" y="524"/>
                    <a:pt x="381" y="525"/>
                  </a:cubicBezTo>
                  <a:cubicBezTo>
                    <a:pt x="382" y="547"/>
                    <a:pt x="382" y="547"/>
                    <a:pt x="382" y="547"/>
                  </a:cubicBezTo>
                  <a:cubicBezTo>
                    <a:pt x="369" y="569"/>
                    <a:pt x="369" y="569"/>
                    <a:pt x="369" y="569"/>
                  </a:cubicBezTo>
                  <a:cubicBezTo>
                    <a:pt x="409" y="711"/>
                    <a:pt x="409" y="711"/>
                    <a:pt x="409" y="711"/>
                  </a:cubicBezTo>
                  <a:cubicBezTo>
                    <a:pt x="354" y="752"/>
                    <a:pt x="354" y="752"/>
                    <a:pt x="354" y="752"/>
                  </a:cubicBezTo>
                  <a:close/>
                  <a:moveTo>
                    <a:pt x="512" y="341"/>
                  </a:moveTo>
                  <a:cubicBezTo>
                    <a:pt x="498" y="389"/>
                    <a:pt x="479" y="425"/>
                    <a:pt x="454" y="452"/>
                  </a:cubicBezTo>
                  <a:cubicBezTo>
                    <a:pt x="426" y="481"/>
                    <a:pt x="392" y="498"/>
                    <a:pt x="348" y="507"/>
                  </a:cubicBezTo>
                  <a:cubicBezTo>
                    <a:pt x="345" y="508"/>
                    <a:pt x="345" y="508"/>
                    <a:pt x="345" y="508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02" y="501"/>
                    <a:pt x="268" y="484"/>
                    <a:pt x="239" y="455"/>
                  </a:cubicBezTo>
                  <a:cubicBezTo>
                    <a:pt x="212" y="428"/>
                    <a:pt x="191" y="391"/>
                    <a:pt x="177" y="342"/>
                  </a:cubicBezTo>
                  <a:cubicBezTo>
                    <a:pt x="164" y="335"/>
                    <a:pt x="155" y="324"/>
                    <a:pt x="149" y="309"/>
                  </a:cubicBezTo>
                  <a:cubicBezTo>
                    <a:pt x="142" y="293"/>
                    <a:pt x="139" y="271"/>
                    <a:pt x="139" y="24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50" y="229"/>
                    <a:pt x="153" y="227"/>
                    <a:pt x="156" y="226"/>
                  </a:cubicBezTo>
                  <a:cubicBezTo>
                    <a:pt x="143" y="150"/>
                    <a:pt x="147" y="85"/>
                    <a:pt x="193" y="42"/>
                  </a:cubicBezTo>
                  <a:cubicBezTo>
                    <a:pt x="229" y="15"/>
                    <a:pt x="294" y="34"/>
                    <a:pt x="353" y="25"/>
                  </a:cubicBezTo>
                  <a:cubicBezTo>
                    <a:pt x="521" y="0"/>
                    <a:pt x="520" y="85"/>
                    <a:pt x="537" y="229"/>
                  </a:cubicBezTo>
                  <a:cubicBezTo>
                    <a:pt x="538" y="230"/>
                    <a:pt x="539" y="230"/>
                    <a:pt x="540" y="231"/>
                  </a:cubicBezTo>
                  <a:cubicBezTo>
                    <a:pt x="548" y="236"/>
                    <a:pt x="548" y="236"/>
                    <a:pt x="548" y="236"/>
                  </a:cubicBezTo>
                  <a:cubicBezTo>
                    <a:pt x="548" y="246"/>
                    <a:pt x="548" y="246"/>
                    <a:pt x="548" y="246"/>
                  </a:cubicBezTo>
                  <a:cubicBezTo>
                    <a:pt x="549" y="271"/>
                    <a:pt x="546" y="292"/>
                    <a:pt x="539" y="308"/>
                  </a:cubicBezTo>
                  <a:cubicBezTo>
                    <a:pt x="533" y="323"/>
                    <a:pt x="524" y="334"/>
                    <a:pt x="512" y="341"/>
                  </a:cubicBezTo>
                  <a:close/>
                  <a:moveTo>
                    <a:pt x="492" y="265"/>
                  </a:moveTo>
                  <a:cubicBezTo>
                    <a:pt x="490" y="256"/>
                    <a:pt x="490" y="256"/>
                    <a:pt x="490" y="256"/>
                  </a:cubicBezTo>
                  <a:cubicBezTo>
                    <a:pt x="484" y="257"/>
                    <a:pt x="484" y="257"/>
                    <a:pt x="484" y="257"/>
                  </a:cubicBezTo>
                  <a:cubicBezTo>
                    <a:pt x="481" y="240"/>
                    <a:pt x="481" y="240"/>
                    <a:pt x="481" y="240"/>
                  </a:cubicBezTo>
                  <a:cubicBezTo>
                    <a:pt x="479" y="227"/>
                    <a:pt x="475" y="161"/>
                    <a:pt x="470" y="150"/>
                  </a:cubicBezTo>
                  <a:cubicBezTo>
                    <a:pt x="455" y="156"/>
                    <a:pt x="439" y="145"/>
                    <a:pt x="424" y="136"/>
                  </a:cubicBezTo>
                  <a:cubicBezTo>
                    <a:pt x="417" y="160"/>
                    <a:pt x="417" y="160"/>
                    <a:pt x="417" y="160"/>
                  </a:cubicBezTo>
                  <a:cubicBezTo>
                    <a:pt x="405" y="158"/>
                    <a:pt x="405" y="158"/>
                    <a:pt x="405" y="158"/>
                  </a:cubicBezTo>
                  <a:cubicBezTo>
                    <a:pt x="406" y="144"/>
                    <a:pt x="406" y="144"/>
                    <a:pt x="406" y="144"/>
                  </a:cubicBezTo>
                  <a:cubicBezTo>
                    <a:pt x="394" y="164"/>
                    <a:pt x="394" y="164"/>
                    <a:pt x="394" y="164"/>
                  </a:cubicBezTo>
                  <a:cubicBezTo>
                    <a:pt x="382" y="162"/>
                    <a:pt x="382" y="162"/>
                    <a:pt x="382" y="162"/>
                  </a:cubicBezTo>
                  <a:cubicBezTo>
                    <a:pt x="393" y="132"/>
                    <a:pt x="393" y="132"/>
                    <a:pt x="393" y="132"/>
                  </a:cubicBezTo>
                  <a:cubicBezTo>
                    <a:pt x="334" y="173"/>
                    <a:pt x="231" y="171"/>
                    <a:pt x="218" y="153"/>
                  </a:cubicBezTo>
                  <a:cubicBezTo>
                    <a:pt x="216" y="155"/>
                    <a:pt x="215" y="159"/>
                    <a:pt x="214" y="162"/>
                  </a:cubicBezTo>
                  <a:cubicBezTo>
                    <a:pt x="211" y="173"/>
                    <a:pt x="208" y="242"/>
                    <a:pt x="205" y="253"/>
                  </a:cubicBezTo>
                  <a:cubicBezTo>
                    <a:pt x="205" y="257"/>
                    <a:pt x="205" y="257"/>
                    <a:pt x="205" y="257"/>
                  </a:cubicBezTo>
                  <a:cubicBezTo>
                    <a:pt x="204" y="257"/>
                    <a:pt x="204" y="257"/>
                    <a:pt x="204" y="257"/>
                  </a:cubicBezTo>
                  <a:cubicBezTo>
                    <a:pt x="204" y="260"/>
                    <a:pt x="203" y="261"/>
                    <a:pt x="202" y="263"/>
                  </a:cubicBezTo>
                  <a:cubicBezTo>
                    <a:pt x="197" y="260"/>
                    <a:pt x="187" y="262"/>
                    <a:pt x="178" y="264"/>
                  </a:cubicBezTo>
                  <a:cubicBezTo>
                    <a:pt x="179" y="276"/>
                    <a:pt x="181" y="286"/>
                    <a:pt x="184" y="295"/>
                  </a:cubicBezTo>
                  <a:cubicBezTo>
                    <a:pt x="188" y="303"/>
                    <a:pt x="192" y="308"/>
                    <a:pt x="198" y="310"/>
                  </a:cubicBezTo>
                  <a:cubicBezTo>
                    <a:pt x="208" y="313"/>
                    <a:pt x="208" y="313"/>
                    <a:pt x="208" y="313"/>
                  </a:cubicBezTo>
                  <a:cubicBezTo>
                    <a:pt x="211" y="323"/>
                    <a:pt x="211" y="323"/>
                    <a:pt x="211" y="323"/>
                  </a:cubicBezTo>
                  <a:cubicBezTo>
                    <a:pt x="224" y="371"/>
                    <a:pt x="243" y="405"/>
                    <a:pt x="266" y="429"/>
                  </a:cubicBezTo>
                  <a:cubicBezTo>
                    <a:pt x="288" y="451"/>
                    <a:pt x="314" y="464"/>
                    <a:pt x="344" y="470"/>
                  </a:cubicBezTo>
                  <a:cubicBezTo>
                    <a:pt x="378" y="462"/>
                    <a:pt x="405" y="448"/>
                    <a:pt x="426" y="426"/>
                  </a:cubicBezTo>
                  <a:cubicBezTo>
                    <a:pt x="449" y="402"/>
                    <a:pt x="465" y="369"/>
                    <a:pt x="478" y="323"/>
                  </a:cubicBezTo>
                  <a:cubicBezTo>
                    <a:pt x="480" y="313"/>
                    <a:pt x="480" y="313"/>
                    <a:pt x="480" y="313"/>
                  </a:cubicBezTo>
                  <a:cubicBezTo>
                    <a:pt x="490" y="310"/>
                    <a:pt x="490" y="310"/>
                    <a:pt x="490" y="310"/>
                  </a:cubicBezTo>
                  <a:cubicBezTo>
                    <a:pt x="496" y="308"/>
                    <a:pt x="500" y="302"/>
                    <a:pt x="504" y="294"/>
                  </a:cubicBezTo>
                  <a:cubicBezTo>
                    <a:pt x="507" y="286"/>
                    <a:pt x="509" y="276"/>
                    <a:pt x="510" y="264"/>
                  </a:cubicBezTo>
                  <a:cubicBezTo>
                    <a:pt x="504" y="264"/>
                    <a:pt x="499" y="264"/>
                    <a:pt x="492" y="265"/>
                  </a:cubicBezTo>
                  <a:close/>
                </a:path>
              </a:pathLst>
            </a:custGeom>
            <a:solidFill>
              <a:srgbClr val="8F93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sz="32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6AF6C5C0-E334-44AF-9C85-B8AD0A18DD90}"/>
              </a:ext>
            </a:extLst>
          </p:cNvPr>
          <p:cNvSpPr/>
          <p:nvPr/>
        </p:nvSpPr>
        <p:spPr>
          <a:xfrm>
            <a:off x="780216" y="1436795"/>
            <a:ext cx="10777832" cy="4074023"/>
          </a:xfrm>
          <a:prstGeom prst="rect">
            <a:avLst/>
          </a:prstGeom>
          <a:noFill/>
          <a:ln w="12700" cap="flat" cmpd="sng" algn="ctr">
            <a:solidFill>
              <a:srgbClr val="8F93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F4F8AB2-08DE-4346-A8E3-76FE506958BA}"/>
              </a:ext>
            </a:extLst>
          </p:cNvPr>
          <p:cNvGrpSpPr/>
          <p:nvPr/>
        </p:nvGrpSpPr>
        <p:grpSpPr>
          <a:xfrm>
            <a:off x="4843875" y="110924"/>
            <a:ext cx="2650513" cy="2800802"/>
            <a:chOff x="4773208" y="235255"/>
            <a:chExt cx="2650513" cy="2800802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BCA71014-FA09-465C-9096-2D178F67FE86}"/>
                </a:ext>
              </a:extLst>
            </p:cNvPr>
            <p:cNvSpPr/>
            <p:nvPr/>
          </p:nvSpPr>
          <p:spPr>
            <a:xfrm>
              <a:off x="4773208" y="235255"/>
              <a:ext cx="1898885" cy="1898884"/>
            </a:xfrm>
            <a:prstGeom prst="ellipse">
              <a:avLst/>
            </a:prstGeom>
            <a:solidFill>
              <a:srgbClr val="FFFEFF"/>
            </a:soli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8B920E9A-16B4-4E56-AFF8-E27745DA10B7}"/>
                </a:ext>
              </a:extLst>
            </p:cNvPr>
            <p:cNvSpPr/>
            <p:nvPr/>
          </p:nvSpPr>
          <p:spPr>
            <a:xfrm>
              <a:off x="5524836" y="1137174"/>
              <a:ext cx="1898885" cy="1898883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0879F7C-41F1-43D5-BB90-971104A874A2}"/>
                </a:ext>
              </a:extLst>
            </p:cNvPr>
            <p:cNvSpPr/>
            <p:nvPr/>
          </p:nvSpPr>
          <p:spPr>
            <a:xfrm>
              <a:off x="5219691" y="600046"/>
              <a:ext cx="1898885" cy="1898883"/>
            </a:xfrm>
            <a:prstGeom prst="ellipse">
              <a:avLst/>
            </a:prstGeom>
            <a:gradFill>
              <a:gsLst>
                <a:gs pos="0">
                  <a:srgbClr val="ECECEE"/>
                </a:gs>
                <a:gs pos="100000">
                  <a:srgbClr val="E8EAF0"/>
                </a:gs>
              </a:gsLst>
              <a:lin ang="5400000" scaled="1"/>
            </a:gra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C753641-2F61-414C-91A1-E63901208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7130" y="1166481"/>
              <a:ext cx="992148" cy="728744"/>
            </a:xfrm>
            <a:custGeom>
              <a:avLst/>
              <a:gdLst>
                <a:gd name="T0" fmla="*/ 690 w 702"/>
                <a:gd name="T1" fmla="*/ 144 h 517"/>
                <a:gd name="T2" fmla="*/ 358 w 702"/>
                <a:gd name="T3" fmla="*/ 1 h 517"/>
                <a:gd name="T4" fmla="*/ 351 w 702"/>
                <a:gd name="T5" fmla="*/ 0 h 517"/>
                <a:gd name="T6" fmla="*/ 345 w 702"/>
                <a:gd name="T7" fmla="*/ 1 h 517"/>
                <a:gd name="T8" fmla="*/ 12 w 702"/>
                <a:gd name="T9" fmla="*/ 144 h 517"/>
                <a:gd name="T10" fmla="*/ 0 w 702"/>
                <a:gd name="T11" fmla="*/ 164 h 517"/>
                <a:gd name="T12" fmla="*/ 12 w 702"/>
                <a:gd name="T13" fmla="*/ 183 h 517"/>
                <a:gd name="T14" fmla="*/ 345 w 702"/>
                <a:gd name="T15" fmla="*/ 326 h 517"/>
                <a:gd name="T16" fmla="*/ 358 w 702"/>
                <a:gd name="T17" fmla="*/ 326 h 517"/>
                <a:gd name="T18" fmla="*/ 616 w 702"/>
                <a:gd name="T19" fmla="*/ 215 h 517"/>
                <a:gd name="T20" fmla="*/ 616 w 702"/>
                <a:gd name="T21" fmla="*/ 329 h 517"/>
                <a:gd name="T22" fmla="*/ 593 w 702"/>
                <a:gd name="T23" fmla="*/ 370 h 517"/>
                <a:gd name="T24" fmla="*/ 616 w 702"/>
                <a:gd name="T25" fmla="*/ 412 h 517"/>
                <a:gd name="T26" fmla="*/ 616 w 702"/>
                <a:gd name="T27" fmla="*/ 452 h 517"/>
                <a:gd name="T28" fmla="*/ 650 w 702"/>
                <a:gd name="T29" fmla="*/ 452 h 517"/>
                <a:gd name="T30" fmla="*/ 650 w 702"/>
                <a:gd name="T31" fmla="*/ 412 h 517"/>
                <a:gd name="T32" fmla="*/ 674 w 702"/>
                <a:gd name="T33" fmla="*/ 370 h 517"/>
                <a:gd name="T34" fmla="*/ 650 w 702"/>
                <a:gd name="T35" fmla="*/ 329 h 517"/>
                <a:gd name="T36" fmla="*/ 650 w 702"/>
                <a:gd name="T37" fmla="*/ 200 h 517"/>
                <a:gd name="T38" fmla="*/ 690 w 702"/>
                <a:gd name="T39" fmla="*/ 183 h 517"/>
                <a:gd name="T40" fmla="*/ 702 w 702"/>
                <a:gd name="T41" fmla="*/ 164 h 517"/>
                <a:gd name="T42" fmla="*/ 690 w 702"/>
                <a:gd name="T43" fmla="*/ 144 h 517"/>
                <a:gd name="T44" fmla="*/ 351 w 702"/>
                <a:gd name="T45" fmla="*/ 355 h 517"/>
                <a:gd name="T46" fmla="*/ 336 w 702"/>
                <a:gd name="T47" fmla="*/ 352 h 517"/>
                <a:gd name="T48" fmla="*/ 129 w 702"/>
                <a:gd name="T49" fmla="*/ 262 h 517"/>
                <a:gd name="T50" fmla="*/ 129 w 702"/>
                <a:gd name="T51" fmla="*/ 386 h 517"/>
                <a:gd name="T52" fmla="*/ 327 w 702"/>
                <a:gd name="T53" fmla="*/ 517 h 517"/>
                <a:gd name="T54" fmla="*/ 375 w 702"/>
                <a:gd name="T55" fmla="*/ 517 h 517"/>
                <a:gd name="T56" fmla="*/ 574 w 702"/>
                <a:gd name="T57" fmla="*/ 386 h 517"/>
                <a:gd name="T58" fmla="*/ 574 w 702"/>
                <a:gd name="T59" fmla="*/ 262 h 517"/>
                <a:gd name="T60" fmla="*/ 366 w 702"/>
                <a:gd name="T61" fmla="*/ 352 h 517"/>
                <a:gd name="T62" fmla="*/ 351 w 702"/>
                <a:gd name="T63" fmla="*/ 35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2" h="517">
                  <a:moveTo>
                    <a:pt x="690" y="144"/>
                  </a:moveTo>
                  <a:cubicBezTo>
                    <a:pt x="358" y="1"/>
                    <a:pt x="358" y="1"/>
                    <a:pt x="358" y="1"/>
                  </a:cubicBezTo>
                  <a:cubicBezTo>
                    <a:pt x="356" y="0"/>
                    <a:pt x="353" y="0"/>
                    <a:pt x="351" y="0"/>
                  </a:cubicBezTo>
                  <a:cubicBezTo>
                    <a:pt x="349" y="0"/>
                    <a:pt x="347" y="0"/>
                    <a:pt x="345" y="1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5" y="147"/>
                    <a:pt x="0" y="155"/>
                    <a:pt x="0" y="164"/>
                  </a:cubicBezTo>
                  <a:cubicBezTo>
                    <a:pt x="0" y="172"/>
                    <a:pt x="5" y="180"/>
                    <a:pt x="12" y="183"/>
                  </a:cubicBezTo>
                  <a:cubicBezTo>
                    <a:pt x="345" y="326"/>
                    <a:pt x="345" y="326"/>
                    <a:pt x="345" y="326"/>
                  </a:cubicBezTo>
                  <a:cubicBezTo>
                    <a:pt x="349" y="328"/>
                    <a:pt x="354" y="328"/>
                    <a:pt x="358" y="326"/>
                  </a:cubicBezTo>
                  <a:cubicBezTo>
                    <a:pt x="616" y="215"/>
                    <a:pt x="616" y="215"/>
                    <a:pt x="616" y="215"/>
                  </a:cubicBezTo>
                  <a:cubicBezTo>
                    <a:pt x="616" y="329"/>
                    <a:pt x="616" y="329"/>
                    <a:pt x="616" y="329"/>
                  </a:cubicBezTo>
                  <a:cubicBezTo>
                    <a:pt x="602" y="336"/>
                    <a:pt x="593" y="352"/>
                    <a:pt x="593" y="370"/>
                  </a:cubicBezTo>
                  <a:cubicBezTo>
                    <a:pt x="593" y="389"/>
                    <a:pt x="602" y="405"/>
                    <a:pt x="616" y="412"/>
                  </a:cubicBezTo>
                  <a:cubicBezTo>
                    <a:pt x="616" y="452"/>
                    <a:pt x="616" y="452"/>
                    <a:pt x="616" y="452"/>
                  </a:cubicBezTo>
                  <a:cubicBezTo>
                    <a:pt x="650" y="452"/>
                    <a:pt x="650" y="452"/>
                    <a:pt x="650" y="452"/>
                  </a:cubicBezTo>
                  <a:cubicBezTo>
                    <a:pt x="650" y="412"/>
                    <a:pt x="650" y="412"/>
                    <a:pt x="650" y="412"/>
                  </a:cubicBezTo>
                  <a:cubicBezTo>
                    <a:pt x="664" y="405"/>
                    <a:pt x="674" y="389"/>
                    <a:pt x="674" y="370"/>
                  </a:cubicBezTo>
                  <a:cubicBezTo>
                    <a:pt x="674" y="352"/>
                    <a:pt x="664" y="336"/>
                    <a:pt x="650" y="329"/>
                  </a:cubicBezTo>
                  <a:cubicBezTo>
                    <a:pt x="650" y="200"/>
                    <a:pt x="650" y="200"/>
                    <a:pt x="650" y="200"/>
                  </a:cubicBezTo>
                  <a:cubicBezTo>
                    <a:pt x="690" y="183"/>
                    <a:pt x="690" y="183"/>
                    <a:pt x="690" y="183"/>
                  </a:cubicBezTo>
                  <a:cubicBezTo>
                    <a:pt x="697" y="180"/>
                    <a:pt x="702" y="172"/>
                    <a:pt x="702" y="164"/>
                  </a:cubicBezTo>
                  <a:cubicBezTo>
                    <a:pt x="702" y="155"/>
                    <a:pt x="697" y="147"/>
                    <a:pt x="690" y="144"/>
                  </a:cubicBezTo>
                  <a:close/>
                  <a:moveTo>
                    <a:pt x="351" y="355"/>
                  </a:moveTo>
                  <a:cubicBezTo>
                    <a:pt x="346" y="355"/>
                    <a:pt x="341" y="354"/>
                    <a:pt x="336" y="352"/>
                  </a:cubicBezTo>
                  <a:cubicBezTo>
                    <a:pt x="129" y="262"/>
                    <a:pt x="129" y="262"/>
                    <a:pt x="129" y="262"/>
                  </a:cubicBezTo>
                  <a:cubicBezTo>
                    <a:pt x="129" y="386"/>
                    <a:pt x="129" y="386"/>
                    <a:pt x="129" y="386"/>
                  </a:cubicBezTo>
                  <a:cubicBezTo>
                    <a:pt x="129" y="487"/>
                    <a:pt x="280" y="517"/>
                    <a:pt x="327" y="517"/>
                  </a:cubicBezTo>
                  <a:cubicBezTo>
                    <a:pt x="375" y="517"/>
                    <a:pt x="375" y="517"/>
                    <a:pt x="375" y="517"/>
                  </a:cubicBezTo>
                  <a:cubicBezTo>
                    <a:pt x="410" y="517"/>
                    <a:pt x="574" y="487"/>
                    <a:pt x="574" y="386"/>
                  </a:cubicBezTo>
                  <a:cubicBezTo>
                    <a:pt x="574" y="262"/>
                    <a:pt x="574" y="262"/>
                    <a:pt x="574" y="262"/>
                  </a:cubicBezTo>
                  <a:cubicBezTo>
                    <a:pt x="366" y="352"/>
                    <a:pt x="366" y="352"/>
                    <a:pt x="366" y="352"/>
                  </a:cubicBezTo>
                  <a:cubicBezTo>
                    <a:pt x="361" y="354"/>
                    <a:pt x="356" y="355"/>
                    <a:pt x="351" y="3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sz="32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DA2ED2D-9E62-48FA-845A-3133D77626BC}"/>
              </a:ext>
            </a:extLst>
          </p:cNvPr>
          <p:cNvGrpSpPr/>
          <p:nvPr/>
        </p:nvGrpSpPr>
        <p:grpSpPr>
          <a:xfrm>
            <a:off x="1345594" y="2766092"/>
            <a:ext cx="9881206" cy="1514171"/>
            <a:chOff x="1345594" y="2766092"/>
            <a:chExt cx="9881206" cy="151417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6EA9348-C0A5-4E1E-AB08-E9FB4712E126}"/>
                </a:ext>
              </a:extLst>
            </p:cNvPr>
            <p:cNvSpPr/>
            <p:nvPr/>
          </p:nvSpPr>
          <p:spPr>
            <a:xfrm>
              <a:off x="1580322" y="3941709"/>
              <a:ext cx="92562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TOPIC 26.1.3 IMAGE AND PROPERTIES OF INVERSE SCALE FUNCTION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C52581F-049C-47C2-BA51-F0B215729B91}"/>
                </a:ext>
              </a:extLst>
            </p:cNvPr>
            <p:cNvSpPr/>
            <p:nvPr/>
          </p:nvSpPr>
          <p:spPr bwMode="auto">
            <a:xfrm>
              <a:off x="1345594" y="2766092"/>
              <a:ext cx="972574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zh-CN" altLang="en-US" sz="44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专题</a:t>
              </a:r>
              <a:r>
                <a:rPr lang="en-US" altLang="zh-CN" sz="44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26.1.2    </a:t>
              </a:r>
              <a:r>
                <a:rPr lang="zh-CN" altLang="en-US" sz="44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反比例函数的图像和性质</a:t>
              </a: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8695974E-C4F3-46D9-82BF-E77A3E11997C}"/>
                </a:ext>
              </a:extLst>
            </p:cNvPr>
            <p:cNvCxnSpPr/>
            <p:nvPr/>
          </p:nvCxnSpPr>
          <p:spPr>
            <a:xfrm>
              <a:off x="1498600" y="3784765"/>
              <a:ext cx="9728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44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A7DE52-20EB-4838-88E3-BF29B3428296}"/>
              </a:ext>
            </a:extLst>
          </p:cNvPr>
          <p:cNvGrpSpPr/>
          <p:nvPr/>
        </p:nvGrpSpPr>
        <p:grpSpPr>
          <a:xfrm>
            <a:off x="210705" y="105395"/>
            <a:ext cx="3886556" cy="865006"/>
            <a:chOff x="210705" y="105395"/>
            <a:chExt cx="3886556" cy="86500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FFF29B-7877-44E6-9DAB-672C9FD9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FDB10B-9EEF-439A-A26E-7B3F30E47558}"/>
                </a:ext>
              </a:extLst>
            </p:cNvPr>
            <p:cNvSpPr txBox="1"/>
            <p:nvPr/>
          </p:nvSpPr>
          <p:spPr>
            <a:xfrm>
              <a:off x="1142606" y="296288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反比例函数图像小结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2EBC62D-CA43-4A76-B512-5E18F239E3C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0">
                <a:extLst>
                  <a:ext uri="{FF2B5EF4-FFF2-40B4-BE49-F238E27FC236}">
                    <a16:creationId xmlns:a16="http://schemas.microsoft.com/office/drawing/2014/main" id="{15F70647-3053-4F6B-A1EB-7C20B49D5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6907" y="2668118"/>
                <a:ext cx="5486400" cy="1939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68580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当</a:t>
                </a:r>
                <a:r>
                  <a:rPr lang="en-US" altLang="zh-CN" sz="2000" b="1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＞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时，反比例函数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zh-CN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的图象：</a:t>
                </a:r>
              </a:p>
              <a:p>
                <a:pPr defTabSz="68580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）函数图象分别位于第一、第三象限；</a:t>
                </a:r>
              </a:p>
              <a:p>
                <a:pPr defTabSz="68580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）在每一个象限内，</a:t>
                </a:r>
                <a:r>
                  <a:rPr lang="en-US" altLang="zh-CN" sz="2000" b="1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随</a:t>
                </a:r>
                <a:r>
                  <a:rPr lang="en-US" altLang="zh-CN" sz="2000" b="1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的增大而减小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30">
                <a:extLst>
                  <a:ext uri="{FF2B5EF4-FFF2-40B4-BE49-F238E27FC236}">
                    <a16:creationId xmlns:a16="http://schemas.microsoft.com/office/drawing/2014/main" id="{15F70647-3053-4F6B-A1EB-7C20B49D5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6907" y="2668118"/>
                <a:ext cx="5486400" cy="1939762"/>
              </a:xfrm>
              <a:prstGeom prst="rect">
                <a:avLst/>
              </a:prstGeom>
              <a:blipFill>
                <a:blip r:embed="rId3"/>
                <a:stretch>
                  <a:fillRect l="-1111" b="-47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1" descr="00503002">
            <a:extLst>
              <a:ext uri="{FF2B5EF4-FFF2-40B4-BE49-F238E27FC236}">
                <a16:creationId xmlns:a16="http://schemas.microsoft.com/office/drawing/2014/main" id="{1BD6606F-78A9-483E-AE67-832BE5DD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11356" r="14815" b="6796"/>
          <a:stretch>
            <a:fillRect/>
          </a:stretch>
        </p:blipFill>
        <p:spPr bwMode="auto">
          <a:xfrm>
            <a:off x="1358657" y="2189204"/>
            <a:ext cx="34290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34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A7DE52-20EB-4838-88E3-BF29B3428296}"/>
              </a:ext>
            </a:extLst>
          </p:cNvPr>
          <p:cNvGrpSpPr/>
          <p:nvPr/>
        </p:nvGrpSpPr>
        <p:grpSpPr>
          <a:xfrm>
            <a:off x="210705" y="105395"/>
            <a:ext cx="3271003" cy="865006"/>
            <a:chOff x="210705" y="105395"/>
            <a:chExt cx="3271003" cy="86500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FFF29B-7877-44E6-9DAB-672C9FD9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FDB10B-9EEF-439A-A26E-7B3F30E47558}"/>
                </a:ext>
              </a:extLst>
            </p:cNvPr>
            <p:cNvSpPr txBox="1"/>
            <p:nvPr/>
          </p:nvSpPr>
          <p:spPr>
            <a:xfrm>
              <a:off x="1142606" y="296288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反比例函数图像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2EBC62D-CA43-4A76-B512-5E18F239E3C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F48080A-4166-45D9-870B-C372184E2F21}"/>
                  </a:ext>
                </a:extLst>
              </p:cNvPr>
              <p:cNvSpPr/>
              <p:nvPr/>
            </p:nvSpPr>
            <p:spPr>
              <a:xfrm>
                <a:off x="1226265" y="1273183"/>
                <a:ext cx="3525517" cy="529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画反比例函数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 -</a:t>
                </a:r>
                <a14:m>
                  <m:oMath xmlns:m="http://schemas.openxmlformats.org/officeDocument/2006/math">
                    <m:r>
                      <a:rPr lang="en-US" altLang="zh-CN" sz="20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的图象？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F48080A-4166-45D9-870B-C372184E2F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65" y="1273183"/>
                <a:ext cx="3525517" cy="529184"/>
              </a:xfrm>
              <a:prstGeom prst="rect">
                <a:avLst/>
              </a:prstGeom>
              <a:blipFill>
                <a:blip r:embed="rId3"/>
                <a:stretch>
                  <a:fillRect l="-1730" r="-173" b="-8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A844CBD-0E71-43C3-A32B-D7E8AB6E18C9}"/>
                  </a:ext>
                </a:extLst>
              </p:cNvPr>
              <p:cNvSpPr txBox="1"/>
              <p:nvPr/>
            </p:nvSpPr>
            <p:spPr>
              <a:xfrm>
                <a:off x="1072431" y="1802367"/>
                <a:ext cx="5032700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列表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】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y</m:t>
                    </m:r>
                    <m:r>
                      <m:rPr>
                        <m:nor/>
                      </m:rPr>
                      <a:rPr lang="en-US" altLang="zh-CN" sz="20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= </m:t>
                    </m:r>
                    <m:r>
                      <a:rPr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zh-CN" alt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中，</m:t>
                    </m:r>
                  </m:oMath>
                </a14:m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列表取几组对应值：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A844CBD-0E71-43C3-A32B-D7E8AB6E1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431" y="1802367"/>
                <a:ext cx="5032700" cy="529184"/>
              </a:xfrm>
              <a:prstGeom prst="rect">
                <a:avLst/>
              </a:prstGeom>
              <a:blipFill>
                <a:blip r:embed="rId4"/>
                <a:stretch>
                  <a:fillRect l="-1333" r="-6303"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513991A0-4762-4F19-B5A2-C79E849873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7486951"/>
                  </p:ext>
                </p:extLst>
              </p:nvPr>
            </p:nvGraphicFramePr>
            <p:xfrm>
              <a:off x="1266744" y="2412878"/>
              <a:ext cx="4421250" cy="77943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91250">
                      <a:extLst>
                        <a:ext uri="{9D8B030D-6E8A-4147-A177-3AD203B41FA5}">
                          <a16:colId xmlns:a16="http://schemas.microsoft.com/office/drawing/2014/main" val="2573101122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2327814721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4035336379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2749221385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3889907682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953871352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201788145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2352280074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4082807272"/>
                        </a:ext>
                      </a:extLst>
                    </a:gridCol>
                  </a:tblGrid>
                  <a:tr h="30045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x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-1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3256136"/>
                      </a:ext>
                    </a:extLst>
                  </a:tr>
                  <a:tr h="41367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000" b="1" dirty="0" smtClean="0">
                                    <a:solidFill>
                                      <a:sysClr val="windowText" lastClr="000000"/>
                                    </a:solidFill>
                                    <a:latin typeface="思源黑体 CN Bold" panose="020B0800000000000000" pitchFamily="34" charset="-122"/>
                                    <a:ea typeface="思源黑体 CN Bold" panose="020B0800000000000000" pitchFamily="34" charset="-122"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000" b="1" dirty="0" smtClean="0">
                                    <a:solidFill>
                                      <a:sysClr val="windowText" lastClr="000000"/>
                                    </a:solidFill>
                                    <a:latin typeface="思源黑体 CN Bold" panose="020B0800000000000000" pitchFamily="34" charset="-122"/>
                                    <a:ea typeface="思源黑体 CN Bold" panose="020B0800000000000000" pitchFamily="34" charset="-122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sz="10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0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000" b="1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1000" b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altLang="zh-CN" sz="10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10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2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1.5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00369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513991A0-4762-4F19-B5A2-C79E849873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7486951"/>
                  </p:ext>
                </p:extLst>
              </p:nvPr>
            </p:nvGraphicFramePr>
            <p:xfrm>
              <a:off x="1266744" y="2412878"/>
              <a:ext cx="4421250" cy="77943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91250">
                      <a:extLst>
                        <a:ext uri="{9D8B030D-6E8A-4147-A177-3AD203B41FA5}">
                          <a16:colId xmlns:a16="http://schemas.microsoft.com/office/drawing/2014/main" val="2573101122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2327814721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4035336379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2749221385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3889907682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953871352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201788145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2352280074"/>
                        </a:ext>
                      </a:extLst>
                    </a:gridCol>
                    <a:gridCol w="491250">
                      <a:extLst>
                        <a:ext uri="{9D8B030D-6E8A-4147-A177-3AD203B41FA5}">
                          <a16:colId xmlns:a16="http://schemas.microsoft.com/office/drawing/2014/main" val="408280727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x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-1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3256136"/>
                      </a:ext>
                    </a:extLst>
                  </a:tr>
                  <a:tr h="4136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35" t="-97059" r="-800000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2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1.5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00369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D309C32C-3733-4FD4-9277-F619C2925CF4}"/>
              </a:ext>
            </a:extLst>
          </p:cNvPr>
          <p:cNvSpPr txBox="1"/>
          <p:nvPr/>
        </p:nvSpPr>
        <p:spPr>
          <a:xfrm>
            <a:off x="1055697" y="4146816"/>
            <a:ext cx="4766893" cy="83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描点</a:t>
            </a: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】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根据表中</a:t>
            </a:r>
            <a:r>
              <a:rPr lang="en-US" altLang="zh-CN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x</a:t>
            </a:r>
            <a:r>
              <a:rPr lang="zh-CN" altLang="en-US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y</a:t>
            </a:r>
            <a:r>
              <a:rPr lang="zh-CN" altLang="en-US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的数值在坐标平面中描出对应的点。</a:t>
            </a:r>
            <a:endParaRPr lang="zh-CN" altLang="en-US" sz="16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1EFEABB-EB8E-4D72-8095-11BA2E5857B0}"/>
                  </a:ext>
                </a:extLst>
              </p:cNvPr>
              <p:cNvSpPr txBox="1"/>
              <p:nvPr/>
            </p:nvSpPr>
            <p:spPr>
              <a:xfrm>
                <a:off x="1055697" y="5077390"/>
                <a:ext cx="4732593" cy="98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</a:t>
                </a: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连线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】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    用平滑曲线顺次连接各点，就得到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6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y</m:t>
                    </m:r>
                    <m:r>
                      <m:rPr>
                        <m:nor/>
                      </m:rPr>
                      <a:rPr lang="en-US" altLang="zh-CN" sz="16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= </m:t>
                    </m:r>
                    <m:r>
                      <a:rPr lang="en-US" altLang="zh-CN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的图象。</a:t>
                </a:r>
                <a:endParaRPr lang="zh-CN" altLang="en-US" sz="16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1EFEABB-EB8E-4D72-8095-11BA2E585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97" y="5077390"/>
                <a:ext cx="4732593" cy="988347"/>
              </a:xfrm>
              <a:prstGeom prst="rect">
                <a:avLst/>
              </a:prstGeom>
              <a:blipFill>
                <a:blip r:embed="rId6"/>
                <a:stretch>
                  <a:fillRect l="-1030" r="-5019"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C7A6AD0E-BE82-4F9C-B6C5-0A3536690807}"/>
              </a:ext>
            </a:extLst>
          </p:cNvPr>
          <p:cNvGrpSpPr/>
          <p:nvPr/>
        </p:nvGrpSpPr>
        <p:grpSpPr>
          <a:xfrm>
            <a:off x="7014808" y="1457227"/>
            <a:ext cx="4073525" cy="4317780"/>
            <a:chOff x="6061075" y="2014538"/>
            <a:chExt cx="4073525" cy="4317780"/>
          </a:xfrm>
        </p:grpSpPr>
        <p:sp>
          <p:nvSpPr>
            <p:cNvPr id="16" name="矩形 8">
              <a:extLst>
                <a:ext uri="{FF2B5EF4-FFF2-40B4-BE49-F238E27FC236}">
                  <a16:creationId xmlns:a16="http://schemas.microsoft.com/office/drawing/2014/main" id="{FE9AE5B4-C966-4EB3-8A7B-902D8424109E}"/>
                </a:ext>
              </a:extLst>
            </p:cNvPr>
            <p:cNvSpPr/>
            <p:nvPr/>
          </p:nvSpPr>
          <p:spPr>
            <a:xfrm>
              <a:off x="9380538" y="5926138"/>
              <a:ext cx="333375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矩形 9">
              <a:extLst>
                <a:ext uri="{FF2B5EF4-FFF2-40B4-BE49-F238E27FC236}">
                  <a16:creationId xmlns:a16="http://schemas.microsoft.com/office/drawing/2014/main" id="{408DCB01-4FC6-4AC6-9D96-279922191A3E}"/>
                </a:ext>
              </a:extLst>
            </p:cNvPr>
            <p:cNvSpPr/>
            <p:nvPr/>
          </p:nvSpPr>
          <p:spPr>
            <a:xfrm>
              <a:off x="9380538" y="56181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矩形 10">
              <a:extLst>
                <a:ext uri="{FF2B5EF4-FFF2-40B4-BE49-F238E27FC236}">
                  <a16:creationId xmlns:a16="http://schemas.microsoft.com/office/drawing/2014/main" id="{41C1CE9F-D9A1-441B-A198-31260F4E5DC8}"/>
                </a:ext>
              </a:extLst>
            </p:cNvPr>
            <p:cNvSpPr/>
            <p:nvPr/>
          </p:nvSpPr>
          <p:spPr>
            <a:xfrm>
              <a:off x="9380538" y="53101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矩形 11">
              <a:extLst>
                <a:ext uri="{FF2B5EF4-FFF2-40B4-BE49-F238E27FC236}">
                  <a16:creationId xmlns:a16="http://schemas.microsoft.com/office/drawing/2014/main" id="{9737598A-3807-4383-8BA0-3D3576111E61}"/>
                </a:ext>
              </a:extLst>
            </p:cNvPr>
            <p:cNvSpPr/>
            <p:nvPr/>
          </p:nvSpPr>
          <p:spPr>
            <a:xfrm>
              <a:off x="9380538" y="50022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矩形 12">
              <a:extLst>
                <a:ext uri="{FF2B5EF4-FFF2-40B4-BE49-F238E27FC236}">
                  <a16:creationId xmlns:a16="http://schemas.microsoft.com/office/drawing/2014/main" id="{DE00AFE8-ABEB-4669-8289-36F90FA5992C}"/>
                </a:ext>
              </a:extLst>
            </p:cNvPr>
            <p:cNvSpPr/>
            <p:nvPr/>
          </p:nvSpPr>
          <p:spPr>
            <a:xfrm>
              <a:off x="9380538" y="469423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954819D7-9259-4180-A950-9C396AAA168A}"/>
                </a:ext>
              </a:extLst>
            </p:cNvPr>
            <p:cNvSpPr/>
            <p:nvPr/>
          </p:nvSpPr>
          <p:spPr>
            <a:xfrm>
              <a:off x="9380538" y="43862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矩形 14">
              <a:extLst>
                <a:ext uri="{FF2B5EF4-FFF2-40B4-BE49-F238E27FC236}">
                  <a16:creationId xmlns:a16="http://schemas.microsoft.com/office/drawing/2014/main" id="{BBB15C4E-A68F-40EC-8A74-2870C59FC86F}"/>
                </a:ext>
              </a:extLst>
            </p:cNvPr>
            <p:cNvSpPr/>
            <p:nvPr/>
          </p:nvSpPr>
          <p:spPr>
            <a:xfrm>
              <a:off x="9380538" y="40782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矩形 15">
              <a:extLst>
                <a:ext uri="{FF2B5EF4-FFF2-40B4-BE49-F238E27FC236}">
                  <a16:creationId xmlns:a16="http://schemas.microsoft.com/office/drawing/2014/main" id="{2189DFDD-A269-43D8-B230-6ABBF17A5E24}"/>
                </a:ext>
              </a:extLst>
            </p:cNvPr>
            <p:cNvSpPr/>
            <p:nvPr/>
          </p:nvSpPr>
          <p:spPr>
            <a:xfrm>
              <a:off x="9380538" y="37703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矩形 16">
              <a:extLst>
                <a:ext uri="{FF2B5EF4-FFF2-40B4-BE49-F238E27FC236}">
                  <a16:creationId xmlns:a16="http://schemas.microsoft.com/office/drawing/2014/main" id="{D92C90E6-D995-45D7-92C0-3F80380DFE30}"/>
                </a:ext>
              </a:extLst>
            </p:cNvPr>
            <p:cNvSpPr/>
            <p:nvPr/>
          </p:nvSpPr>
          <p:spPr>
            <a:xfrm>
              <a:off x="9380538" y="346233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7039E9C0-A1EB-45F0-AB15-FD37FEFCF0AA}"/>
                </a:ext>
              </a:extLst>
            </p:cNvPr>
            <p:cNvSpPr/>
            <p:nvPr/>
          </p:nvSpPr>
          <p:spPr>
            <a:xfrm>
              <a:off x="9380538" y="31543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矩形 18">
              <a:extLst>
                <a:ext uri="{FF2B5EF4-FFF2-40B4-BE49-F238E27FC236}">
                  <a16:creationId xmlns:a16="http://schemas.microsoft.com/office/drawing/2014/main" id="{E56BEE15-5B25-40E4-B5A2-85F2BA8CCE83}"/>
                </a:ext>
              </a:extLst>
            </p:cNvPr>
            <p:cNvSpPr/>
            <p:nvPr/>
          </p:nvSpPr>
          <p:spPr>
            <a:xfrm>
              <a:off x="9380538" y="28463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矩形 19">
              <a:extLst>
                <a:ext uri="{FF2B5EF4-FFF2-40B4-BE49-F238E27FC236}">
                  <a16:creationId xmlns:a16="http://schemas.microsoft.com/office/drawing/2014/main" id="{7449DF98-A83C-4952-A5F4-ED098B3F5AAD}"/>
                </a:ext>
              </a:extLst>
            </p:cNvPr>
            <p:cNvSpPr/>
            <p:nvPr/>
          </p:nvSpPr>
          <p:spPr>
            <a:xfrm>
              <a:off x="9380538" y="25384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矩形 20">
              <a:extLst>
                <a:ext uri="{FF2B5EF4-FFF2-40B4-BE49-F238E27FC236}">
                  <a16:creationId xmlns:a16="http://schemas.microsoft.com/office/drawing/2014/main" id="{E4485427-F159-4D19-AB7C-5EC95E3F3499}"/>
                </a:ext>
              </a:extLst>
            </p:cNvPr>
            <p:cNvSpPr/>
            <p:nvPr/>
          </p:nvSpPr>
          <p:spPr>
            <a:xfrm>
              <a:off x="9107488" y="5926138"/>
              <a:ext cx="273050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矩形 21">
              <a:extLst>
                <a:ext uri="{FF2B5EF4-FFF2-40B4-BE49-F238E27FC236}">
                  <a16:creationId xmlns:a16="http://schemas.microsoft.com/office/drawing/2014/main" id="{23512EE9-B833-4674-87F8-ACC764929FCD}"/>
                </a:ext>
              </a:extLst>
            </p:cNvPr>
            <p:cNvSpPr/>
            <p:nvPr/>
          </p:nvSpPr>
          <p:spPr>
            <a:xfrm>
              <a:off x="9107488" y="56181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矩形 22">
              <a:extLst>
                <a:ext uri="{FF2B5EF4-FFF2-40B4-BE49-F238E27FC236}">
                  <a16:creationId xmlns:a16="http://schemas.microsoft.com/office/drawing/2014/main" id="{E4826868-F774-47F2-9DB0-6A4BCD2BAD87}"/>
                </a:ext>
              </a:extLst>
            </p:cNvPr>
            <p:cNvSpPr/>
            <p:nvPr/>
          </p:nvSpPr>
          <p:spPr>
            <a:xfrm>
              <a:off x="9107488" y="53101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矩形 23">
              <a:extLst>
                <a:ext uri="{FF2B5EF4-FFF2-40B4-BE49-F238E27FC236}">
                  <a16:creationId xmlns:a16="http://schemas.microsoft.com/office/drawing/2014/main" id="{C3F10D31-2F41-4ED3-8915-5787F00C8004}"/>
                </a:ext>
              </a:extLst>
            </p:cNvPr>
            <p:cNvSpPr/>
            <p:nvPr/>
          </p:nvSpPr>
          <p:spPr>
            <a:xfrm>
              <a:off x="9107488" y="50022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矩形 24">
              <a:extLst>
                <a:ext uri="{FF2B5EF4-FFF2-40B4-BE49-F238E27FC236}">
                  <a16:creationId xmlns:a16="http://schemas.microsoft.com/office/drawing/2014/main" id="{49D3FDB2-59FE-4E17-9B6E-B96F431DEE35}"/>
                </a:ext>
              </a:extLst>
            </p:cNvPr>
            <p:cNvSpPr/>
            <p:nvPr/>
          </p:nvSpPr>
          <p:spPr>
            <a:xfrm>
              <a:off x="9107488" y="469423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矩形 25">
              <a:extLst>
                <a:ext uri="{FF2B5EF4-FFF2-40B4-BE49-F238E27FC236}">
                  <a16:creationId xmlns:a16="http://schemas.microsoft.com/office/drawing/2014/main" id="{D67A2D54-97F9-4024-B27D-37D6A48C1CFC}"/>
                </a:ext>
              </a:extLst>
            </p:cNvPr>
            <p:cNvSpPr/>
            <p:nvPr/>
          </p:nvSpPr>
          <p:spPr>
            <a:xfrm>
              <a:off x="9107488" y="43862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矩形 26">
              <a:extLst>
                <a:ext uri="{FF2B5EF4-FFF2-40B4-BE49-F238E27FC236}">
                  <a16:creationId xmlns:a16="http://schemas.microsoft.com/office/drawing/2014/main" id="{B36693E3-87D8-4430-A22D-8D46C6A3B015}"/>
                </a:ext>
              </a:extLst>
            </p:cNvPr>
            <p:cNvSpPr/>
            <p:nvPr/>
          </p:nvSpPr>
          <p:spPr>
            <a:xfrm>
              <a:off x="9107488" y="40782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矩形 27">
              <a:extLst>
                <a:ext uri="{FF2B5EF4-FFF2-40B4-BE49-F238E27FC236}">
                  <a16:creationId xmlns:a16="http://schemas.microsoft.com/office/drawing/2014/main" id="{DBA7B0F3-A88B-4AFA-90B4-8CE4682FCF07}"/>
                </a:ext>
              </a:extLst>
            </p:cNvPr>
            <p:cNvSpPr/>
            <p:nvPr/>
          </p:nvSpPr>
          <p:spPr>
            <a:xfrm>
              <a:off x="9107488" y="37703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矩形 28">
              <a:extLst>
                <a:ext uri="{FF2B5EF4-FFF2-40B4-BE49-F238E27FC236}">
                  <a16:creationId xmlns:a16="http://schemas.microsoft.com/office/drawing/2014/main" id="{E0BEA9AB-D79F-426B-9E90-B24704A18CCC}"/>
                </a:ext>
              </a:extLst>
            </p:cNvPr>
            <p:cNvSpPr/>
            <p:nvPr/>
          </p:nvSpPr>
          <p:spPr>
            <a:xfrm>
              <a:off x="9107488" y="346233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矩形 29">
              <a:extLst>
                <a:ext uri="{FF2B5EF4-FFF2-40B4-BE49-F238E27FC236}">
                  <a16:creationId xmlns:a16="http://schemas.microsoft.com/office/drawing/2014/main" id="{8768A0F8-8E56-4A28-A610-8DE24539DE86}"/>
                </a:ext>
              </a:extLst>
            </p:cNvPr>
            <p:cNvSpPr/>
            <p:nvPr/>
          </p:nvSpPr>
          <p:spPr>
            <a:xfrm>
              <a:off x="9107488" y="31543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矩形 30">
              <a:extLst>
                <a:ext uri="{FF2B5EF4-FFF2-40B4-BE49-F238E27FC236}">
                  <a16:creationId xmlns:a16="http://schemas.microsoft.com/office/drawing/2014/main" id="{7B95C4F2-6037-4AD9-A896-848C0F6F6E96}"/>
                </a:ext>
              </a:extLst>
            </p:cNvPr>
            <p:cNvSpPr/>
            <p:nvPr/>
          </p:nvSpPr>
          <p:spPr>
            <a:xfrm>
              <a:off x="9107488" y="28463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矩形 31">
              <a:extLst>
                <a:ext uri="{FF2B5EF4-FFF2-40B4-BE49-F238E27FC236}">
                  <a16:creationId xmlns:a16="http://schemas.microsoft.com/office/drawing/2014/main" id="{527D48FA-8713-44A4-BB4D-2077002FD5A4}"/>
                </a:ext>
              </a:extLst>
            </p:cNvPr>
            <p:cNvSpPr/>
            <p:nvPr/>
          </p:nvSpPr>
          <p:spPr>
            <a:xfrm>
              <a:off x="9107488" y="25384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矩形 32">
              <a:extLst>
                <a:ext uri="{FF2B5EF4-FFF2-40B4-BE49-F238E27FC236}">
                  <a16:creationId xmlns:a16="http://schemas.microsoft.com/office/drawing/2014/main" id="{CE8A4889-9E55-4569-94AE-0BC187FFB4A2}"/>
                </a:ext>
              </a:extLst>
            </p:cNvPr>
            <p:cNvSpPr/>
            <p:nvPr/>
          </p:nvSpPr>
          <p:spPr>
            <a:xfrm>
              <a:off x="8804275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矩形 33">
              <a:extLst>
                <a:ext uri="{FF2B5EF4-FFF2-40B4-BE49-F238E27FC236}">
                  <a16:creationId xmlns:a16="http://schemas.microsoft.com/office/drawing/2014/main" id="{7B1D4387-16F8-45D5-94AA-DD4FA3AB0711}"/>
                </a:ext>
              </a:extLst>
            </p:cNvPr>
            <p:cNvSpPr/>
            <p:nvPr/>
          </p:nvSpPr>
          <p:spPr>
            <a:xfrm>
              <a:off x="8804275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矩形 34">
              <a:extLst>
                <a:ext uri="{FF2B5EF4-FFF2-40B4-BE49-F238E27FC236}">
                  <a16:creationId xmlns:a16="http://schemas.microsoft.com/office/drawing/2014/main" id="{CB193C2E-6E57-4D23-82DE-303DC70966E7}"/>
                </a:ext>
              </a:extLst>
            </p:cNvPr>
            <p:cNvSpPr/>
            <p:nvPr/>
          </p:nvSpPr>
          <p:spPr>
            <a:xfrm>
              <a:off x="8804275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矩形 35">
              <a:extLst>
                <a:ext uri="{FF2B5EF4-FFF2-40B4-BE49-F238E27FC236}">
                  <a16:creationId xmlns:a16="http://schemas.microsoft.com/office/drawing/2014/main" id="{74488F06-DB88-4231-A856-316755A93A93}"/>
                </a:ext>
              </a:extLst>
            </p:cNvPr>
            <p:cNvSpPr/>
            <p:nvPr/>
          </p:nvSpPr>
          <p:spPr>
            <a:xfrm>
              <a:off x="8804275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矩形 36">
              <a:extLst>
                <a:ext uri="{FF2B5EF4-FFF2-40B4-BE49-F238E27FC236}">
                  <a16:creationId xmlns:a16="http://schemas.microsoft.com/office/drawing/2014/main" id="{35CA8C0B-645C-4ED3-B141-9D3CB51ABF7F}"/>
                </a:ext>
              </a:extLst>
            </p:cNvPr>
            <p:cNvSpPr/>
            <p:nvPr/>
          </p:nvSpPr>
          <p:spPr>
            <a:xfrm>
              <a:off x="8804275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矩形 37">
              <a:extLst>
                <a:ext uri="{FF2B5EF4-FFF2-40B4-BE49-F238E27FC236}">
                  <a16:creationId xmlns:a16="http://schemas.microsoft.com/office/drawing/2014/main" id="{335A3F82-67A5-498C-A948-E1B5D8CF470D}"/>
                </a:ext>
              </a:extLst>
            </p:cNvPr>
            <p:cNvSpPr/>
            <p:nvPr/>
          </p:nvSpPr>
          <p:spPr>
            <a:xfrm>
              <a:off x="8804275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矩形 38">
              <a:extLst>
                <a:ext uri="{FF2B5EF4-FFF2-40B4-BE49-F238E27FC236}">
                  <a16:creationId xmlns:a16="http://schemas.microsoft.com/office/drawing/2014/main" id="{E00FDDBC-9469-428C-BA28-1DBE552DA79B}"/>
                </a:ext>
              </a:extLst>
            </p:cNvPr>
            <p:cNvSpPr/>
            <p:nvPr/>
          </p:nvSpPr>
          <p:spPr>
            <a:xfrm>
              <a:off x="8804275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矩形 39">
              <a:extLst>
                <a:ext uri="{FF2B5EF4-FFF2-40B4-BE49-F238E27FC236}">
                  <a16:creationId xmlns:a16="http://schemas.microsoft.com/office/drawing/2014/main" id="{16F037AF-3A46-42AB-80D4-B4F06D5958BA}"/>
                </a:ext>
              </a:extLst>
            </p:cNvPr>
            <p:cNvSpPr/>
            <p:nvPr/>
          </p:nvSpPr>
          <p:spPr>
            <a:xfrm>
              <a:off x="8804275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矩形 40">
              <a:extLst>
                <a:ext uri="{FF2B5EF4-FFF2-40B4-BE49-F238E27FC236}">
                  <a16:creationId xmlns:a16="http://schemas.microsoft.com/office/drawing/2014/main" id="{738A871D-3607-4876-BB88-472748612A48}"/>
                </a:ext>
              </a:extLst>
            </p:cNvPr>
            <p:cNvSpPr/>
            <p:nvPr/>
          </p:nvSpPr>
          <p:spPr>
            <a:xfrm>
              <a:off x="8804275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矩形 41">
              <a:extLst>
                <a:ext uri="{FF2B5EF4-FFF2-40B4-BE49-F238E27FC236}">
                  <a16:creationId xmlns:a16="http://schemas.microsoft.com/office/drawing/2014/main" id="{9C3CE08D-9928-45FC-B86B-F573040E5666}"/>
                </a:ext>
              </a:extLst>
            </p:cNvPr>
            <p:cNvSpPr/>
            <p:nvPr/>
          </p:nvSpPr>
          <p:spPr>
            <a:xfrm>
              <a:off x="8804275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矩形 42">
              <a:extLst>
                <a:ext uri="{FF2B5EF4-FFF2-40B4-BE49-F238E27FC236}">
                  <a16:creationId xmlns:a16="http://schemas.microsoft.com/office/drawing/2014/main" id="{61A4FB19-94B9-46ED-B3BE-318A9C0BBAE6}"/>
                </a:ext>
              </a:extLst>
            </p:cNvPr>
            <p:cNvSpPr/>
            <p:nvPr/>
          </p:nvSpPr>
          <p:spPr>
            <a:xfrm>
              <a:off x="8804275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矩形 43">
              <a:extLst>
                <a:ext uri="{FF2B5EF4-FFF2-40B4-BE49-F238E27FC236}">
                  <a16:creationId xmlns:a16="http://schemas.microsoft.com/office/drawing/2014/main" id="{4FDCE608-2949-444E-B887-F9C828DF0AC8}"/>
                </a:ext>
              </a:extLst>
            </p:cNvPr>
            <p:cNvSpPr/>
            <p:nvPr/>
          </p:nvSpPr>
          <p:spPr>
            <a:xfrm>
              <a:off x="8804275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矩形 44">
              <a:extLst>
                <a:ext uri="{FF2B5EF4-FFF2-40B4-BE49-F238E27FC236}">
                  <a16:creationId xmlns:a16="http://schemas.microsoft.com/office/drawing/2014/main" id="{FFC32607-10FD-4B1F-9F68-103364EBAED4}"/>
                </a:ext>
              </a:extLst>
            </p:cNvPr>
            <p:cNvSpPr/>
            <p:nvPr/>
          </p:nvSpPr>
          <p:spPr>
            <a:xfrm>
              <a:off x="8501063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矩形 45">
              <a:extLst>
                <a:ext uri="{FF2B5EF4-FFF2-40B4-BE49-F238E27FC236}">
                  <a16:creationId xmlns:a16="http://schemas.microsoft.com/office/drawing/2014/main" id="{EB007212-E88F-43EA-ACF6-95CE15F58059}"/>
                </a:ext>
              </a:extLst>
            </p:cNvPr>
            <p:cNvSpPr/>
            <p:nvPr/>
          </p:nvSpPr>
          <p:spPr>
            <a:xfrm>
              <a:off x="8197850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矩形 46">
              <a:extLst>
                <a:ext uri="{FF2B5EF4-FFF2-40B4-BE49-F238E27FC236}">
                  <a16:creationId xmlns:a16="http://schemas.microsoft.com/office/drawing/2014/main" id="{1534844D-EA4F-4A75-BC9F-5F1469250E4F}"/>
                </a:ext>
              </a:extLst>
            </p:cNvPr>
            <p:cNvSpPr/>
            <p:nvPr/>
          </p:nvSpPr>
          <p:spPr>
            <a:xfrm>
              <a:off x="7894638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矩形 47">
              <a:extLst>
                <a:ext uri="{FF2B5EF4-FFF2-40B4-BE49-F238E27FC236}">
                  <a16:creationId xmlns:a16="http://schemas.microsoft.com/office/drawing/2014/main" id="{132BD781-1B62-4B8A-A3E9-EE2AB1033005}"/>
                </a:ext>
              </a:extLst>
            </p:cNvPr>
            <p:cNvSpPr/>
            <p:nvPr/>
          </p:nvSpPr>
          <p:spPr>
            <a:xfrm>
              <a:off x="7580313" y="5926138"/>
              <a:ext cx="314325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矩形 48">
              <a:extLst>
                <a:ext uri="{FF2B5EF4-FFF2-40B4-BE49-F238E27FC236}">
                  <a16:creationId xmlns:a16="http://schemas.microsoft.com/office/drawing/2014/main" id="{A90D6168-C31B-4146-B376-22CA8C01A862}"/>
                </a:ext>
              </a:extLst>
            </p:cNvPr>
            <p:cNvSpPr/>
            <p:nvPr/>
          </p:nvSpPr>
          <p:spPr>
            <a:xfrm>
              <a:off x="7288213" y="5926138"/>
              <a:ext cx="292100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矩形 49">
              <a:extLst>
                <a:ext uri="{FF2B5EF4-FFF2-40B4-BE49-F238E27FC236}">
                  <a16:creationId xmlns:a16="http://schemas.microsoft.com/office/drawing/2014/main" id="{C895A8C1-0DB0-450B-B806-7B6435BB9EA1}"/>
                </a:ext>
              </a:extLst>
            </p:cNvPr>
            <p:cNvSpPr/>
            <p:nvPr/>
          </p:nvSpPr>
          <p:spPr>
            <a:xfrm>
              <a:off x="6985000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矩形 50">
              <a:extLst>
                <a:ext uri="{FF2B5EF4-FFF2-40B4-BE49-F238E27FC236}">
                  <a16:creationId xmlns:a16="http://schemas.microsoft.com/office/drawing/2014/main" id="{D8EEB303-F888-4FFC-B567-B2E92D0A5B97}"/>
                </a:ext>
              </a:extLst>
            </p:cNvPr>
            <p:cNvSpPr/>
            <p:nvPr/>
          </p:nvSpPr>
          <p:spPr>
            <a:xfrm>
              <a:off x="6681788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矩形 51">
              <a:extLst>
                <a:ext uri="{FF2B5EF4-FFF2-40B4-BE49-F238E27FC236}">
                  <a16:creationId xmlns:a16="http://schemas.microsoft.com/office/drawing/2014/main" id="{1AD4DA96-64A6-40DA-8A8A-02A8620757C8}"/>
                </a:ext>
              </a:extLst>
            </p:cNvPr>
            <p:cNvSpPr/>
            <p:nvPr/>
          </p:nvSpPr>
          <p:spPr>
            <a:xfrm>
              <a:off x="6378575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矩形 52">
              <a:extLst>
                <a:ext uri="{FF2B5EF4-FFF2-40B4-BE49-F238E27FC236}">
                  <a16:creationId xmlns:a16="http://schemas.microsoft.com/office/drawing/2014/main" id="{56BA6F50-8C05-42FF-A12E-E70460B49EFF}"/>
                </a:ext>
              </a:extLst>
            </p:cNvPr>
            <p:cNvSpPr/>
            <p:nvPr/>
          </p:nvSpPr>
          <p:spPr>
            <a:xfrm>
              <a:off x="6075363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矩形 53">
              <a:extLst>
                <a:ext uri="{FF2B5EF4-FFF2-40B4-BE49-F238E27FC236}">
                  <a16:creationId xmlns:a16="http://schemas.microsoft.com/office/drawing/2014/main" id="{14111F8F-BA8D-4545-B6C9-40D1CCD54672}"/>
                </a:ext>
              </a:extLst>
            </p:cNvPr>
            <p:cNvSpPr/>
            <p:nvPr/>
          </p:nvSpPr>
          <p:spPr>
            <a:xfrm>
              <a:off x="8501063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矩形 54">
              <a:extLst>
                <a:ext uri="{FF2B5EF4-FFF2-40B4-BE49-F238E27FC236}">
                  <a16:creationId xmlns:a16="http://schemas.microsoft.com/office/drawing/2014/main" id="{010D4683-08C4-4CCB-A84E-D4660C6E0F21}"/>
                </a:ext>
              </a:extLst>
            </p:cNvPr>
            <p:cNvSpPr/>
            <p:nvPr/>
          </p:nvSpPr>
          <p:spPr>
            <a:xfrm>
              <a:off x="8197850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矩形 55">
              <a:extLst>
                <a:ext uri="{FF2B5EF4-FFF2-40B4-BE49-F238E27FC236}">
                  <a16:creationId xmlns:a16="http://schemas.microsoft.com/office/drawing/2014/main" id="{2CD4EF34-276B-4446-8AB1-BA009AB6AF29}"/>
                </a:ext>
              </a:extLst>
            </p:cNvPr>
            <p:cNvSpPr/>
            <p:nvPr/>
          </p:nvSpPr>
          <p:spPr>
            <a:xfrm>
              <a:off x="7894638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矩形 56">
              <a:extLst>
                <a:ext uri="{FF2B5EF4-FFF2-40B4-BE49-F238E27FC236}">
                  <a16:creationId xmlns:a16="http://schemas.microsoft.com/office/drawing/2014/main" id="{498F9378-EC99-42C0-B8BB-F94AD7602807}"/>
                </a:ext>
              </a:extLst>
            </p:cNvPr>
            <p:cNvSpPr/>
            <p:nvPr/>
          </p:nvSpPr>
          <p:spPr>
            <a:xfrm>
              <a:off x="7580313" y="56181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矩形 57">
              <a:extLst>
                <a:ext uri="{FF2B5EF4-FFF2-40B4-BE49-F238E27FC236}">
                  <a16:creationId xmlns:a16="http://schemas.microsoft.com/office/drawing/2014/main" id="{93C8C51E-D619-4762-81FE-05FBFD2E89DF}"/>
                </a:ext>
              </a:extLst>
            </p:cNvPr>
            <p:cNvSpPr/>
            <p:nvPr/>
          </p:nvSpPr>
          <p:spPr>
            <a:xfrm>
              <a:off x="7288213" y="56181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6" name="矩形 58">
              <a:extLst>
                <a:ext uri="{FF2B5EF4-FFF2-40B4-BE49-F238E27FC236}">
                  <a16:creationId xmlns:a16="http://schemas.microsoft.com/office/drawing/2014/main" id="{203C0EC8-4EBB-44C6-AD21-2982D252FF1D}"/>
                </a:ext>
              </a:extLst>
            </p:cNvPr>
            <p:cNvSpPr/>
            <p:nvPr/>
          </p:nvSpPr>
          <p:spPr>
            <a:xfrm>
              <a:off x="6985000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7" name="矩形 59">
              <a:extLst>
                <a:ext uri="{FF2B5EF4-FFF2-40B4-BE49-F238E27FC236}">
                  <a16:creationId xmlns:a16="http://schemas.microsoft.com/office/drawing/2014/main" id="{36F73047-67E3-4AFE-B415-036A570F1D26}"/>
                </a:ext>
              </a:extLst>
            </p:cNvPr>
            <p:cNvSpPr/>
            <p:nvPr/>
          </p:nvSpPr>
          <p:spPr>
            <a:xfrm>
              <a:off x="6681788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矩形 60">
              <a:extLst>
                <a:ext uri="{FF2B5EF4-FFF2-40B4-BE49-F238E27FC236}">
                  <a16:creationId xmlns:a16="http://schemas.microsoft.com/office/drawing/2014/main" id="{11CA5D68-4CFE-4718-9662-1E78F838E60A}"/>
                </a:ext>
              </a:extLst>
            </p:cNvPr>
            <p:cNvSpPr/>
            <p:nvPr/>
          </p:nvSpPr>
          <p:spPr>
            <a:xfrm>
              <a:off x="6378575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矩形 61">
              <a:extLst>
                <a:ext uri="{FF2B5EF4-FFF2-40B4-BE49-F238E27FC236}">
                  <a16:creationId xmlns:a16="http://schemas.microsoft.com/office/drawing/2014/main" id="{AAD532DA-BD69-4DA7-9084-685B8BBE687E}"/>
                </a:ext>
              </a:extLst>
            </p:cNvPr>
            <p:cNvSpPr/>
            <p:nvPr/>
          </p:nvSpPr>
          <p:spPr>
            <a:xfrm>
              <a:off x="6075363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矩形 62">
              <a:extLst>
                <a:ext uri="{FF2B5EF4-FFF2-40B4-BE49-F238E27FC236}">
                  <a16:creationId xmlns:a16="http://schemas.microsoft.com/office/drawing/2014/main" id="{5BA81A32-6B83-49F1-8CA6-7DFBE58C1CA4}"/>
                </a:ext>
              </a:extLst>
            </p:cNvPr>
            <p:cNvSpPr/>
            <p:nvPr/>
          </p:nvSpPr>
          <p:spPr>
            <a:xfrm>
              <a:off x="8501063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矩形 63">
              <a:extLst>
                <a:ext uri="{FF2B5EF4-FFF2-40B4-BE49-F238E27FC236}">
                  <a16:creationId xmlns:a16="http://schemas.microsoft.com/office/drawing/2014/main" id="{CFEA598E-2F24-4931-B15C-DDFA82F981F0}"/>
                </a:ext>
              </a:extLst>
            </p:cNvPr>
            <p:cNvSpPr/>
            <p:nvPr/>
          </p:nvSpPr>
          <p:spPr>
            <a:xfrm>
              <a:off x="8197850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矩形 64">
              <a:extLst>
                <a:ext uri="{FF2B5EF4-FFF2-40B4-BE49-F238E27FC236}">
                  <a16:creationId xmlns:a16="http://schemas.microsoft.com/office/drawing/2014/main" id="{BB0AC65A-32EB-4A55-849C-754F96E02D97}"/>
                </a:ext>
              </a:extLst>
            </p:cNvPr>
            <p:cNvSpPr/>
            <p:nvPr/>
          </p:nvSpPr>
          <p:spPr>
            <a:xfrm>
              <a:off x="7894638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矩形 65">
              <a:extLst>
                <a:ext uri="{FF2B5EF4-FFF2-40B4-BE49-F238E27FC236}">
                  <a16:creationId xmlns:a16="http://schemas.microsoft.com/office/drawing/2014/main" id="{2ACEDA3D-12FB-4040-9F55-E70B6BD85530}"/>
                </a:ext>
              </a:extLst>
            </p:cNvPr>
            <p:cNvSpPr/>
            <p:nvPr/>
          </p:nvSpPr>
          <p:spPr>
            <a:xfrm>
              <a:off x="7580313" y="53101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矩形 66">
              <a:extLst>
                <a:ext uri="{FF2B5EF4-FFF2-40B4-BE49-F238E27FC236}">
                  <a16:creationId xmlns:a16="http://schemas.microsoft.com/office/drawing/2014/main" id="{EADEEA34-3578-4791-94F2-6F75039DEC0F}"/>
                </a:ext>
              </a:extLst>
            </p:cNvPr>
            <p:cNvSpPr/>
            <p:nvPr/>
          </p:nvSpPr>
          <p:spPr>
            <a:xfrm>
              <a:off x="7288213" y="53101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矩形 67">
              <a:extLst>
                <a:ext uri="{FF2B5EF4-FFF2-40B4-BE49-F238E27FC236}">
                  <a16:creationId xmlns:a16="http://schemas.microsoft.com/office/drawing/2014/main" id="{5C9BB03B-D017-4D91-87C0-F40EB0535381}"/>
                </a:ext>
              </a:extLst>
            </p:cNvPr>
            <p:cNvSpPr/>
            <p:nvPr/>
          </p:nvSpPr>
          <p:spPr>
            <a:xfrm>
              <a:off x="6985000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矩形 68">
              <a:extLst>
                <a:ext uri="{FF2B5EF4-FFF2-40B4-BE49-F238E27FC236}">
                  <a16:creationId xmlns:a16="http://schemas.microsoft.com/office/drawing/2014/main" id="{85CBD1A6-D78D-4619-9659-3602FA1EA1F6}"/>
                </a:ext>
              </a:extLst>
            </p:cNvPr>
            <p:cNvSpPr/>
            <p:nvPr/>
          </p:nvSpPr>
          <p:spPr>
            <a:xfrm>
              <a:off x="6681788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矩形 69">
              <a:extLst>
                <a:ext uri="{FF2B5EF4-FFF2-40B4-BE49-F238E27FC236}">
                  <a16:creationId xmlns:a16="http://schemas.microsoft.com/office/drawing/2014/main" id="{6B4FBE60-319F-4106-BE20-FC4B48CA2DC4}"/>
                </a:ext>
              </a:extLst>
            </p:cNvPr>
            <p:cNvSpPr/>
            <p:nvPr/>
          </p:nvSpPr>
          <p:spPr>
            <a:xfrm>
              <a:off x="6378575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矩形 70">
              <a:extLst>
                <a:ext uri="{FF2B5EF4-FFF2-40B4-BE49-F238E27FC236}">
                  <a16:creationId xmlns:a16="http://schemas.microsoft.com/office/drawing/2014/main" id="{BE7E3538-DDAB-4A2F-B40C-3C45BDB3625D}"/>
                </a:ext>
              </a:extLst>
            </p:cNvPr>
            <p:cNvSpPr/>
            <p:nvPr/>
          </p:nvSpPr>
          <p:spPr>
            <a:xfrm>
              <a:off x="6075363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矩形 71">
              <a:extLst>
                <a:ext uri="{FF2B5EF4-FFF2-40B4-BE49-F238E27FC236}">
                  <a16:creationId xmlns:a16="http://schemas.microsoft.com/office/drawing/2014/main" id="{ED37C004-C7E2-4EFC-B481-A4D2C71041DD}"/>
                </a:ext>
              </a:extLst>
            </p:cNvPr>
            <p:cNvSpPr/>
            <p:nvPr/>
          </p:nvSpPr>
          <p:spPr>
            <a:xfrm>
              <a:off x="8501063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矩形 72">
              <a:extLst>
                <a:ext uri="{FF2B5EF4-FFF2-40B4-BE49-F238E27FC236}">
                  <a16:creationId xmlns:a16="http://schemas.microsoft.com/office/drawing/2014/main" id="{091800F6-B031-409A-A2E8-493D35D5155C}"/>
                </a:ext>
              </a:extLst>
            </p:cNvPr>
            <p:cNvSpPr/>
            <p:nvPr/>
          </p:nvSpPr>
          <p:spPr>
            <a:xfrm>
              <a:off x="8197850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矩形 73">
              <a:extLst>
                <a:ext uri="{FF2B5EF4-FFF2-40B4-BE49-F238E27FC236}">
                  <a16:creationId xmlns:a16="http://schemas.microsoft.com/office/drawing/2014/main" id="{5EE4A8F4-0809-481B-9FCB-C1AAC6BB85A3}"/>
                </a:ext>
              </a:extLst>
            </p:cNvPr>
            <p:cNvSpPr/>
            <p:nvPr/>
          </p:nvSpPr>
          <p:spPr>
            <a:xfrm>
              <a:off x="7894638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矩形 74">
              <a:extLst>
                <a:ext uri="{FF2B5EF4-FFF2-40B4-BE49-F238E27FC236}">
                  <a16:creationId xmlns:a16="http://schemas.microsoft.com/office/drawing/2014/main" id="{3DA2F920-21CE-46E9-9C96-9F722AA8A002}"/>
                </a:ext>
              </a:extLst>
            </p:cNvPr>
            <p:cNvSpPr/>
            <p:nvPr/>
          </p:nvSpPr>
          <p:spPr>
            <a:xfrm>
              <a:off x="7580313" y="50022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矩形 75">
              <a:extLst>
                <a:ext uri="{FF2B5EF4-FFF2-40B4-BE49-F238E27FC236}">
                  <a16:creationId xmlns:a16="http://schemas.microsoft.com/office/drawing/2014/main" id="{CB96BA4C-5DA7-4BDC-B9D0-35011707680C}"/>
                </a:ext>
              </a:extLst>
            </p:cNvPr>
            <p:cNvSpPr/>
            <p:nvPr/>
          </p:nvSpPr>
          <p:spPr>
            <a:xfrm>
              <a:off x="7288213" y="50022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矩形 76">
              <a:extLst>
                <a:ext uri="{FF2B5EF4-FFF2-40B4-BE49-F238E27FC236}">
                  <a16:creationId xmlns:a16="http://schemas.microsoft.com/office/drawing/2014/main" id="{86FA5C64-2552-4D90-A39C-4CEA423DA5ED}"/>
                </a:ext>
              </a:extLst>
            </p:cNvPr>
            <p:cNvSpPr/>
            <p:nvPr/>
          </p:nvSpPr>
          <p:spPr>
            <a:xfrm>
              <a:off x="6985000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矩形 77">
              <a:extLst>
                <a:ext uri="{FF2B5EF4-FFF2-40B4-BE49-F238E27FC236}">
                  <a16:creationId xmlns:a16="http://schemas.microsoft.com/office/drawing/2014/main" id="{D34B2CB4-619A-4A97-A242-3B4D61028353}"/>
                </a:ext>
              </a:extLst>
            </p:cNvPr>
            <p:cNvSpPr/>
            <p:nvPr/>
          </p:nvSpPr>
          <p:spPr>
            <a:xfrm>
              <a:off x="6681788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矩形 78">
              <a:extLst>
                <a:ext uri="{FF2B5EF4-FFF2-40B4-BE49-F238E27FC236}">
                  <a16:creationId xmlns:a16="http://schemas.microsoft.com/office/drawing/2014/main" id="{E4606041-C146-416D-8544-A44D52C76549}"/>
                </a:ext>
              </a:extLst>
            </p:cNvPr>
            <p:cNvSpPr/>
            <p:nvPr/>
          </p:nvSpPr>
          <p:spPr>
            <a:xfrm>
              <a:off x="6378575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矩形 79">
              <a:extLst>
                <a:ext uri="{FF2B5EF4-FFF2-40B4-BE49-F238E27FC236}">
                  <a16:creationId xmlns:a16="http://schemas.microsoft.com/office/drawing/2014/main" id="{EB83EECE-F459-4A6C-A9A1-3DB56D00CFED}"/>
                </a:ext>
              </a:extLst>
            </p:cNvPr>
            <p:cNvSpPr/>
            <p:nvPr/>
          </p:nvSpPr>
          <p:spPr>
            <a:xfrm>
              <a:off x="6075363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矩形 80">
              <a:extLst>
                <a:ext uri="{FF2B5EF4-FFF2-40B4-BE49-F238E27FC236}">
                  <a16:creationId xmlns:a16="http://schemas.microsoft.com/office/drawing/2014/main" id="{DDE505B3-2B1B-4EE3-9CF8-4C2249659E35}"/>
                </a:ext>
              </a:extLst>
            </p:cNvPr>
            <p:cNvSpPr/>
            <p:nvPr/>
          </p:nvSpPr>
          <p:spPr>
            <a:xfrm>
              <a:off x="8501063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矩形 81">
              <a:extLst>
                <a:ext uri="{FF2B5EF4-FFF2-40B4-BE49-F238E27FC236}">
                  <a16:creationId xmlns:a16="http://schemas.microsoft.com/office/drawing/2014/main" id="{7B11E145-F2E5-4F62-B4EA-926D289A2A2E}"/>
                </a:ext>
              </a:extLst>
            </p:cNvPr>
            <p:cNvSpPr/>
            <p:nvPr/>
          </p:nvSpPr>
          <p:spPr>
            <a:xfrm>
              <a:off x="8197850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矩形 82">
              <a:extLst>
                <a:ext uri="{FF2B5EF4-FFF2-40B4-BE49-F238E27FC236}">
                  <a16:creationId xmlns:a16="http://schemas.microsoft.com/office/drawing/2014/main" id="{609DD635-128A-4B67-A72F-FF6C9481644B}"/>
                </a:ext>
              </a:extLst>
            </p:cNvPr>
            <p:cNvSpPr/>
            <p:nvPr/>
          </p:nvSpPr>
          <p:spPr>
            <a:xfrm>
              <a:off x="7894638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矩形 83">
              <a:extLst>
                <a:ext uri="{FF2B5EF4-FFF2-40B4-BE49-F238E27FC236}">
                  <a16:creationId xmlns:a16="http://schemas.microsoft.com/office/drawing/2014/main" id="{88248DE0-47F4-4D69-9A18-FE877F50E3A7}"/>
                </a:ext>
              </a:extLst>
            </p:cNvPr>
            <p:cNvSpPr/>
            <p:nvPr/>
          </p:nvSpPr>
          <p:spPr>
            <a:xfrm>
              <a:off x="7580313" y="469423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矩形 84">
              <a:extLst>
                <a:ext uri="{FF2B5EF4-FFF2-40B4-BE49-F238E27FC236}">
                  <a16:creationId xmlns:a16="http://schemas.microsoft.com/office/drawing/2014/main" id="{15383A8C-9127-4829-BD3B-EEF5557C6D34}"/>
                </a:ext>
              </a:extLst>
            </p:cNvPr>
            <p:cNvSpPr/>
            <p:nvPr/>
          </p:nvSpPr>
          <p:spPr>
            <a:xfrm>
              <a:off x="7288213" y="469423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矩形 85">
              <a:extLst>
                <a:ext uri="{FF2B5EF4-FFF2-40B4-BE49-F238E27FC236}">
                  <a16:creationId xmlns:a16="http://schemas.microsoft.com/office/drawing/2014/main" id="{DCA07CA2-93E0-4A90-BCF1-0FA52D7CCC35}"/>
                </a:ext>
              </a:extLst>
            </p:cNvPr>
            <p:cNvSpPr/>
            <p:nvPr/>
          </p:nvSpPr>
          <p:spPr>
            <a:xfrm>
              <a:off x="6985000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矩形 86">
              <a:extLst>
                <a:ext uri="{FF2B5EF4-FFF2-40B4-BE49-F238E27FC236}">
                  <a16:creationId xmlns:a16="http://schemas.microsoft.com/office/drawing/2014/main" id="{68D62C65-9ECA-4170-BE8B-67CB260402B9}"/>
                </a:ext>
              </a:extLst>
            </p:cNvPr>
            <p:cNvSpPr/>
            <p:nvPr/>
          </p:nvSpPr>
          <p:spPr>
            <a:xfrm>
              <a:off x="6681788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矩形 87">
              <a:extLst>
                <a:ext uri="{FF2B5EF4-FFF2-40B4-BE49-F238E27FC236}">
                  <a16:creationId xmlns:a16="http://schemas.microsoft.com/office/drawing/2014/main" id="{D5F845BE-2C21-43A0-8BBF-A42F08423553}"/>
                </a:ext>
              </a:extLst>
            </p:cNvPr>
            <p:cNvSpPr/>
            <p:nvPr/>
          </p:nvSpPr>
          <p:spPr>
            <a:xfrm>
              <a:off x="6378575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矩形 88">
              <a:extLst>
                <a:ext uri="{FF2B5EF4-FFF2-40B4-BE49-F238E27FC236}">
                  <a16:creationId xmlns:a16="http://schemas.microsoft.com/office/drawing/2014/main" id="{FC67DBC5-EFA5-4687-840B-9118A8EF7665}"/>
                </a:ext>
              </a:extLst>
            </p:cNvPr>
            <p:cNvSpPr/>
            <p:nvPr/>
          </p:nvSpPr>
          <p:spPr>
            <a:xfrm>
              <a:off x="6075363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矩形 89">
              <a:extLst>
                <a:ext uri="{FF2B5EF4-FFF2-40B4-BE49-F238E27FC236}">
                  <a16:creationId xmlns:a16="http://schemas.microsoft.com/office/drawing/2014/main" id="{E1DAF41D-DDDE-4E0B-A533-DD0D30A54AE4}"/>
                </a:ext>
              </a:extLst>
            </p:cNvPr>
            <p:cNvSpPr/>
            <p:nvPr/>
          </p:nvSpPr>
          <p:spPr>
            <a:xfrm>
              <a:off x="8501063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矩形 90">
              <a:extLst>
                <a:ext uri="{FF2B5EF4-FFF2-40B4-BE49-F238E27FC236}">
                  <a16:creationId xmlns:a16="http://schemas.microsoft.com/office/drawing/2014/main" id="{E01C6C30-46F3-4986-8C4A-F2FA59F1897D}"/>
                </a:ext>
              </a:extLst>
            </p:cNvPr>
            <p:cNvSpPr/>
            <p:nvPr/>
          </p:nvSpPr>
          <p:spPr>
            <a:xfrm>
              <a:off x="8197850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矩形 91">
              <a:extLst>
                <a:ext uri="{FF2B5EF4-FFF2-40B4-BE49-F238E27FC236}">
                  <a16:creationId xmlns:a16="http://schemas.microsoft.com/office/drawing/2014/main" id="{DB51908B-84A6-4126-91EE-91B6E7FE9BA3}"/>
                </a:ext>
              </a:extLst>
            </p:cNvPr>
            <p:cNvSpPr/>
            <p:nvPr/>
          </p:nvSpPr>
          <p:spPr>
            <a:xfrm>
              <a:off x="7894638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矩形 92">
              <a:extLst>
                <a:ext uri="{FF2B5EF4-FFF2-40B4-BE49-F238E27FC236}">
                  <a16:creationId xmlns:a16="http://schemas.microsoft.com/office/drawing/2014/main" id="{8AA295E8-E954-4349-8B85-B20FD0C64EA7}"/>
                </a:ext>
              </a:extLst>
            </p:cNvPr>
            <p:cNvSpPr/>
            <p:nvPr/>
          </p:nvSpPr>
          <p:spPr>
            <a:xfrm>
              <a:off x="7580313" y="43862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矩形 93">
              <a:extLst>
                <a:ext uri="{FF2B5EF4-FFF2-40B4-BE49-F238E27FC236}">
                  <a16:creationId xmlns:a16="http://schemas.microsoft.com/office/drawing/2014/main" id="{574E9215-34BF-41AC-A7CF-B1B9289399CE}"/>
                </a:ext>
              </a:extLst>
            </p:cNvPr>
            <p:cNvSpPr/>
            <p:nvPr/>
          </p:nvSpPr>
          <p:spPr>
            <a:xfrm>
              <a:off x="7288213" y="43862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矩形 94">
              <a:extLst>
                <a:ext uri="{FF2B5EF4-FFF2-40B4-BE49-F238E27FC236}">
                  <a16:creationId xmlns:a16="http://schemas.microsoft.com/office/drawing/2014/main" id="{2B47694B-24A5-4061-AE98-FF179A48F9D9}"/>
                </a:ext>
              </a:extLst>
            </p:cNvPr>
            <p:cNvSpPr/>
            <p:nvPr/>
          </p:nvSpPr>
          <p:spPr>
            <a:xfrm>
              <a:off x="6985000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矩形 95">
              <a:extLst>
                <a:ext uri="{FF2B5EF4-FFF2-40B4-BE49-F238E27FC236}">
                  <a16:creationId xmlns:a16="http://schemas.microsoft.com/office/drawing/2014/main" id="{898958B1-6E24-4E72-B678-FE34937D3B25}"/>
                </a:ext>
              </a:extLst>
            </p:cNvPr>
            <p:cNvSpPr/>
            <p:nvPr/>
          </p:nvSpPr>
          <p:spPr>
            <a:xfrm>
              <a:off x="6681788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矩形 96">
              <a:extLst>
                <a:ext uri="{FF2B5EF4-FFF2-40B4-BE49-F238E27FC236}">
                  <a16:creationId xmlns:a16="http://schemas.microsoft.com/office/drawing/2014/main" id="{1930B9D9-3BA6-4BCD-9C13-FD07B996992F}"/>
                </a:ext>
              </a:extLst>
            </p:cNvPr>
            <p:cNvSpPr/>
            <p:nvPr/>
          </p:nvSpPr>
          <p:spPr>
            <a:xfrm>
              <a:off x="6378575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矩形 97">
              <a:extLst>
                <a:ext uri="{FF2B5EF4-FFF2-40B4-BE49-F238E27FC236}">
                  <a16:creationId xmlns:a16="http://schemas.microsoft.com/office/drawing/2014/main" id="{CBFD3525-A8BE-4C4A-B3AC-5F483824122F}"/>
                </a:ext>
              </a:extLst>
            </p:cNvPr>
            <p:cNvSpPr/>
            <p:nvPr/>
          </p:nvSpPr>
          <p:spPr>
            <a:xfrm>
              <a:off x="6075363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矩形 98">
              <a:extLst>
                <a:ext uri="{FF2B5EF4-FFF2-40B4-BE49-F238E27FC236}">
                  <a16:creationId xmlns:a16="http://schemas.microsoft.com/office/drawing/2014/main" id="{F54E9575-DA68-4B16-921E-08ECEA7E9C2B}"/>
                </a:ext>
              </a:extLst>
            </p:cNvPr>
            <p:cNvSpPr/>
            <p:nvPr/>
          </p:nvSpPr>
          <p:spPr>
            <a:xfrm>
              <a:off x="8501063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矩形 99">
              <a:extLst>
                <a:ext uri="{FF2B5EF4-FFF2-40B4-BE49-F238E27FC236}">
                  <a16:creationId xmlns:a16="http://schemas.microsoft.com/office/drawing/2014/main" id="{6F69034E-CD3A-4387-B897-619A0BE4F98A}"/>
                </a:ext>
              </a:extLst>
            </p:cNvPr>
            <p:cNvSpPr/>
            <p:nvPr/>
          </p:nvSpPr>
          <p:spPr>
            <a:xfrm>
              <a:off x="8197850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矩形 100">
              <a:extLst>
                <a:ext uri="{FF2B5EF4-FFF2-40B4-BE49-F238E27FC236}">
                  <a16:creationId xmlns:a16="http://schemas.microsoft.com/office/drawing/2014/main" id="{19AB0AFA-41B5-4057-B0CC-A5C63654F0D5}"/>
                </a:ext>
              </a:extLst>
            </p:cNvPr>
            <p:cNvSpPr/>
            <p:nvPr/>
          </p:nvSpPr>
          <p:spPr>
            <a:xfrm>
              <a:off x="7894638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矩形 101">
              <a:extLst>
                <a:ext uri="{FF2B5EF4-FFF2-40B4-BE49-F238E27FC236}">
                  <a16:creationId xmlns:a16="http://schemas.microsoft.com/office/drawing/2014/main" id="{458B571B-8A28-446B-8F67-294C01E389D2}"/>
                </a:ext>
              </a:extLst>
            </p:cNvPr>
            <p:cNvSpPr/>
            <p:nvPr/>
          </p:nvSpPr>
          <p:spPr>
            <a:xfrm>
              <a:off x="7580313" y="40782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矩形 102">
              <a:extLst>
                <a:ext uri="{FF2B5EF4-FFF2-40B4-BE49-F238E27FC236}">
                  <a16:creationId xmlns:a16="http://schemas.microsoft.com/office/drawing/2014/main" id="{3646FD3C-F1EE-4E71-8724-733BC97A45CE}"/>
                </a:ext>
              </a:extLst>
            </p:cNvPr>
            <p:cNvSpPr/>
            <p:nvPr/>
          </p:nvSpPr>
          <p:spPr>
            <a:xfrm>
              <a:off x="7288213" y="40782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矩形 103">
              <a:extLst>
                <a:ext uri="{FF2B5EF4-FFF2-40B4-BE49-F238E27FC236}">
                  <a16:creationId xmlns:a16="http://schemas.microsoft.com/office/drawing/2014/main" id="{4E7A43ED-17B7-4388-90AA-81FE8247DDA9}"/>
                </a:ext>
              </a:extLst>
            </p:cNvPr>
            <p:cNvSpPr/>
            <p:nvPr/>
          </p:nvSpPr>
          <p:spPr>
            <a:xfrm>
              <a:off x="6985000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矩形 104">
              <a:extLst>
                <a:ext uri="{FF2B5EF4-FFF2-40B4-BE49-F238E27FC236}">
                  <a16:creationId xmlns:a16="http://schemas.microsoft.com/office/drawing/2014/main" id="{59F7F912-ABB8-4549-9F9C-14E2E6E97D17}"/>
                </a:ext>
              </a:extLst>
            </p:cNvPr>
            <p:cNvSpPr/>
            <p:nvPr/>
          </p:nvSpPr>
          <p:spPr>
            <a:xfrm>
              <a:off x="6681788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矩形 105">
              <a:extLst>
                <a:ext uri="{FF2B5EF4-FFF2-40B4-BE49-F238E27FC236}">
                  <a16:creationId xmlns:a16="http://schemas.microsoft.com/office/drawing/2014/main" id="{D92C17B0-DB6F-49A1-84E8-A509BBFD44B4}"/>
                </a:ext>
              </a:extLst>
            </p:cNvPr>
            <p:cNvSpPr/>
            <p:nvPr/>
          </p:nvSpPr>
          <p:spPr>
            <a:xfrm>
              <a:off x="6378575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矩形 106">
              <a:extLst>
                <a:ext uri="{FF2B5EF4-FFF2-40B4-BE49-F238E27FC236}">
                  <a16:creationId xmlns:a16="http://schemas.microsoft.com/office/drawing/2014/main" id="{553A5B59-294A-4A79-96ED-6E55EABB6031}"/>
                </a:ext>
              </a:extLst>
            </p:cNvPr>
            <p:cNvSpPr/>
            <p:nvPr/>
          </p:nvSpPr>
          <p:spPr>
            <a:xfrm>
              <a:off x="6075363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5" name="矩形 107">
              <a:extLst>
                <a:ext uri="{FF2B5EF4-FFF2-40B4-BE49-F238E27FC236}">
                  <a16:creationId xmlns:a16="http://schemas.microsoft.com/office/drawing/2014/main" id="{05BE993D-9AD0-44A1-A213-CADC2B930D03}"/>
                </a:ext>
              </a:extLst>
            </p:cNvPr>
            <p:cNvSpPr/>
            <p:nvPr/>
          </p:nvSpPr>
          <p:spPr>
            <a:xfrm>
              <a:off x="8501063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6" name="矩形 108">
              <a:extLst>
                <a:ext uri="{FF2B5EF4-FFF2-40B4-BE49-F238E27FC236}">
                  <a16:creationId xmlns:a16="http://schemas.microsoft.com/office/drawing/2014/main" id="{4DBB1BA5-2C98-47AB-A353-BEEE0AC078E3}"/>
                </a:ext>
              </a:extLst>
            </p:cNvPr>
            <p:cNvSpPr/>
            <p:nvPr/>
          </p:nvSpPr>
          <p:spPr>
            <a:xfrm>
              <a:off x="8197850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7" name="矩形 109">
              <a:extLst>
                <a:ext uri="{FF2B5EF4-FFF2-40B4-BE49-F238E27FC236}">
                  <a16:creationId xmlns:a16="http://schemas.microsoft.com/office/drawing/2014/main" id="{B73F650D-B90C-4DE1-A524-C6122BAB4200}"/>
                </a:ext>
              </a:extLst>
            </p:cNvPr>
            <p:cNvSpPr/>
            <p:nvPr/>
          </p:nvSpPr>
          <p:spPr>
            <a:xfrm>
              <a:off x="7894638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8" name="矩形 110">
              <a:extLst>
                <a:ext uri="{FF2B5EF4-FFF2-40B4-BE49-F238E27FC236}">
                  <a16:creationId xmlns:a16="http://schemas.microsoft.com/office/drawing/2014/main" id="{550CB93E-4A47-4879-AA45-A62254B7AA87}"/>
                </a:ext>
              </a:extLst>
            </p:cNvPr>
            <p:cNvSpPr/>
            <p:nvPr/>
          </p:nvSpPr>
          <p:spPr>
            <a:xfrm>
              <a:off x="7580313" y="37703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9" name="矩形 111">
              <a:extLst>
                <a:ext uri="{FF2B5EF4-FFF2-40B4-BE49-F238E27FC236}">
                  <a16:creationId xmlns:a16="http://schemas.microsoft.com/office/drawing/2014/main" id="{FDC497E7-DB5A-4428-A195-09B5B83A1687}"/>
                </a:ext>
              </a:extLst>
            </p:cNvPr>
            <p:cNvSpPr/>
            <p:nvPr/>
          </p:nvSpPr>
          <p:spPr>
            <a:xfrm>
              <a:off x="7288213" y="37703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0" name="矩形 112">
              <a:extLst>
                <a:ext uri="{FF2B5EF4-FFF2-40B4-BE49-F238E27FC236}">
                  <a16:creationId xmlns:a16="http://schemas.microsoft.com/office/drawing/2014/main" id="{6DC0650E-B453-49AC-A67E-2A84845FBAD3}"/>
                </a:ext>
              </a:extLst>
            </p:cNvPr>
            <p:cNvSpPr/>
            <p:nvPr/>
          </p:nvSpPr>
          <p:spPr>
            <a:xfrm>
              <a:off x="6985000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1" name="矩形 113">
              <a:extLst>
                <a:ext uri="{FF2B5EF4-FFF2-40B4-BE49-F238E27FC236}">
                  <a16:creationId xmlns:a16="http://schemas.microsoft.com/office/drawing/2014/main" id="{A2E7774E-FFDA-436F-BDD8-B0914313C3B0}"/>
                </a:ext>
              </a:extLst>
            </p:cNvPr>
            <p:cNvSpPr/>
            <p:nvPr/>
          </p:nvSpPr>
          <p:spPr>
            <a:xfrm>
              <a:off x="6681788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2" name="矩形 114">
              <a:extLst>
                <a:ext uri="{FF2B5EF4-FFF2-40B4-BE49-F238E27FC236}">
                  <a16:creationId xmlns:a16="http://schemas.microsoft.com/office/drawing/2014/main" id="{4469C447-663F-4B1E-AB6A-69414CED22CC}"/>
                </a:ext>
              </a:extLst>
            </p:cNvPr>
            <p:cNvSpPr/>
            <p:nvPr/>
          </p:nvSpPr>
          <p:spPr>
            <a:xfrm>
              <a:off x="6378575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3" name="矩形 115">
              <a:extLst>
                <a:ext uri="{FF2B5EF4-FFF2-40B4-BE49-F238E27FC236}">
                  <a16:creationId xmlns:a16="http://schemas.microsoft.com/office/drawing/2014/main" id="{F29F1019-E10F-434A-BD92-A105FCBE7353}"/>
                </a:ext>
              </a:extLst>
            </p:cNvPr>
            <p:cNvSpPr/>
            <p:nvPr/>
          </p:nvSpPr>
          <p:spPr>
            <a:xfrm>
              <a:off x="6075363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4" name="矩形 116">
              <a:extLst>
                <a:ext uri="{FF2B5EF4-FFF2-40B4-BE49-F238E27FC236}">
                  <a16:creationId xmlns:a16="http://schemas.microsoft.com/office/drawing/2014/main" id="{792FF2E1-1A08-4D02-B418-48F32DAE9975}"/>
                </a:ext>
              </a:extLst>
            </p:cNvPr>
            <p:cNvSpPr/>
            <p:nvPr/>
          </p:nvSpPr>
          <p:spPr>
            <a:xfrm>
              <a:off x="8501063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5" name="矩形 117">
              <a:extLst>
                <a:ext uri="{FF2B5EF4-FFF2-40B4-BE49-F238E27FC236}">
                  <a16:creationId xmlns:a16="http://schemas.microsoft.com/office/drawing/2014/main" id="{4A1F9E38-8578-41CC-9E8E-6EFE85F7CD98}"/>
                </a:ext>
              </a:extLst>
            </p:cNvPr>
            <p:cNvSpPr/>
            <p:nvPr/>
          </p:nvSpPr>
          <p:spPr>
            <a:xfrm>
              <a:off x="8197850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6" name="矩形 118">
              <a:extLst>
                <a:ext uri="{FF2B5EF4-FFF2-40B4-BE49-F238E27FC236}">
                  <a16:creationId xmlns:a16="http://schemas.microsoft.com/office/drawing/2014/main" id="{0047195E-65F7-4299-AA30-2E40862BD494}"/>
                </a:ext>
              </a:extLst>
            </p:cNvPr>
            <p:cNvSpPr/>
            <p:nvPr/>
          </p:nvSpPr>
          <p:spPr>
            <a:xfrm>
              <a:off x="7894638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7" name="矩形 119">
              <a:extLst>
                <a:ext uri="{FF2B5EF4-FFF2-40B4-BE49-F238E27FC236}">
                  <a16:creationId xmlns:a16="http://schemas.microsoft.com/office/drawing/2014/main" id="{C86BD5C9-5AAC-47E7-A503-8FA5C829D9A6}"/>
                </a:ext>
              </a:extLst>
            </p:cNvPr>
            <p:cNvSpPr/>
            <p:nvPr/>
          </p:nvSpPr>
          <p:spPr>
            <a:xfrm>
              <a:off x="7580313" y="346233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8" name="矩形 120">
              <a:extLst>
                <a:ext uri="{FF2B5EF4-FFF2-40B4-BE49-F238E27FC236}">
                  <a16:creationId xmlns:a16="http://schemas.microsoft.com/office/drawing/2014/main" id="{3880549A-2AE3-4C34-8BA8-666E4F9326AA}"/>
                </a:ext>
              </a:extLst>
            </p:cNvPr>
            <p:cNvSpPr/>
            <p:nvPr/>
          </p:nvSpPr>
          <p:spPr>
            <a:xfrm>
              <a:off x="7288213" y="346233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9" name="矩形 121">
              <a:extLst>
                <a:ext uri="{FF2B5EF4-FFF2-40B4-BE49-F238E27FC236}">
                  <a16:creationId xmlns:a16="http://schemas.microsoft.com/office/drawing/2014/main" id="{BD640883-191A-418D-946F-0B9E139A4CFB}"/>
                </a:ext>
              </a:extLst>
            </p:cNvPr>
            <p:cNvSpPr/>
            <p:nvPr/>
          </p:nvSpPr>
          <p:spPr>
            <a:xfrm>
              <a:off x="6985000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0" name="矩形 122">
              <a:extLst>
                <a:ext uri="{FF2B5EF4-FFF2-40B4-BE49-F238E27FC236}">
                  <a16:creationId xmlns:a16="http://schemas.microsoft.com/office/drawing/2014/main" id="{721A32C7-E4A6-4939-B50B-D9E0ED9D2A3E}"/>
                </a:ext>
              </a:extLst>
            </p:cNvPr>
            <p:cNvSpPr/>
            <p:nvPr/>
          </p:nvSpPr>
          <p:spPr>
            <a:xfrm>
              <a:off x="6681788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1" name="矩形 123">
              <a:extLst>
                <a:ext uri="{FF2B5EF4-FFF2-40B4-BE49-F238E27FC236}">
                  <a16:creationId xmlns:a16="http://schemas.microsoft.com/office/drawing/2014/main" id="{62312EB3-0B40-4C77-8A70-9E658F754CAB}"/>
                </a:ext>
              </a:extLst>
            </p:cNvPr>
            <p:cNvSpPr/>
            <p:nvPr/>
          </p:nvSpPr>
          <p:spPr>
            <a:xfrm>
              <a:off x="6378575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2" name="矩形 124">
              <a:extLst>
                <a:ext uri="{FF2B5EF4-FFF2-40B4-BE49-F238E27FC236}">
                  <a16:creationId xmlns:a16="http://schemas.microsoft.com/office/drawing/2014/main" id="{5F4CCFC6-08D9-4639-BC19-49F32AA1E084}"/>
                </a:ext>
              </a:extLst>
            </p:cNvPr>
            <p:cNvSpPr/>
            <p:nvPr/>
          </p:nvSpPr>
          <p:spPr>
            <a:xfrm>
              <a:off x="6075363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3" name="矩形 125">
              <a:extLst>
                <a:ext uri="{FF2B5EF4-FFF2-40B4-BE49-F238E27FC236}">
                  <a16:creationId xmlns:a16="http://schemas.microsoft.com/office/drawing/2014/main" id="{D012604D-C60E-4493-85C3-F51E613762C9}"/>
                </a:ext>
              </a:extLst>
            </p:cNvPr>
            <p:cNvSpPr/>
            <p:nvPr/>
          </p:nvSpPr>
          <p:spPr>
            <a:xfrm>
              <a:off x="8501063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4" name="矩形 126">
              <a:extLst>
                <a:ext uri="{FF2B5EF4-FFF2-40B4-BE49-F238E27FC236}">
                  <a16:creationId xmlns:a16="http://schemas.microsoft.com/office/drawing/2014/main" id="{B1EF1EB4-DE32-4087-9041-D53F0A85CD9C}"/>
                </a:ext>
              </a:extLst>
            </p:cNvPr>
            <p:cNvSpPr/>
            <p:nvPr/>
          </p:nvSpPr>
          <p:spPr>
            <a:xfrm>
              <a:off x="8197850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5" name="矩形 127">
              <a:extLst>
                <a:ext uri="{FF2B5EF4-FFF2-40B4-BE49-F238E27FC236}">
                  <a16:creationId xmlns:a16="http://schemas.microsoft.com/office/drawing/2014/main" id="{65847411-968A-4917-9D52-48DA1A9D0CDC}"/>
                </a:ext>
              </a:extLst>
            </p:cNvPr>
            <p:cNvSpPr/>
            <p:nvPr/>
          </p:nvSpPr>
          <p:spPr>
            <a:xfrm>
              <a:off x="7894638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6" name="矩形 128">
              <a:extLst>
                <a:ext uri="{FF2B5EF4-FFF2-40B4-BE49-F238E27FC236}">
                  <a16:creationId xmlns:a16="http://schemas.microsoft.com/office/drawing/2014/main" id="{A70DF211-DE87-4DA7-858F-B7F97EB5A960}"/>
                </a:ext>
              </a:extLst>
            </p:cNvPr>
            <p:cNvSpPr/>
            <p:nvPr/>
          </p:nvSpPr>
          <p:spPr>
            <a:xfrm>
              <a:off x="7580313" y="31543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7" name="矩形 129">
              <a:extLst>
                <a:ext uri="{FF2B5EF4-FFF2-40B4-BE49-F238E27FC236}">
                  <a16:creationId xmlns:a16="http://schemas.microsoft.com/office/drawing/2014/main" id="{29C75639-646D-4A6B-B4AC-CFB80200F05D}"/>
                </a:ext>
              </a:extLst>
            </p:cNvPr>
            <p:cNvSpPr/>
            <p:nvPr/>
          </p:nvSpPr>
          <p:spPr>
            <a:xfrm>
              <a:off x="7288213" y="31543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8" name="矩形 130">
              <a:extLst>
                <a:ext uri="{FF2B5EF4-FFF2-40B4-BE49-F238E27FC236}">
                  <a16:creationId xmlns:a16="http://schemas.microsoft.com/office/drawing/2014/main" id="{838E7F72-E0A2-4CBE-B98B-47B2094440CB}"/>
                </a:ext>
              </a:extLst>
            </p:cNvPr>
            <p:cNvSpPr/>
            <p:nvPr/>
          </p:nvSpPr>
          <p:spPr>
            <a:xfrm>
              <a:off x="6985000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9" name="矩形 131">
              <a:extLst>
                <a:ext uri="{FF2B5EF4-FFF2-40B4-BE49-F238E27FC236}">
                  <a16:creationId xmlns:a16="http://schemas.microsoft.com/office/drawing/2014/main" id="{83807C31-3650-4246-AE70-8B97A21E65EF}"/>
                </a:ext>
              </a:extLst>
            </p:cNvPr>
            <p:cNvSpPr/>
            <p:nvPr/>
          </p:nvSpPr>
          <p:spPr>
            <a:xfrm>
              <a:off x="6681788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0" name="矩形 132">
              <a:extLst>
                <a:ext uri="{FF2B5EF4-FFF2-40B4-BE49-F238E27FC236}">
                  <a16:creationId xmlns:a16="http://schemas.microsoft.com/office/drawing/2014/main" id="{5C73BAD4-ECAC-46FF-9971-4C893FA3FC2C}"/>
                </a:ext>
              </a:extLst>
            </p:cNvPr>
            <p:cNvSpPr/>
            <p:nvPr/>
          </p:nvSpPr>
          <p:spPr>
            <a:xfrm>
              <a:off x="6378575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1" name="矩形 133">
              <a:extLst>
                <a:ext uri="{FF2B5EF4-FFF2-40B4-BE49-F238E27FC236}">
                  <a16:creationId xmlns:a16="http://schemas.microsoft.com/office/drawing/2014/main" id="{8F42E9B0-6041-4F99-A4E2-96EFC7F8ACE0}"/>
                </a:ext>
              </a:extLst>
            </p:cNvPr>
            <p:cNvSpPr/>
            <p:nvPr/>
          </p:nvSpPr>
          <p:spPr>
            <a:xfrm>
              <a:off x="6075363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2" name="矩形 134">
              <a:extLst>
                <a:ext uri="{FF2B5EF4-FFF2-40B4-BE49-F238E27FC236}">
                  <a16:creationId xmlns:a16="http://schemas.microsoft.com/office/drawing/2014/main" id="{28223683-9A34-4258-9A2E-1ADA74DDF099}"/>
                </a:ext>
              </a:extLst>
            </p:cNvPr>
            <p:cNvSpPr/>
            <p:nvPr/>
          </p:nvSpPr>
          <p:spPr>
            <a:xfrm>
              <a:off x="8501063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3" name="矩形 135">
              <a:extLst>
                <a:ext uri="{FF2B5EF4-FFF2-40B4-BE49-F238E27FC236}">
                  <a16:creationId xmlns:a16="http://schemas.microsoft.com/office/drawing/2014/main" id="{997F4EED-4B44-4762-9E6D-7701B874CB2D}"/>
                </a:ext>
              </a:extLst>
            </p:cNvPr>
            <p:cNvSpPr/>
            <p:nvPr/>
          </p:nvSpPr>
          <p:spPr>
            <a:xfrm>
              <a:off x="8197850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4" name="矩形 136">
              <a:extLst>
                <a:ext uri="{FF2B5EF4-FFF2-40B4-BE49-F238E27FC236}">
                  <a16:creationId xmlns:a16="http://schemas.microsoft.com/office/drawing/2014/main" id="{59FDC17E-EA2E-4925-A08B-596090D8E74F}"/>
                </a:ext>
              </a:extLst>
            </p:cNvPr>
            <p:cNvSpPr/>
            <p:nvPr/>
          </p:nvSpPr>
          <p:spPr>
            <a:xfrm>
              <a:off x="7894638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5" name="矩形 137">
              <a:extLst>
                <a:ext uri="{FF2B5EF4-FFF2-40B4-BE49-F238E27FC236}">
                  <a16:creationId xmlns:a16="http://schemas.microsoft.com/office/drawing/2014/main" id="{45C3E5CA-6F11-4B22-8323-E152C5A10FDA}"/>
                </a:ext>
              </a:extLst>
            </p:cNvPr>
            <p:cNvSpPr/>
            <p:nvPr/>
          </p:nvSpPr>
          <p:spPr>
            <a:xfrm>
              <a:off x="7580313" y="28463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6" name="矩形 138">
              <a:extLst>
                <a:ext uri="{FF2B5EF4-FFF2-40B4-BE49-F238E27FC236}">
                  <a16:creationId xmlns:a16="http://schemas.microsoft.com/office/drawing/2014/main" id="{2C8E706C-8E78-48BE-8E35-324D764DBFF4}"/>
                </a:ext>
              </a:extLst>
            </p:cNvPr>
            <p:cNvSpPr/>
            <p:nvPr/>
          </p:nvSpPr>
          <p:spPr>
            <a:xfrm>
              <a:off x="7288213" y="28463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7" name="矩形 139">
              <a:extLst>
                <a:ext uri="{FF2B5EF4-FFF2-40B4-BE49-F238E27FC236}">
                  <a16:creationId xmlns:a16="http://schemas.microsoft.com/office/drawing/2014/main" id="{F32464B8-BB9C-4EA1-A2A8-841337A08A89}"/>
                </a:ext>
              </a:extLst>
            </p:cNvPr>
            <p:cNvSpPr/>
            <p:nvPr/>
          </p:nvSpPr>
          <p:spPr>
            <a:xfrm>
              <a:off x="6985000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8" name="矩形 140">
              <a:extLst>
                <a:ext uri="{FF2B5EF4-FFF2-40B4-BE49-F238E27FC236}">
                  <a16:creationId xmlns:a16="http://schemas.microsoft.com/office/drawing/2014/main" id="{5CB82E19-36DD-417D-946D-F84C87E7B94C}"/>
                </a:ext>
              </a:extLst>
            </p:cNvPr>
            <p:cNvSpPr/>
            <p:nvPr/>
          </p:nvSpPr>
          <p:spPr>
            <a:xfrm>
              <a:off x="6681788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9" name="矩形 141">
              <a:extLst>
                <a:ext uri="{FF2B5EF4-FFF2-40B4-BE49-F238E27FC236}">
                  <a16:creationId xmlns:a16="http://schemas.microsoft.com/office/drawing/2014/main" id="{D8738823-64D5-4D95-914F-DD4A856B7F71}"/>
                </a:ext>
              </a:extLst>
            </p:cNvPr>
            <p:cNvSpPr/>
            <p:nvPr/>
          </p:nvSpPr>
          <p:spPr>
            <a:xfrm>
              <a:off x="6378575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0" name="矩形 142">
              <a:extLst>
                <a:ext uri="{FF2B5EF4-FFF2-40B4-BE49-F238E27FC236}">
                  <a16:creationId xmlns:a16="http://schemas.microsoft.com/office/drawing/2014/main" id="{622AEC96-3D9B-4FA9-95EF-C1B0AD68AD49}"/>
                </a:ext>
              </a:extLst>
            </p:cNvPr>
            <p:cNvSpPr/>
            <p:nvPr/>
          </p:nvSpPr>
          <p:spPr>
            <a:xfrm>
              <a:off x="6075363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1" name="矩形 143">
              <a:extLst>
                <a:ext uri="{FF2B5EF4-FFF2-40B4-BE49-F238E27FC236}">
                  <a16:creationId xmlns:a16="http://schemas.microsoft.com/office/drawing/2014/main" id="{A1714318-6F1B-4272-B76C-8430F9E59BEC}"/>
                </a:ext>
              </a:extLst>
            </p:cNvPr>
            <p:cNvSpPr/>
            <p:nvPr/>
          </p:nvSpPr>
          <p:spPr>
            <a:xfrm>
              <a:off x="8501063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2" name="矩形 144">
              <a:extLst>
                <a:ext uri="{FF2B5EF4-FFF2-40B4-BE49-F238E27FC236}">
                  <a16:creationId xmlns:a16="http://schemas.microsoft.com/office/drawing/2014/main" id="{02A92908-442C-4AE2-8925-03C004269B79}"/>
                </a:ext>
              </a:extLst>
            </p:cNvPr>
            <p:cNvSpPr/>
            <p:nvPr/>
          </p:nvSpPr>
          <p:spPr>
            <a:xfrm>
              <a:off x="8197850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3" name="矩形 145">
              <a:extLst>
                <a:ext uri="{FF2B5EF4-FFF2-40B4-BE49-F238E27FC236}">
                  <a16:creationId xmlns:a16="http://schemas.microsoft.com/office/drawing/2014/main" id="{B688A57D-391F-4AEB-B852-857757080ABC}"/>
                </a:ext>
              </a:extLst>
            </p:cNvPr>
            <p:cNvSpPr/>
            <p:nvPr/>
          </p:nvSpPr>
          <p:spPr>
            <a:xfrm>
              <a:off x="7894638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4" name="矩形 146">
              <a:extLst>
                <a:ext uri="{FF2B5EF4-FFF2-40B4-BE49-F238E27FC236}">
                  <a16:creationId xmlns:a16="http://schemas.microsoft.com/office/drawing/2014/main" id="{38A0B867-D0DF-441E-8740-642C424D5D9B}"/>
                </a:ext>
              </a:extLst>
            </p:cNvPr>
            <p:cNvSpPr/>
            <p:nvPr/>
          </p:nvSpPr>
          <p:spPr>
            <a:xfrm>
              <a:off x="7580313" y="25384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5" name="矩形 147">
              <a:extLst>
                <a:ext uri="{FF2B5EF4-FFF2-40B4-BE49-F238E27FC236}">
                  <a16:creationId xmlns:a16="http://schemas.microsoft.com/office/drawing/2014/main" id="{646AB39C-F850-4D98-9ED4-530DA5079743}"/>
                </a:ext>
              </a:extLst>
            </p:cNvPr>
            <p:cNvSpPr/>
            <p:nvPr/>
          </p:nvSpPr>
          <p:spPr>
            <a:xfrm>
              <a:off x="7288213" y="25384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6" name="矩形 148">
              <a:extLst>
                <a:ext uri="{FF2B5EF4-FFF2-40B4-BE49-F238E27FC236}">
                  <a16:creationId xmlns:a16="http://schemas.microsoft.com/office/drawing/2014/main" id="{99FA5A76-3C20-4F93-8000-17A2D6A308BE}"/>
                </a:ext>
              </a:extLst>
            </p:cNvPr>
            <p:cNvSpPr/>
            <p:nvPr/>
          </p:nvSpPr>
          <p:spPr>
            <a:xfrm>
              <a:off x="6985000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7" name="矩形 149">
              <a:extLst>
                <a:ext uri="{FF2B5EF4-FFF2-40B4-BE49-F238E27FC236}">
                  <a16:creationId xmlns:a16="http://schemas.microsoft.com/office/drawing/2014/main" id="{8034FCA4-4B0B-4312-861D-BF47228D672D}"/>
                </a:ext>
              </a:extLst>
            </p:cNvPr>
            <p:cNvSpPr/>
            <p:nvPr/>
          </p:nvSpPr>
          <p:spPr>
            <a:xfrm>
              <a:off x="6681788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8" name="矩形 150">
              <a:extLst>
                <a:ext uri="{FF2B5EF4-FFF2-40B4-BE49-F238E27FC236}">
                  <a16:creationId xmlns:a16="http://schemas.microsoft.com/office/drawing/2014/main" id="{FBEE19A9-31B4-4CD5-A8F9-E634D6709989}"/>
                </a:ext>
              </a:extLst>
            </p:cNvPr>
            <p:cNvSpPr/>
            <p:nvPr/>
          </p:nvSpPr>
          <p:spPr>
            <a:xfrm>
              <a:off x="6378575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9" name="矩形 151">
              <a:extLst>
                <a:ext uri="{FF2B5EF4-FFF2-40B4-BE49-F238E27FC236}">
                  <a16:creationId xmlns:a16="http://schemas.microsoft.com/office/drawing/2014/main" id="{27B21772-5A21-4257-A447-31BCC062AC1A}"/>
                </a:ext>
              </a:extLst>
            </p:cNvPr>
            <p:cNvSpPr/>
            <p:nvPr/>
          </p:nvSpPr>
          <p:spPr>
            <a:xfrm>
              <a:off x="6075363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0" name="直线 152">
              <a:extLst>
                <a:ext uri="{FF2B5EF4-FFF2-40B4-BE49-F238E27FC236}">
                  <a16:creationId xmlns:a16="http://schemas.microsoft.com/office/drawing/2014/main" id="{DBCD0EE4-2534-4EE1-B6AE-924E65B7B3DD}"/>
                </a:ext>
              </a:extLst>
            </p:cNvPr>
            <p:cNvSpPr/>
            <p:nvPr/>
          </p:nvSpPr>
          <p:spPr>
            <a:xfrm>
              <a:off x="6075363" y="2538413"/>
              <a:ext cx="3638550" cy="0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直线 153">
              <a:extLst>
                <a:ext uri="{FF2B5EF4-FFF2-40B4-BE49-F238E27FC236}">
                  <a16:creationId xmlns:a16="http://schemas.microsoft.com/office/drawing/2014/main" id="{DDF3907A-33DF-4327-807F-AC177180BE75}"/>
                </a:ext>
              </a:extLst>
            </p:cNvPr>
            <p:cNvSpPr/>
            <p:nvPr/>
          </p:nvSpPr>
          <p:spPr>
            <a:xfrm>
              <a:off x="6072609" y="6232736"/>
              <a:ext cx="3638550" cy="0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直线 154">
              <a:extLst>
                <a:ext uri="{FF2B5EF4-FFF2-40B4-BE49-F238E27FC236}">
                  <a16:creationId xmlns:a16="http://schemas.microsoft.com/office/drawing/2014/main" id="{2F51D227-2C3F-45E2-9A9E-400BC44E9067}"/>
                </a:ext>
              </a:extLst>
            </p:cNvPr>
            <p:cNvSpPr/>
            <p:nvPr/>
          </p:nvSpPr>
          <p:spPr>
            <a:xfrm>
              <a:off x="6075363" y="2538413"/>
              <a:ext cx="0" cy="3686175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直线 155">
              <a:extLst>
                <a:ext uri="{FF2B5EF4-FFF2-40B4-BE49-F238E27FC236}">
                  <a16:creationId xmlns:a16="http://schemas.microsoft.com/office/drawing/2014/main" id="{F2EE1743-0AFE-42BB-B79B-7E4CC325027F}"/>
                </a:ext>
              </a:extLst>
            </p:cNvPr>
            <p:cNvSpPr/>
            <p:nvPr/>
          </p:nvSpPr>
          <p:spPr>
            <a:xfrm>
              <a:off x="9713913" y="2538413"/>
              <a:ext cx="0" cy="3686175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直线 156">
              <a:extLst>
                <a:ext uri="{FF2B5EF4-FFF2-40B4-BE49-F238E27FC236}">
                  <a16:creationId xmlns:a16="http://schemas.microsoft.com/office/drawing/2014/main" id="{C3C5AB7D-5EED-4334-8AC5-D4BE491935CC}"/>
                </a:ext>
              </a:extLst>
            </p:cNvPr>
            <p:cNvSpPr/>
            <p:nvPr/>
          </p:nvSpPr>
          <p:spPr>
            <a:xfrm>
              <a:off x="6378575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直线 157">
              <a:extLst>
                <a:ext uri="{FF2B5EF4-FFF2-40B4-BE49-F238E27FC236}">
                  <a16:creationId xmlns:a16="http://schemas.microsoft.com/office/drawing/2014/main" id="{BFD2791E-3206-47AE-8768-92BB457E0E81}"/>
                </a:ext>
              </a:extLst>
            </p:cNvPr>
            <p:cNvSpPr/>
            <p:nvPr/>
          </p:nvSpPr>
          <p:spPr>
            <a:xfrm>
              <a:off x="668178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直线 158">
              <a:extLst>
                <a:ext uri="{FF2B5EF4-FFF2-40B4-BE49-F238E27FC236}">
                  <a16:creationId xmlns:a16="http://schemas.microsoft.com/office/drawing/2014/main" id="{2CD67E19-FAC2-4F90-B978-9237BE7AA497}"/>
                </a:ext>
              </a:extLst>
            </p:cNvPr>
            <p:cNvSpPr/>
            <p:nvPr/>
          </p:nvSpPr>
          <p:spPr>
            <a:xfrm>
              <a:off x="6985000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直线 159">
              <a:extLst>
                <a:ext uri="{FF2B5EF4-FFF2-40B4-BE49-F238E27FC236}">
                  <a16:creationId xmlns:a16="http://schemas.microsoft.com/office/drawing/2014/main" id="{D8C6131F-011D-4905-9879-92E27C857175}"/>
                </a:ext>
              </a:extLst>
            </p:cNvPr>
            <p:cNvSpPr/>
            <p:nvPr/>
          </p:nvSpPr>
          <p:spPr>
            <a:xfrm>
              <a:off x="728821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直线 160">
              <a:extLst>
                <a:ext uri="{FF2B5EF4-FFF2-40B4-BE49-F238E27FC236}">
                  <a16:creationId xmlns:a16="http://schemas.microsoft.com/office/drawing/2014/main" id="{F341C751-AD86-49F8-8D5E-D742674260A4}"/>
                </a:ext>
              </a:extLst>
            </p:cNvPr>
            <p:cNvSpPr/>
            <p:nvPr/>
          </p:nvSpPr>
          <p:spPr>
            <a:xfrm>
              <a:off x="758031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直线 161">
              <a:extLst>
                <a:ext uri="{FF2B5EF4-FFF2-40B4-BE49-F238E27FC236}">
                  <a16:creationId xmlns:a16="http://schemas.microsoft.com/office/drawing/2014/main" id="{76AAE14D-85D5-49C7-8807-1BAABDF2714D}"/>
                </a:ext>
              </a:extLst>
            </p:cNvPr>
            <p:cNvSpPr/>
            <p:nvPr/>
          </p:nvSpPr>
          <p:spPr>
            <a:xfrm>
              <a:off x="789463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直线 162">
              <a:extLst>
                <a:ext uri="{FF2B5EF4-FFF2-40B4-BE49-F238E27FC236}">
                  <a16:creationId xmlns:a16="http://schemas.microsoft.com/office/drawing/2014/main" id="{C4094EED-1C97-4E69-992E-48B1796E8698}"/>
                </a:ext>
              </a:extLst>
            </p:cNvPr>
            <p:cNvSpPr/>
            <p:nvPr/>
          </p:nvSpPr>
          <p:spPr>
            <a:xfrm>
              <a:off x="8197850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直线 163">
              <a:extLst>
                <a:ext uri="{FF2B5EF4-FFF2-40B4-BE49-F238E27FC236}">
                  <a16:creationId xmlns:a16="http://schemas.microsoft.com/office/drawing/2014/main" id="{408F589E-4B93-4175-A43C-F01C34520911}"/>
                </a:ext>
              </a:extLst>
            </p:cNvPr>
            <p:cNvSpPr/>
            <p:nvPr/>
          </p:nvSpPr>
          <p:spPr>
            <a:xfrm>
              <a:off x="850106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直线 164">
              <a:extLst>
                <a:ext uri="{FF2B5EF4-FFF2-40B4-BE49-F238E27FC236}">
                  <a16:creationId xmlns:a16="http://schemas.microsoft.com/office/drawing/2014/main" id="{86CE4B5E-5671-41F7-8498-4A43B1FA676D}"/>
                </a:ext>
              </a:extLst>
            </p:cNvPr>
            <p:cNvSpPr/>
            <p:nvPr/>
          </p:nvSpPr>
          <p:spPr>
            <a:xfrm>
              <a:off x="6075363" y="28463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直线 165">
              <a:extLst>
                <a:ext uri="{FF2B5EF4-FFF2-40B4-BE49-F238E27FC236}">
                  <a16:creationId xmlns:a16="http://schemas.microsoft.com/office/drawing/2014/main" id="{C67D27C3-995B-4130-910E-E8E0539B0CB5}"/>
                </a:ext>
              </a:extLst>
            </p:cNvPr>
            <p:cNvSpPr/>
            <p:nvPr/>
          </p:nvSpPr>
          <p:spPr>
            <a:xfrm>
              <a:off x="6075363" y="31543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直线 166">
              <a:extLst>
                <a:ext uri="{FF2B5EF4-FFF2-40B4-BE49-F238E27FC236}">
                  <a16:creationId xmlns:a16="http://schemas.microsoft.com/office/drawing/2014/main" id="{505CDB86-8407-4F05-B5E2-7436F264C006}"/>
                </a:ext>
              </a:extLst>
            </p:cNvPr>
            <p:cNvSpPr/>
            <p:nvPr/>
          </p:nvSpPr>
          <p:spPr>
            <a:xfrm>
              <a:off x="6075363" y="34623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直线 167">
              <a:extLst>
                <a:ext uri="{FF2B5EF4-FFF2-40B4-BE49-F238E27FC236}">
                  <a16:creationId xmlns:a16="http://schemas.microsoft.com/office/drawing/2014/main" id="{0897744C-27F1-466C-9C64-B3DB8B4849A4}"/>
                </a:ext>
              </a:extLst>
            </p:cNvPr>
            <p:cNvSpPr/>
            <p:nvPr/>
          </p:nvSpPr>
          <p:spPr>
            <a:xfrm>
              <a:off x="6075363" y="377031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直线 168">
              <a:extLst>
                <a:ext uri="{FF2B5EF4-FFF2-40B4-BE49-F238E27FC236}">
                  <a16:creationId xmlns:a16="http://schemas.microsoft.com/office/drawing/2014/main" id="{95F48BC0-D684-4E87-B1DD-78D426090C1F}"/>
                </a:ext>
              </a:extLst>
            </p:cNvPr>
            <p:cNvSpPr/>
            <p:nvPr/>
          </p:nvSpPr>
          <p:spPr>
            <a:xfrm>
              <a:off x="6075363" y="40782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直线 169">
              <a:extLst>
                <a:ext uri="{FF2B5EF4-FFF2-40B4-BE49-F238E27FC236}">
                  <a16:creationId xmlns:a16="http://schemas.microsoft.com/office/drawing/2014/main" id="{881D07A7-5859-4370-9A40-AAFC55D5A386}"/>
                </a:ext>
              </a:extLst>
            </p:cNvPr>
            <p:cNvSpPr/>
            <p:nvPr/>
          </p:nvSpPr>
          <p:spPr>
            <a:xfrm>
              <a:off x="6075363" y="43862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直线 170">
              <a:extLst>
                <a:ext uri="{FF2B5EF4-FFF2-40B4-BE49-F238E27FC236}">
                  <a16:creationId xmlns:a16="http://schemas.microsoft.com/office/drawing/2014/main" id="{F2EB5D2C-55F9-4F38-9AA7-7B42AEA251C0}"/>
                </a:ext>
              </a:extLst>
            </p:cNvPr>
            <p:cNvSpPr/>
            <p:nvPr/>
          </p:nvSpPr>
          <p:spPr>
            <a:xfrm>
              <a:off x="6075363" y="46942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直线 171">
              <a:extLst>
                <a:ext uri="{FF2B5EF4-FFF2-40B4-BE49-F238E27FC236}">
                  <a16:creationId xmlns:a16="http://schemas.microsoft.com/office/drawing/2014/main" id="{B8D8F15D-5BF0-4A0C-811D-9C9C1D0F0615}"/>
                </a:ext>
              </a:extLst>
            </p:cNvPr>
            <p:cNvSpPr/>
            <p:nvPr/>
          </p:nvSpPr>
          <p:spPr>
            <a:xfrm>
              <a:off x="6075363" y="500221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直线 172">
              <a:extLst>
                <a:ext uri="{FF2B5EF4-FFF2-40B4-BE49-F238E27FC236}">
                  <a16:creationId xmlns:a16="http://schemas.microsoft.com/office/drawing/2014/main" id="{951C8395-7F9C-49E0-92E6-3F5100B1C354}"/>
                </a:ext>
              </a:extLst>
            </p:cNvPr>
            <p:cNvSpPr/>
            <p:nvPr/>
          </p:nvSpPr>
          <p:spPr>
            <a:xfrm>
              <a:off x="6075363" y="53101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直线 173">
              <a:extLst>
                <a:ext uri="{FF2B5EF4-FFF2-40B4-BE49-F238E27FC236}">
                  <a16:creationId xmlns:a16="http://schemas.microsoft.com/office/drawing/2014/main" id="{A00E16F9-09A1-419B-AA5F-374FA0CC172D}"/>
                </a:ext>
              </a:extLst>
            </p:cNvPr>
            <p:cNvSpPr/>
            <p:nvPr/>
          </p:nvSpPr>
          <p:spPr>
            <a:xfrm>
              <a:off x="6075363" y="56181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直线 174">
              <a:extLst>
                <a:ext uri="{FF2B5EF4-FFF2-40B4-BE49-F238E27FC236}">
                  <a16:creationId xmlns:a16="http://schemas.microsoft.com/office/drawing/2014/main" id="{9A970076-4EE6-40E7-8E61-CC76A5189E90}"/>
                </a:ext>
              </a:extLst>
            </p:cNvPr>
            <p:cNvSpPr/>
            <p:nvPr/>
          </p:nvSpPr>
          <p:spPr>
            <a:xfrm>
              <a:off x="6075363" y="59261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直线 175">
              <a:extLst>
                <a:ext uri="{FF2B5EF4-FFF2-40B4-BE49-F238E27FC236}">
                  <a16:creationId xmlns:a16="http://schemas.microsoft.com/office/drawing/2014/main" id="{74A5AFE3-175E-4607-A2FA-9FEB140B9BC6}"/>
                </a:ext>
              </a:extLst>
            </p:cNvPr>
            <p:cNvSpPr/>
            <p:nvPr/>
          </p:nvSpPr>
          <p:spPr>
            <a:xfrm>
              <a:off x="8804275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直线 176">
              <a:extLst>
                <a:ext uri="{FF2B5EF4-FFF2-40B4-BE49-F238E27FC236}">
                  <a16:creationId xmlns:a16="http://schemas.microsoft.com/office/drawing/2014/main" id="{D25D50CD-4E45-4DB4-BA0C-3803F54A5A5D}"/>
                </a:ext>
              </a:extLst>
            </p:cNvPr>
            <p:cNvSpPr/>
            <p:nvPr/>
          </p:nvSpPr>
          <p:spPr>
            <a:xfrm>
              <a:off x="910748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直线 177">
              <a:extLst>
                <a:ext uri="{FF2B5EF4-FFF2-40B4-BE49-F238E27FC236}">
                  <a16:creationId xmlns:a16="http://schemas.microsoft.com/office/drawing/2014/main" id="{B37ABA42-4D21-4D14-A973-BDDF22228A4B}"/>
                </a:ext>
              </a:extLst>
            </p:cNvPr>
            <p:cNvSpPr/>
            <p:nvPr/>
          </p:nvSpPr>
          <p:spPr>
            <a:xfrm>
              <a:off x="938053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文本框 178">
              <a:extLst>
                <a:ext uri="{FF2B5EF4-FFF2-40B4-BE49-F238E27FC236}">
                  <a16:creationId xmlns:a16="http://schemas.microsoft.com/office/drawing/2014/main" id="{4CD38B89-E910-4239-BA46-1CF332A509CF}"/>
                </a:ext>
              </a:extLst>
            </p:cNvPr>
            <p:cNvSpPr txBox="1"/>
            <p:nvPr/>
          </p:nvSpPr>
          <p:spPr>
            <a:xfrm>
              <a:off x="806132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187" name="文本框 179">
              <a:extLst>
                <a:ext uri="{FF2B5EF4-FFF2-40B4-BE49-F238E27FC236}">
                  <a16:creationId xmlns:a16="http://schemas.microsoft.com/office/drawing/2014/main" id="{ADED8880-B5CD-45DA-A044-EACA00301368}"/>
                </a:ext>
              </a:extLst>
            </p:cNvPr>
            <p:cNvSpPr txBox="1"/>
            <p:nvPr/>
          </p:nvSpPr>
          <p:spPr>
            <a:xfrm>
              <a:off x="8362950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188" name="文本框 180">
              <a:extLst>
                <a:ext uri="{FF2B5EF4-FFF2-40B4-BE49-F238E27FC236}">
                  <a16:creationId xmlns:a16="http://schemas.microsoft.com/office/drawing/2014/main" id="{ABFBDA03-89E8-48B5-AA3B-F9754877033E}"/>
                </a:ext>
              </a:extLst>
            </p:cNvPr>
            <p:cNvSpPr txBox="1"/>
            <p:nvPr/>
          </p:nvSpPr>
          <p:spPr>
            <a:xfrm>
              <a:off x="8666163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189" name="文本框 181">
              <a:extLst>
                <a:ext uri="{FF2B5EF4-FFF2-40B4-BE49-F238E27FC236}">
                  <a16:creationId xmlns:a16="http://schemas.microsoft.com/office/drawing/2014/main" id="{E566C996-E933-420C-B4D4-E4FD53E8F7F6}"/>
                </a:ext>
              </a:extLst>
            </p:cNvPr>
            <p:cNvSpPr txBox="1"/>
            <p:nvPr/>
          </p:nvSpPr>
          <p:spPr>
            <a:xfrm>
              <a:off x="8955088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190" name="文本框 182">
              <a:extLst>
                <a:ext uri="{FF2B5EF4-FFF2-40B4-BE49-F238E27FC236}">
                  <a16:creationId xmlns:a16="http://schemas.microsoft.com/office/drawing/2014/main" id="{030F0022-03CD-4B29-BE8E-7E8F32ED5B94}"/>
                </a:ext>
              </a:extLst>
            </p:cNvPr>
            <p:cNvSpPr txBox="1"/>
            <p:nvPr/>
          </p:nvSpPr>
          <p:spPr>
            <a:xfrm>
              <a:off x="9291638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</a:p>
          </p:txBody>
        </p:sp>
        <p:sp>
          <p:nvSpPr>
            <p:cNvPr id="191" name="文本框 183">
              <a:extLst>
                <a:ext uri="{FF2B5EF4-FFF2-40B4-BE49-F238E27FC236}">
                  <a16:creationId xmlns:a16="http://schemas.microsoft.com/office/drawing/2014/main" id="{441A98C3-9736-4B46-BEEE-9DDDCFEAC2A0}"/>
                </a:ext>
              </a:extLst>
            </p:cNvPr>
            <p:cNvSpPr txBox="1"/>
            <p:nvPr/>
          </p:nvSpPr>
          <p:spPr>
            <a:xfrm>
              <a:off x="960437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</a:p>
          </p:txBody>
        </p:sp>
        <p:sp>
          <p:nvSpPr>
            <p:cNvPr id="192" name="文本框 184">
              <a:extLst>
                <a:ext uri="{FF2B5EF4-FFF2-40B4-BE49-F238E27FC236}">
                  <a16:creationId xmlns:a16="http://schemas.microsoft.com/office/drawing/2014/main" id="{6E000161-35C2-4B48-8427-11D5B0195CA5}"/>
                </a:ext>
              </a:extLst>
            </p:cNvPr>
            <p:cNvSpPr txBox="1"/>
            <p:nvPr/>
          </p:nvSpPr>
          <p:spPr>
            <a:xfrm>
              <a:off x="7416800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-1</a:t>
              </a:r>
            </a:p>
          </p:txBody>
        </p:sp>
        <p:sp>
          <p:nvSpPr>
            <p:cNvPr id="193" name="文本框 185">
              <a:extLst>
                <a:ext uri="{FF2B5EF4-FFF2-40B4-BE49-F238E27FC236}">
                  <a16:creationId xmlns:a16="http://schemas.microsoft.com/office/drawing/2014/main" id="{56A4C492-E125-407E-8A24-B154C9DFD93F}"/>
                </a:ext>
              </a:extLst>
            </p:cNvPr>
            <p:cNvSpPr txBox="1"/>
            <p:nvPr/>
          </p:nvSpPr>
          <p:spPr>
            <a:xfrm>
              <a:off x="6826250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</a:p>
          </p:txBody>
        </p:sp>
        <p:sp>
          <p:nvSpPr>
            <p:cNvPr id="194" name="文本框 186">
              <a:extLst>
                <a:ext uri="{FF2B5EF4-FFF2-40B4-BE49-F238E27FC236}">
                  <a16:creationId xmlns:a16="http://schemas.microsoft.com/office/drawing/2014/main" id="{5ED590DE-9EE0-4AA9-B8CC-10E3B57C616C}"/>
                </a:ext>
              </a:extLst>
            </p:cNvPr>
            <p:cNvSpPr txBox="1"/>
            <p:nvPr/>
          </p:nvSpPr>
          <p:spPr>
            <a:xfrm>
              <a:off x="7127875" y="4322763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-2</a:t>
              </a:r>
            </a:p>
          </p:txBody>
        </p:sp>
        <p:sp>
          <p:nvSpPr>
            <p:cNvPr id="195" name="文本框 187">
              <a:extLst>
                <a:ext uri="{FF2B5EF4-FFF2-40B4-BE49-F238E27FC236}">
                  <a16:creationId xmlns:a16="http://schemas.microsoft.com/office/drawing/2014/main" id="{23E235F3-5872-4A48-A6F6-FB9CC66AA5AB}"/>
                </a:ext>
              </a:extLst>
            </p:cNvPr>
            <p:cNvSpPr txBox="1"/>
            <p:nvPr/>
          </p:nvSpPr>
          <p:spPr>
            <a:xfrm>
              <a:off x="6524625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-4</a:t>
              </a:r>
            </a:p>
          </p:txBody>
        </p:sp>
        <p:sp>
          <p:nvSpPr>
            <p:cNvPr id="196" name="文本框 188">
              <a:extLst>
                <a:ext uri="{FF2B5EF4-FFF2-40B4-BE49-F238E27FC236}">
                  <a16:creationId xmlns:a16="http://schemas.microsoft.com/office/drawing/2014/main" id="{61A3A488-7568-455C-B01B-A6603367B14B}"/>
                </a:ext>
              </a:extLst>
            </p:cNvPr>
            <p:cNvSpPr txBox="1"/>
            <p:nvPr/>
          </p:nvSpPr>
          <p:spPr>
            <a:xfrm>
              <a:off x="6197600" y="4322763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-5</a:t>
              </a:r>
            </a:p>
          </p:txBody>
        </p:sp>
        <p:sp>
          <p:nvSpPr>
            <p:cNvPr id="197" name="文本框 189">
              <a:extLst>
                <a:ext uri="{FF2B5EF4-FFF2-40B4-BE49-F238E27FC236}">
                  <a16:creationId xmlns:a16="http://schemas.microsoft.com/office/drawing/2014/main" id="{65B3E9D4-C264-457C-B551-34D9F4C2B0BB}"/>
                </a:ext>
              </a:extLst>
            </p:cNvPr>
            <p:cNvSpPr txBox="1"/>
            <p:nvPr/>
          </p:nvSpPr>
          <p:spPr>
            <a:xfrm>
              <a:off x="7699375" y="3940175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198" name="文本框 190">
              <a:extLst>
                <a:ext uri="{FF2B5EF4-FFF2-40B4-BE49-F238E27FC236}">
                  <a16:creationId xmlns:a16="http://schemas.microsoft.com/office/drawing/2014/main" id="{F70E75CA-844C-4867-80B7-26491F609315}"/>
                </a:ext>
              </a:extLst>
            </p:cNvPr>
            <p:cNvSpPr txBox="1"/>
            <p:nvPr/>
          </p:nvSpPr>
          <p:spPr>
            <a:xfrm>
              <a:off x="7685088" y="36258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199" name="文本框 191">
              <a:extLst>
                <a:ext uri="{FF2B5EF4-FFF2-40B4-BE49-F238E27FC236}">
                  <a16:creationId xmlns:a16="http://schemas.microsoft.com/office/drawing/2014/main" id="{444AE530-4CD6-417B-9A7E-741EFC6E06B2}"/>
                </a:ext>
              </a:extLst>
            </p:cNvPr>
            <p:cNvSpPr txBox="1"/>
            <p:nvPr/>
          </p:nvSpPr>
          <p:spPr>
            <a:xfrm>
              <a:off x="7685088" y="3309938"/>
              <a:ext cx="2952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200" name="文本框 192">
              <a:extLst>
                <a:ext uri="{FF2B5EF4-FFF2-40B4-BE49-F238E27FC236}">
                  <a16:creationId xmlns:a16="http://schemas.microsoft.com/office/drawing/2014/main" id="{612D17D5-6566-4EC3-ABD5-350068CE29E3}"/>
                </a:ext>
              </a:extLst>
            </p:cNvPr>
            <p:cNvSpPr txBox="1"/>
            <p:nvPr/>
          </p:nvSpPr>
          <p:spPr>
            <a:xfrm>
              <a:off x="7685088" y="299720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201" name="文本框 193">
              <a:extLst>
                <a:ext uri="{FF2B5EF4-FFF2-40B4-BE49-F238E27FC236}">
                  <a16:creationId xmlns:a16="http://schemas.microsoft.com/office/drawing/2014/main" id="{F265537B-CFE5-45BA-8BAD-A14C97D3B57F}"/>
                </a:ext>
              </a:extLst>
            </p:cNvPr>
            <p:cNvSpPr txBox="1"/>
            <p:nvPr/>
          </p:nvSpPr>
          <p:spPr>
            <a:xfrm>
              <a:off x="7669213" y="4498975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-1</a:t>
              </a:r>
            </a:p>
          </p:txBody>
        </p:sp>
        <p:sp>
          <p:nvSpPr>
            <p:cNvPr id="202" name="文本框 194">
              <a:extLst>
                <a:ext uri="{FF2B5EF4-FFF2-40B4-BE49-F238E27FC236}">
                  <a16:creationId xmlns:a16="http://schemas.microsoft.com/office/drawing/2014/main" id="{A46A0835-A8FE-4E50-A017-DCDBFF9222B3}"/>
                </a:ext>
              </a:extLst>
            </p:cNvPr>
            <p:cNvSpPr txBox="1"/>
            <p:nvPr/>
          </p:nvSpPr>
          <p:spPr>
            <a:xfrm>
              <a:off x="7639050" y="4814888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-2</a:t>
              </a:r>
            </a:p>
          </p:txBody>
        </p:sp>
        <p:sp>
          <p:nvSpPr>
            <p:cNvPr id="203" name="文本框 195">
              <a:extLst>
                <a:ext uri="{FF2B5EF4-FFF2-40B4-BE49-F238E27FC236}">
                  <a16:creationId xmlns:a16="http://schemas.microsoft.com/office/drawing/2014/main" id="{026514BD-E9EE-442F-8ED7-B74354CAEA24}"/>
                </a:ext>
              </a:extLst>
            </p:cNvPr>
            <p:cNvSpPr txBox="1"/>
            <p:nvPr/>
          </p:nvSpPr>
          <p:spPr>
            <a:xfrm>
              <a:off x="7653338" y="5113338"/>
              <a:ext cx="3730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</a:p>
          </p:txBody>
        </p:sp>
        <p:sp>
          <p:nvSpPr>
            <p:cNvPr id="204" name="文本框 196">
              <a:extLst>
                <a:ext uri="{FF2B5EF4-FFF2-40B4-BE49-F238E27FC236}">
                  <a16:creationId xmlns:a16="http://schemas.microsoft.com/office/drawing/2014/main" id="{375E4920-0EDB-4F48-9215-825DCB886481}"/>
                </a:ext>
              </a:extLst>
            </p:cNvPr>
            <p:cNvSpPr txBox="1"/>
            <p:nvPr/>
          </p:nvSpPr>
          <p:spPr>
            <a:xfrm>
              <a:off x="7640638" y="5432425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-4</a:t>
              </a:r>
            </a:p>
          </p:txBody>
        </p:sp>
        <p:sp>
          <p:nvSpPr>
            <p:cNvPr id="205" name="文本框 197">
              <a:extLst>
                <a:ext uri="{FF2B5EF4-FFF2-40B4-BE49-F238E27FC236}">
                  <a16:creationId xmlns:a16="http://schemas.microsoft.com/office/drawing/2014/main" id="{47223353-43B9-458C-B4A5-A23F798C5404}"/>
                </a:ext>
              </a:extLst>
            </p:cNvPr>
            <p:cNvSpPr txBox="1"/>
            <p:nvPr/>
          </p:nvSpPr>
          <p:spPr>
            <a:xfrm>
              <a:off x="782002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</a:p>
          </p:txBody>
        </p:sp>
        <p:sp>
          <p:nvSpPr>
            <p:cNvPr id="206" name="直线 198">
              <a:extLst>
                <a:ext uri="{FF2B5EF4-FFF2-40B4-BE49-F238E27FC236}">
                  <a16:creationId xmlns:a16="http://schemas.microsoft.com/office/drawing/2014/main" id="{6B3B106A-9CCA-4AEA-B2BE-11E948EE5324}"/>
                </a:ext>
              </a:extLst>
            </p:cNvPr>
            <p:cNvSpPr/>
            <p:nvPr/>
          </p:nvSpPr>
          <p:spPr>
            <a:xfrm>
              <a:off x="6061075" y="4381500"/>
              <a:ext cx="3816350" cy="0"/>
            </a:xfrm>
            <a:prstGeom prst="line">
              <a:avLst/>
            </a:prstGeom>
            <a:ln w="1905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文本框 199">
              <a:extLst>
                <a:ext uri="{FF2B5EF4-FFF2-40B4-BE49-F238E27FC236}">
                  <a16:creationId xmlns:a16="http://schemas.microsoft.com/office/drawing/2014/main" id="{01A839A4-E188-44F6-AC39-9758760B971F}"/>
                </a:ext>
              </a:extLst>
            </p:cNvPr>
            <p:cNvSpPr txBox="1"/>
            <p:nvPr/>
          </p:nvSpPr>
          <p:spPr>
            <a:xfrm>
              <a:off x="7645400" y="6053138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-6</a:t>
              </a:r>
            </a:p>
          </p:txBody>
        </p:sp>
        <p:sp>
          <p:nvSpPr>
            <p:cNvPr id="208" name="文本框 200">
              <a:extLst>
                <a:ext uri="{FF2B5EF4-FFF2-40B4-BE49-F238E27FC236}">
                  <a16:creationId xmlns:a16="http://schemas.microsoft.com/office/drawing/2014/main" id="{FC7CE7E5-7FBD-4A6E-88B4-7039E455D6F9}"/>
                </a:ext>
              </a:extLst>
            </p:cNvPr>
            <p:cNvSpPr txBox="1"/>
            <p:nvPr/>
          </p:nvSpPr>
          <p:spPr>
            <a:xfrm>
              <a:off x="7646988" y="5719763"/>
              <a:ext cx="3730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-5</a:t>
              </a:r>
            </a:p>
          </p:txBody>
        </p:sp>
        <p:sp>
          <p:nvSpPr>
            <p:cNvPr id="209" name="文本框 201">
              <a:extLst>
                <a:ext uri="{FF2B5EF4-FFF2-40B4-BE49-F238E27FC236}">
                  <a16:creationId xmlns:a16="http://schemas.microsoft.com/office/drawing/2014/main" id="{59D7F1AB-E2AE-4EE7-9313-9F2558943C00}"/>
                </a:ext>
              </a:extLst>
            </p:cNvPr>
            <p:cNvSpPr txBox="1"/>
            <p:nvPr/>
          </p:nvSpPr>
          <p:spPr>
            <a:xfrm>
              <a:off x="7686675" y="2682875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</a:p>
          </p:txBody>
        </p:sp>
        <p:sp>
          <p:nvSpPr>
            <p:cNvPr id="210" name="文本框 202">
              <a:extLst>
                <a:ext uri="{FF2B5EF4-FFF2-40B4-BE49-F238E27FC236}">
                  <a16:creationId xmlns:a16="http://schemas.microsoft.com/office/drawing/2014/main" id="{1AB2150A-1CD1-4A51-90AF-0601646F7B19}"/>
                </a:ext>
              </a:extLst>
            </p:cNvPr>
            <p:cNvSpPr txBox="1"/>
            <p:nvPr/>
          </p:nvSpPr>
          <p:spPr>
            <a:xfrm>
              <a:off x="7686675" y="2366963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</a:p>
          </p:txBody>
        </p:sp>
        <p:sp>
          <p:nvSpPr>
            <p:cNvPr id="211" name="文本框 203">
              <a:extLst>
                <a:ext uri="{FF2B5EF4-FFF2-40B4-BE49-F238E27FC236}">
                  <a16:creationId xmlns:a16="http://schemas.microsoft.com/office/drawing/2014/main" id="{14FFFE51-190A-42FB-86B6-C69259A1B885}"/>
                </a:ext>
              </a:extLst>
            </p:cNvPr>
            <p:cNvSpPr txBox="1"/>
            <p:nvPr/>
          </p:nvSpPr>
          <p:spPr>
            <a:xfrm>
              <a:off x="9847263" y="4787900"/>
              <a:ext cx="287337" cy="300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p:sp>
          <p:nvSpPr>
            <p:cNvPr id="212" name="直线 300">
              <a:extLst>
                <a:ext uri="{FF2B5EF4-FFF2-40B4-BE49-F238E27FC236}">
                  <a16:creationId xmlns:a16="http://schemas.microsoft.com/office/drawing/2014/main" id="{0CB26381-348C-4854-A3F8-541DC7195940}"/>
                </a:ext>
              </a:extLst>
            </p:cNvPr>
            <p:cNvSpPr/>
            <p:nvPr/>
          </p:nvSpPr>
          <p:spPr>
            <a:xfrm flipH="1" flipV="1">
              <a:off x="7885113" y="2166938"/>
              <a:ext cx="0" cy="4038600"/>
            </a:xfrm>
            <a:prstGeom prst="line">
              <a:avLst/>
            </a:prstGeom>
            <a:ln w="9525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文本框 301">
              <a:extLst>
                <a:ext uri="{FF2B5EF4-FFF2-40B4-BE49-F238E27FC236}">
                  <a16:creationId xmlns:a16="http://schemas.microsoft.com/office/drawing/2014/main" id="{74089C74-9324-4C64-8A1D-AFC25315D927}"/>
                </a:ext>
              </a:extLst>
            </p:cNvPr>
            <p:cNvSpPr txBox="1"/>
            <p:nvPr/>
          </p:nvSpPr>
          <p:spPr>
            <a:xfrm>
              <a:off x="8037513" y="2014538"/>
              <a:ext cx="287337" cy="300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4" name="表格 213">
                <a:extLst>
                  <a:ext uri="{FF2B5EF4-FFF2-40B4-BE49-F238E27FC236}">
                    <a16:creationId xmlns:a16="http://schemas.microsoft.com/office/drawing/2014/main" id="{344D477E-FD22-4B21-A494-4012ED100A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670006"/>
                  </p:ext>
                </p:extLst>
              </p:nvPr>
            </p:nvGraphicFramePr>
            <p:xfrm>
              <a:off x="1266745" y="3326360"/>
              <a:ext cx="3059275" cy="77943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611855">
                      <a:extLst>
                        <a:ext uri="{9D8B030D-6E8A-4147-A177-3AD203B41FA5}">
                          <a16:colId xmlns:a16="http://schemas.microsoft.com/office/drawing/2014/main" val="4257681022"/>
                        </a:ext>
                      </a:extLst>
                    </a:gridCol>
                    <a:gridCol w="611855">
                      <a:extLst>
                        <a:ext uri="{9D8B030D-6E8A-4147-A177-3AD203B41FA5}">
                          <a16:colId xmlns:a16="http://schemas.microsoft.com/office/drawing/2014/main" val="2913103544"/>
                        </a:ext>
                      </a:extLst>
                    </a:gridCol>
                    <a:gridCol w="611855">
                      <a:extLst>
                        <a:ext uri="{9D8B030D-6E8A-4147-A177-3AD203B41FA5}">
                          <a16:colId xmlns:a16="http://schemas.microsoft.com/office/drawing/2014/main" val="257787796"/>
                        </a:ext>
                      </a:extLst>
                    </a:gridCol>
                    <a:gridCol w="611855">
                      <a:extLst>
                        <a:ext uri="{9D8B030D-6E8A-4147-A177-3AD203B41FA5}">
                          <a16:colId xmlns:a16="http://schemas.microsoft.com/office/drawing/2014/main" val="2685235595"/>
                        </a:ext>
                      </a:extLst>
                    </a:gridCol>
                    <a:gridCol w="611855">
                      <a:extLst>
                        <a:ext uri="{9D8B030D-6E8A-4147-A177-3AD203B41FA5}">
                          <a16:colId xmlns:a16="http://schemas.microsoft.com/office/drawing/2014/main" val="666140124"/>
                        </a:ext>
                      </a:extLst>
                    </a:gridCol>
                  </a:tblGrid>
                  <a:tr h="30045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x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897364"/>
                      </a:ext>
                    </a:extLst>
                  </a:tr>
                  <a:tr h="41367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000" b="1" dirty="0" smtClean="0">
                                    <a:solidFill>
                                      <a:sysClr val="windowText" lastClr="000000"/>
                                    </a:solidFill>
                                    <a:latin typeface="思源黑体 CN Bold" panose="020B0800000000000000" pitchFamily="34" charset="-122"/>
                                    <a:ea typeface="思源黑体 CN Bold" panose="020B0800000000000000" pitchFamily="34" charset="-122"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000" b="1" dirty="0" smtClean="0">
                                    <a:solidFill>
                                      <a:sysClr val="windowText" lastClr="000000"/>
                                    </a:solidFill>
                                    <a:latin typeface="思源黑体 CN Bold" panose="020B0800000000000000" pitchFamily="34" charset="-122"/>
                                    <a:ea typeface="思源黑体 CN Bold" panose="020B0800000000000000" pitchFamily="34" charset="-122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sz="10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0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000" b="1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1000" b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altLang="zh-CN" sz="10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10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-1.5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-1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8825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4" name="表格 213">
                <a:extLst>
                  <a:ext uri="{FF2B5EF4-FFF2-40B4-BE49-F238E27FC236}">
                    <a16:creationId xmlns:a16="http://schemas.microsoft.com/office/drawing/2014/main" id="{344D477E-FD22-4B21-A494-4012ED100A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670006"/>
                  </p:ext>
                </p:extLst>
              </p:nvPr>
            </p:nvGraphicFramePr>
            <p:xfrm>
              <a:off x="1266745" y="3326360"/>
              <a:ext cx="3059275" cy="77943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611855">
                      <a:extLst>
                        <a:ext uri="{9D8B030D-6E8A-4147-A177-3AD203B41FA5}">
                          <a16:colId xmlns:a16="http://schemas.microsoft.com/office/drawing/2014/main" val="4257681022"/>
                        </a:ext>
                      </a:extLst>
                    </a:gridCol>
                    <a:gridCol w="611855">
                      <a:extLst>
                        <a:ext uri="{9D8B030D-6E8A-4147-A177-3AD203B41FA5}">
                          <a16:colId xmlns:a16="http://schemas.microsoft.com/office/drawing/2014/main" val="2913103544"/>
                        </a:ext>
                      </a:extLst>
                    </a:gridCol>
                    <a:gridCol w="611855">
                      <a:extLst>
                        <a:ext uri="{9D8B030D-6E8A-4147-A177-3AD203B41FA5}">
                          <a16:colId xmlns:a16="http://schemas.microsoft.com/office/drawing/2014/main" val="257787796"/>
                        </a:ext>
                      </a:extLst>
                    </a:gridCol>
                    <a:gridCol w="611855">
                      <a:extLst>
                        <a:ext uri="{9D8B030D-6E8A-4147-A177-3AD203B41FA5}">
                          <a16:colId xmlns:a16="http://schemas.microsoft.com/office/drawing/2014/main" val="2685235595"/>
                        </a:ext>
                      </a:extLst>
                    </a:gridCol>
                    <a:gridCol w="611855">
                      <a:extLst>
                        <a:ext uri="{9D8B030D-6E8A-4147-A177-3AD203B41FA5}">
                          <a16:colId xmlns:a16="http://schemas.microsoft.com/office/drawing/2014/main" val="66614012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x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897364"/>
                      </a:ext>
                    </a:extLst>
                  </a:tr>
                  <a:tr h="4136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90" t="-97059" r="-400000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-1.5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-1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88254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5" name="椭圆 214">
            <a:extLst>
              <a:ext uri="{FF2B5EF4-FFF2-40B4-BE49-F238E27FC236}">
                <a16:creationId xmlns:a16="http://schemas.microsoft.com/office/drawing/2014/main" id="{5580CE67-8146-4BC2-A7C2-1BA6303BF530}"/>
              </a:ext>
            </a:extLst>
          </p:cNvPr>
          <p:cNvSpPr/>
          <p:nvPr/>
        </p:nvSpPr>
        <p:spPr>
          <a:xfrm>
            <a:off x="7008240" y="3523681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6" name="椭圆 215">
            <a:extLst>
              <a:ext uri="{FF2B5EF4-FFF2-40B4-BE49-F238E27FC236}">
                <a16:creationId xmlns:a16="http://schemas.microsoft.com/office/drawing/2014/main" id="{CA5F17E4-4A8C-4B81-AB72-EEC4566E12CC}"/>
              </a:ext>
            </a:extLst>
          </p:cNvPr>
          <p:cNvSpPr/>
          <p:nvPr/>
        </p:nvSpPr>
        <p:spPr>
          <a:xfrm>
            <a:off x="7609804" y="3361820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4E694A88-4A3B-4CC3-ACB4-41AE2E5C833A}"/>
              </a:ext>
            </a:extLst>
          </p:cNvPr>
          <p:cNvSpPr/>
          <p:nvPr/>
        </p:nvSpPr>
        <p:spPr>
          <a:xfrm>
            <a:off x="7896037" y="3192624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52AE92B7-68F1-4248-B8D2-80C391C2DCF0}"/>
              </a:ext>
            </a:extLst>
          </p:cNvPr>
          <p:cNvSpPr/>
          <p:nvPr/>
        </p:nvSpPr>
        <p:spPr>
          <a:xfrm>
            <a:off x="8198821" y="2850855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3C37D2F2-D024-41A2-9B2C-92DA76D52289}"/>
              </a:ext>
            </a:extLst>
          </p:cNvPr>
          <p:cNvSpPr/>
          <p:nvPr/>
        </p:nvSpPr>
        <p:spPr>
          <a:xfrm>
            <a:off x="8498528" y="1932181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0" name="椭圆 219">
            <a:extLst>
              <a:ext uri="{FF2B5EF4-FFF2-40B4-BE49-F238E27FC236}">
                <a16:creationId xmlns:a16="http://schemas.microsoft.com/office/drawing/2014/main" id="{639FB5E3-6484-40C9-8F70-73E81836F9C8}"/>
              </a:ext>
            </a:extLst>
          </p:cNvPr>
          <p:cNvSpPr/>
          <p:nvPr/>
        </p:nvSpPr>
        <p:spPr>
          <a:xfrm>
            <a:off x="9441562" y="4730016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1" name="椭圆 220">
            <a:extLst>
              <a:ext uri="{FF2B5EF4-FFF2-40B4-BE49-F238E27FC236}">
                <a16:creationId xmlns:a16="http://schemas.microsoft.com/office/drawing/2014/main" id="{9A20876A-EEE9-47CA-8E1D-062858248ED1}"/>
              </a:ext>
            </a:extLst>
          </p:cNvPr>
          <p:cNvSpPr/>
          <p:nvPr/>
        </p:nvSpPr>
        <p:spPr>
          <a:xfrm>
            <a:off x="9739595" y="4420844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2" name="椭圆 221">
            <a:extLst>
              <a:ext uri="{FF2B5EF4-FFF2-40B4-BE49-F238E27FC236}">
                <a16:creationId xmlns:a16="http://schemas.microsoft.com/office/drawing/2014/main" id="{D905D287-3AA8-4054-9560-137FC3AF39D0}"/>
              </a:ext>
            </a:extLst>
          </p:cNvPr>
          <p:cNvSpPr/>
          <p:nvPr/>
        </p:nvSpPr>
        <p:spPr>
          <a:xfrm>
            <a:off x="10024924" y="4249597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3" name="椭圆 222">
            <a:extLst>
              <a:ext uri="{FF2B5EF4-FFF2-40B4-BE49-F238E27FC236}">
                <a16:creationId xmlns:a16="http://schemas.microsoft.com/office/drawing/2014/main" id="{529C888F-82AA-45E3-83BB-B68ECB86509C}"/>
              </a:ext>
            </a:extLst>
          </p:cNvPr>
          <p:cNvSpPr/>
          <p:nvPr/>
        </p:nvSpPr>
        <p:spPr>
          <a:xfrm>
            <a:off x="9134379" y="5644418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4" name="椭圆 223">
            <a:extLst>
              <a:ext uri="{FF2B5EF4-FFF2-40B4-BE49-F238E27FC236}">
                <a16:creationId xmlns:a16="http://schemas.microsoft.com/office/drawing/2014/main" id="{FB869861-0EFA-4265-9C8F-001B8CDD4D57}"/>
              </a:ext>
            </a:extLst>
          </p:cNvPr>
          <p:cNvSpPr/>
          <p:nvPr/>
        </p:nvSpPr>
        <p:spPr>
          <a:xfrm>
            <a:off x="10642032" y="4116448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9DF1F8B3-AA23-4DCE-B2AC-1213CBD9EEED}"/>
                  </a:ext>
                </a:extLst>
              </p:cNvPr>
              <p:cNvSpPr/>
              <p:nvPr/>
            </p:nvSpPr>
            <p:spPr>
              <a:xfrm>
                <a:off x="7466571" y="1330056"/>
                <a:ext cx="78925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 b="1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y</m:t>
                      </m:r>
                      <m:r>
                        <m:rPr>
                          <m:nor/>
                        </m:rPr>
                        <a:rPr lang="en-US" altLang="zh-CN" sz="1400" b="1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= </m:t>
                      </m:r>
                      <m:r>
                        <a:rPr lang="en-US" altLang="zh-CN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sz="135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9DF1F8B3-AA23-4DCE-B2AC-1213CBD9E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571" y="1330056"/>
                <a:ext cx="789255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任意多边形: 形状 225">
            <a:extLst>
              <a:ext uri="{FF2B5EF4-FFF2-40B4-BE49-F238E27FC236}">
                <a16:creationId xmlns:a16="http://schemas.microsoft.com/office/drawing/2014/main" id="{B3766FF0-1ADB-4A5A-B1F1-19C47FFF7F19}"/>
              </a:ext>
            </a:extLst>
          </p:cNvPr>
          <p:cNvSpPr/>
          <p:nvPr/>
        </p:nvSpPr>
        <p:spPr>
          <a:xfrm flipV="1">
            <a:off x="6673552" y="1702459"/>
            <a:ext cx="1846356" cy="1882049"/>
          </a:xfrm>
          <a:custGeom>
            <a:avLst/>
            <a:gdLst>
              <a:gd name="connsiteX0" fmla="*/ 0 w 1846356"/>
              <a:gd name="connsiteY0" fmla="*/ 23988 h 1882049"/>
              <a:gd name="connsiteX1" fmla="*/ 270662 w 1846356"/>
              <a:gd name="connsiteY1" fmla="*/ 9357 h 1882049"/>
              <a:gd name="connsiteX2" fmla="*/ 892454 w 1846356"/>
              <a:gd name="connsiteY2" fmla="*/ 148346 h 1882049"/>
              <a:gd name="connsiteX3" fmla="*/ 1199693 w 1846356"/>
              <a:gd name="connsiteY3" fmla="*/ 301965 h 1882049"/>
              <a:gd name="connsiteX4" fmla="*/ 1514246 w 1846356"/>
              <a:gd name="connsiteY4" fmla="*/ 631149 h 1882049"/>
              <a:gd name="connsiteX5" fmla="*/ 1806854 w 1846356"/>
              <a:gd name="connsiteY5" fmla="*/ 1567495 h 1882049"/>
              <a:gd name="connsiteX6" fmla="*/ 1843430 w 1846356"/>
              <a:gd name="connsiteY6" fmla="*/ 1882049 h 1882049"/>
              <a:gd name="connsiteX7" fmla="*/ 1843430 w 1846356"/>
              <a:gd name="connsiteY7" fmla="*/ 1882049 h 188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6356" h="1882049">
                <a:moveTo>
                  <a:pt x="0" y="23988"/>
                </a:moveTo>
                <a:cubicBezTo>
                  <a:pt x="60960" y="6309"/>
                  <a:pt x="121920" y="-11369"/>
                  <a:pt x="270662" y="9357"/>
                </a:cubicBezTo>
                <a:cubicBezTo>
                  <a:pt x="419404" y="30083"/>
                  <a:pt x="737616" y="99578"/>
                  <a:pt x="892454" y="148346"/>
                </a:cubicBezTo>
                <a:cubicBezTo>
                  <a:pt x="1047292" y="197114"/>
                  <a:pt x="1096061" y="221498"/>
                  <a:pt x="1199693" y="301965"/>
                </a:cubicBezTo>
                <a:cubicBezTo>
                  <a:pt x="1303325" y="382432"/>
                  <a:pt x="1413052" y="420227"/>
                  <a:pt x="1514246" y="631149"/>
                </a:cubicBezTo>
                <a:cubicBezTo>
                  <a:pt x="1615440" y="842071"/>
                  <a:pt x="1751990" y="1359012"/>
                  <a:pt x="1806854" y="1567495"/>
                </a:cubicBezTo>
                <a:cubicBezTo>
                  <a:pt x="1861718" y="1775978"/>
                  <a:pt x="1843430" y="1882049"/>
                  <a:pt x="1843430" y="1882049"/>
                </a:cubicBezTo>
                <a:lnTo>
                  <a:pt x="1843430" y="1882049"/>
                </a:lnTo>
              </a:path>
            </a:pathLst>
          </a:custGeom>
          <a:noFill/>
          <a:ln w="25400" cap="flat" cmpd="sng" algn="ctr">
            <a:solidFill>
              <a:srgbClr val="33BD5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7" name="任意多边形: 形状 226">
            <a:extLst>
              <a:ext uri="{FF2B5EF4-FFF2-40B4-BE49-F238E27FC236}">
                <a16:creationId xmlns:a16="http://schemas.microsoft.com/office/drawing/2014/main" id="{60F81274-D09A-4CD1-9B8B-F6F0E64EE851}"/>
              </a:ext>
            </a:extLst>
          </p:cNvPr>
          <p:cNvSpPr/>
          <p:nvPr/>
        </p:nvSpPr>
        <p:spPr>
          <a:xfrm flipV="1">
            <a:off x="9105545" y="4094618"/>
            <a:ext cx="1835226" cy="1805770"/>
          </a:xfrm>
          <a:custGeom>
            <a:avLst/>
            <a:gdLst>
              <a:gd name="connsiteX0" fmla="*/ 13741 w 1835226"/>
              <a:gd name="connsiteY0" fmla="*/ 0 h 1805770"/>
              <a:gd name="connsiteX1" fmla="*/ 43002 w 1835226"/>
              <a:gd name="connsiteY1" fmla="*/ 241402 h 1805770"/>
              <a:gd name="connsiteX2" fmla="*/ 372186 w 1835226"/>
              <a:gd name="connsiteY2" fmla="*/ 1119226 h 1805770"/>
              <a:gd name="connsiteX3" fmla="*/ 679424 w 1835226"/>
              <a:gd name="connsiteY3" fmla="*/ 1455725 h 1805770"/>
              <a:gd name="connsiteX4" fmla="*/ 986663 w 1835226"/>
              <a:gd name="connsiteY4" fmla="*/ 1609344 h 1805770"/>
              <a:gd name="connsiteX5" fmla="*/ 1586509 w 1835226"/>
              <a:gd name="connsiteY5" fmla="*/ 1792224 h 1805770"/>
              <a:gd name="connsiteX6" fmla="*/ 1835226 w 1835226"/>
              <a:gd name="connsiteY6" fmla="*/ 1792224 h 1805770"/>
              <a:gd name="connsiteX7" fmla="*/ 1835226 w 1835226"/>
              <a:gd name="connsiteY7" fmla="*/ 1792224 h 180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226" h="1805770">
                <a:moveTo>
                  <a:pt x="13741" y="0"/>
                </a:moveTo>
                <a:cubicBezTo>
                  <a:pt x="-1499" y="27432"/>
                  <a:pt x="-16739" y="54864"/>
                  <a:pt x="43002" y="241402"/>
                </a:cubicBezTo>
                <a:cubicBezTo>
                  <a:pt x="102743" y="427940"/>
                  <a:pt x="266116" y="916839"/>
                  <a:pt x="372186" y="1119226"/>
                </a:cubicBezTo>
                <a:cubicBezTo>
                  <a:pt x="478256" y="1321613"/>
                  <a:pt x="577011" y="1374039"/>
                  <a:pt x="679424" y="1455725"/>
                </a:cubicBezTo>
                <a:cubicBezTo>
                  <a:pt x="781837" y="1537411"/>
                  <a:pt x="835482" y="1553261"/>
                  <a:pt x="986663" y="1609344"/>
                </a:cubicBezTo>
                <a:cubicBezTo>
                  <a:pt x="1137844" y="1665427"/>
                  <a:pt x="1445082" y="1761744"/>
                  <a:pt x="1586509" y="1792224"/>
                </a:cubicBezTo>
                <a:cubicBezTo>
                  <a:pt x="1727936" y="1822704"/>
                  <a:pt x="1835226" y="1792224"/>
                  <a:pt x="1835226" y="1792224"/>
                </a:cubicBezTo>
                <a:lnTo>
                  <a:pt x="1835226" y="1792224"/>
                </a:lnTo>
              </a:path>
            </a:pathLst>
          </a:custGeom>
          <a:noFill/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1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/>
      <p:bldP spid="226" grpId="0" animBg="1"/>
      <p:bldP spid="2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A7DE52-20EB-4838-88E3-BF29B3428296}"/>
              </a:ext>
            </a:extLst>
          </p:cNvPr>
          <p:cNvGrpSpPr/>
          <p:nvPr/>
        </p:nvGrpSpPr>
        <p:grpSpPr>
          <a:xfrm>
            <a:off x="210705" y="105395"/>
            <a:ext cx="3271003" cy="865006"/>
            <a:chOff x="210705" y="105395"/>
            <a:chExt cx="3271003" cy="86500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FFF29B-7877-44E6-9DAB-672C9FD9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FDB10B-9EEF-439A-A26E-7B3F30E47558}"/>
                </a:ext>
              </a:extLst>
            </p:cNvPr>
            <p:cNvSpPr txBox="1"/>
            <p:nvPr/>
          </p:nvSpPr>
          <p:spPr>
            <a:xfrm>
              <a:off x="1142606" y="296288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反比例函数图像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2EBC62D-CA43-4A76-B512-5E18F239E3C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12AF879-5705-46A0-B75F-6AF5732984D3}"/>
                  </a:ext>
                </a:extLst>
              </p:cNvPr>
              <p:cNvSpPr/>
              <p:nvPr/>
            </p:nvSpPr>
            <p:spPr>
              <a:xfrm>
                <a:off x="1309207" y="1519460"/>
                <a:ext cx="3571812" cy="529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画反比例函数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的图象？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12AF879-5705-46A0-B75F-6AF573298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207" y="1519460"/>
                <a:ext cx="3571812" cy="529184"/>
              </a:xfrm>
              <a:prstGeom prst="rect">
                <a:avLst/>
              </a:prstGeom>
              <a:blipFill>
                <a:blip r:embed="rId3"/>
                <a:stretch>
                  <a:fillRect l="-1877" b="-8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9D919B-5B5F-481C-A672-CB3CB43756CB}"/>
                  </a:ext>
                </a:extLst>
              </p:cNvPr>
              <p:cNvSpPr txBox="1"/>
              <p:nvPr/>
            </p:nvSpPr>
            <p:spPr>
              <a:xfrm>
                <a:off x="1153317" y="2080597"/>
                <a:ext cx="5284153" cy="52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列表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】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y</m:t>
                    </m:r>
                    <m:r>
                      <a:rPr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zh-CN" alt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中，</m:t>
                    </m:r>
                  </m:oMath>
                </a14:m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列表取几组对应值：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9D919B-5B5F-481C-A672-CB3CB4375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17" y="2080597"/>
                <a:ext cx="5284153" cy="528543"/>
              </a:xfrm>
              <a:prstGeom prst="rect">
                <a:avLst/>
              </a:prstGeom>
              <a:blipFill>
                <a:blip r:embed="rId4"/>
                <a:stretch>
                  <a:fillRect l="-1153" r="-231" b="-8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6F710C2D-5BDE-46EA-B6C9-C898B72278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098917"/>
                  </p:ext>
                </p:extLst>
              </p:nvPr>
            </p:nvGraphicFramePr>
            <p:xfrm>
              <a:off x="1309207" y="2799906"/>
              <a:ext cx="4857755" cy="77943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79426">
                      <a:extLst>
                        <a:ext uri="{9D8B030D-6E8A-4147-A177-3AD203B41FA5}">
                          <a16:colId xmlns:a16="http://schemas.microsoft.com/office/drawing/2014/main" val="2573101122"/>
                        </a:ext>
                      </a:extLst>
                    </a:gridCol>
                    <a:gridCol w="303803">
                      <a:extLst>
                        <a:ext uri="{9D8B030D-6E8A-4147-A177-3AD203B41FA5}">
                          <a16:colId xmlns:a16="http://schemas.microsoft.com/office/drawing/2014/main" val="2327814721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4035336379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2749221385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3889907682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953871352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201788145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2352280074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4082807272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2213400218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664543789"/>
                        </a:ext>
                      </a:extLst>
                    </a:gridCol>
                  </a:tblGrid>
                  <a:tr h="30045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x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3256136"/>
                      </a:ext>
                    </a:extLst>
                  </a:tr>
                  <a:tr h="41367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000" b="1" dirty="0" smtClean="0">
                                    <a:solidFill>
                                      <a:sysClr val="windowText" lastClr="000000"/>
                                    </a:solidFill>
                                    <a:latin typeface="思源黑体 CN Bold" panose="020B0800000000000000" pitchFamily="34" charset="-122"/>
                                    <a:ea typeface="思源黑体 CN Bold" panose="020B0800000000000000" pitchFamily="34" charset="-122"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000" b="1" dirty="0" smtClean="0">
                                    <a:solidFill>
                                      <a:sysClr val="windowText" lastClr="000000"/>
                                    </a:solidFill>
                                    <a:latin typeface="思源黑体 CN Bold" panose="020B0800000000000000" pitchFamily="34" charset="-122"/>
                                    <a:ea typeface="思源黑体 CN Bold" panose="020B0800000000000000" pitchFamily="34" charset="-122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sz="10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0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num>
                                  <m:den>
                                    <m:r>
                                      <a:rPr lang="en-US" altLang="zh-CN" sz="10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10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2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4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-4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- 2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00369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6F710C2D-5BDE-46EA-B6C9-C898B72278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098917"/>
                  </p:ext>
                </p:extLst>
              </p:nvPr>
            </p:nvGraphicFramePr>
            <p:xfrm>
              <a:off x="1309207" y="2799906"/>
              <a:ext cx="4857755" cy="77943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79426">
                      <a:extLst>
                        <a:ext uri="{9D8B030D-6E8A-4147-A177-3AD203B41FA5}">
                          <a16:colId xmlns:a16="http://schemas.microsoft.com/office/drawing/2014/main" val="2573101122"/>
                        </a:ext>
                      </a:extLst>
                    </a:gridCol>
                    <a:gridCol w="303803">
                      <a:extLst>
                        <a:ext uri="{9D8B030D-6E8A-4147-A177-3AD203B41FA5}">
                          <a16:colId xmlns:a16="http://schemas.microsoft.com/office/drawing/2014/main" val="2327814721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4035336379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2749221385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3889907682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953871352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201788145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2352280074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4082807272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2213400218"/>
                        </a:ext>
                      </a:extLst>
                    </a:gridCol>
                    <a:gridCol w="441614">
                      <a:extLst>
                        <a:ext uri="{9D8B030D-6E8A-4147-A177-3AD203B41FA5}">
                          <a16:colId xmlns:a16="http://schemas.microsoft.com/office/drawing/2014/main" val="66454378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x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3256136"/>
                      </a:ext>
                    </a:extLst>
                  </a:tr>
                  <a:tr h="4136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53" t="-97059" r="-742105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2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4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-4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- 2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00369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395DE31D-D205-4DFA-A1B3-BF2410BBCBCA}"/>
              </a:ext>
            </a:extLst>
          </p:cNvPr>
          <p:cNvSpPr txBox="1"/>
          <p:nvPr/>
        </p:nvSpPr>
        <p:spPr>
          <a:xfrm>
            <a:off x="1153316" y="3813565"/>
            <a:ext cx="4724981" cy="83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描点</a:t>
            </a: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】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根据表中</a:t>
            </a:r>
            <a:r>
              <a:rPr lang="en-US" altLang="zh-CN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x</a:t>
            </a:r>
            <a:r>
              <a:rPr lang="zh-CN" altLang="en-US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y</a:t>
            </a:r>
            <a:r>
              <a:rPr lang="zh-CN" altLang="en-US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的数值在坐标平面中描出对应的点。</a:t>
            </a:r>
            <a:endParaRPr lang="zh-CN" altLang="en-US" sz="16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A576395-BB4E-4931-B9DA-F5F1F58DB59D}"/>
                  </a:ext>
                </a:extLst>
              </p:cNvPr>
              <p:cNvSpPr txBox="1"/>
              <p:nvPr/>
            </p:nvSpPr>
            <p:spPr>
              <a:xfrm>
                <a:off x="1141853" y="4704603"/>
                <a:ext cx="4723489" cy="98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</a:t>
                </a: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连线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】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   用平滑曲线顺次连接各点，就得到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6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y</m:t>
                    </m:r>
                    <m:r>
                      <m:rPr>
                        <m:nor/>
                      </m:rPr>
                      <a:rPr lang="en-US" altLang="zh-CN" sz="16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= </m:t>
                    </m:r>
                    <m:r>
                      <a:rPr lang="en-US" altLang="zh-CN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的图象。</a:t>
                </a:r>
                <a:endParaRPr lang="zh-CN" altLang="en-US" sz="16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A576395-BB4E-4931-B9DA-F5F1F58DB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853" y="4704603"/>
                <a:ext cx="4723489" cy="988347"/>
              </a:xfrm>
              <a:prstGeom prst="rect">
                <a:avLst/>
              </a:prstGeom>
              <a:blipFill>
                <a:blip r:embed="rId6"/>
                <a:stretch>
                  <a:fillRect l="-1032" r="-5161"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E23B4DA2-F6DE-42DF-B830-E410C22BEDB4}"/>
              </a:ext>
            </a:extLst>
          </p:cNvPr>
          <p:cNvGrpSpPr/>
          <p:nvPr/>
        </p:nvGrpSpPr>
        <p:grpSpPr>
          <a:xfrm>
            <a:off x="7195544" y="1270110"/>
            <a:ext cx="3962913" cy="4317780"/>
            <a:chOff x="6061075" y="2014538"/>
            <a:chExt cx="3962913" cy="4317780"/>
          </a:xfrm>
        </p:grpSpPr>
        <p:sp>
          <p:nvSpPr>
            <p:cNvPr id="16" name="矩形 8">
              <a:extLst>
                <a:ext uri="{FF2B5EF4-FFF2-40B4-BE49-F238E27FC236}">
                  <a16:creationId xmlns:a16="http://schemas.microsoft.com/office/drawing/2014/main" id="{D3CD5E28-6D55-4D92-903F-22D0D59EE318}"/>
                </a:ext>
              </a:extLst>
            </p:cNvPr>
            <p:cNvSpPr/>
            <p:nvPr/>
          </p:nvSpPr>
          <p:spPr>
            <a:xfrm>
              <a:off x="9380538" y="5926138"/>
              <a:ext cx="333375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矩形 9">
              <a:extLst>
                <a:ext uri="{FF2B5EF4-FFF2-40B4-BE49-F238E27FC236}">
                  <a16:creationId xmlns:a16="http://schemas.microsoft.com/office/drawing/2014/main" id="{4314E7DF-A1E4-43DC-8B21-7D7513D488EC}"/>
                </a:ext>
              </a:extLst>
            </p:cNvPr>
            <p:cNvSpPr/>
            <p:nvPr/>
          </p:nvSpPr>
          <p:spPr>
            <a:xfrm>
              <a:off x="9380538" y="56181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矩形 10">
              <a:extLst>
                <a:ext uri="{FF2B5EF4-FFF2-40B4-BE49-F238E27FC236}">
                  <a16:creationId xmlns:a16="http://schemas.microsoft.com/office/drawing/2014/main" id="{4DEC7184-3EDB-4CCD-B932-772BB183B5E2}"/>
                </a:ext>
              </a:extLst>
            </p:cNvPr>
            <p:cNvSpPr/>
            <p:nvPr/>
          </p:nvSpPr>
          <p:spPr>
            <a:xfrm>
              <a:off x="9380538" y="53101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矩形 11">
              <a:extLst>
                <a:ext uri="{FF2B5EF4-FFF2-40B4-BE49-F238E27FC236}">
                  <a16:creationId xmlns:a16="http://schemas.microsoft.com/office/drawing/2014/main" id="{DEB9AFE3-526D-4133-926A-0C4B3E4E69EC}"/>
                </a:ext>
              </a:extLst>
            </p:cNvPr>
            <p:cNvSpPr/>
            <p:nvPr/>
          </p:nvSpPr>
          <p:spPr>
            <a:xfrm>
              <a:off x="9380538" y="50022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矩形 12">
              <a:extLst>
                <a:ext uri="{FF2B5EF4-FFF2-40B4-BE49-F238E27FC236}">
                  <a16:creationId xmlns:a16="http://schemas.microsoft.com/office/drawing/2014/main" id="{9CAC58A5-5E31-4D59-87B1-F50525517A91}"/>
                </a:ext>
              </a:extLst>
            </p:cNvPr>
            <p:cNvSpPr/>
            <p:nvPr/>
          </p:nvSpPr>
          <p:spPr>
            <a:xfrm>
              <a:off x="9380538" y="469423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3E3E57F2-F0EE-42DA-B2D7-60617A241A1B}"/>
                </a:ext>
              </a:extLst>
            </p:cNvPr>
            <p:cNvSpPr/>
            <p:nvPr/>
          </p:nvSpPr>
          <p:spPr>
            <a:xfrm>
              <a:off x="9380538" y="43862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矩形 14">
              <a:extLst>
                <a:ext uri="{FF2B5EF4-FFF2-40B4-BE49-F238E27FC236}">
                  <a16:creationId xmlns:a16="http://schemas.microsoft.com/office/drawing/2014/main" id="{E6D4BBCB-8764-403C-8FD0-60FD0CD3BE31}"/>
                </a:ext>
              </a:extLst>
            </p:cNvPr>
            <p:cNvSpPr/>
            <p:nvPr/>
          </p:nvSpPr>
          <p:spPr>
            <a:xfrm>
              <a:off x="9380538" y="40782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矩形 15">
              <a:extLst>
                <a:ext uri="{FF2B5EF4-FFF2-40B4-BE49-F238E27FC236}">
                  <a16:creationId xmlns:a16="http://schemas.microsoft.com/office/drawing/2014/main" id="{41AEA583-F438-4AA4-8E4E-68444C6E82AB}"/>
                </a:ext>
              </a:extLst>
            </p:cNvPr>
            <p:cNvSpPr/>
            <p:nvPr/>
          </p:nvSpPr>
          <p:spPr>
            <a:xfrm>
              <a:off x="9380538" y="37703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矩形 16">
              <a:extLst>
                <a:ext uri="{FF2B5EF4-FFF2-40B4-BE49-F238E27FC236}">
                  <a16:creationId xmlns:a16="http://schemas.microsoft.com/office/drawing/2014/main" id="{249C8FB7-D5F0-4CCF-AF04-01883009B06C}"/>
                </a:ext>
              </a:extLst>
            </p:cNvPr>
            <p:cNvSpPr/>
            <p:nvPr/>
          </p:nvSpPr>
          <p:spPr>
            <a:xfrm>
              <a:off x="9380538" y="346233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EC74057C-E3CD-416D-96B8-0248085CB8AB}"/>
                </a:ext>
              </a:extLst>
            </p:cNvPr>
            <p:cNvSpPr/>
            <p:nvPr/>
          </p:nvSpPr>
          <p:spPr>
            <a:xfrm>
              <a:off x="9380538" y="31543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矩形 18">
              <a:extLst>
                <a:ext uri="{FF2B5EF4-FFF2-40B4-BE49-F238E27FC236}">
                  <a16:creationId xmlns:a16="http://schemas.microsoft.com/office/drawing/2014/main" id="{DB877FDF-E6D1-4A52-9272-A36A77B6D9FE}"/>
                </a:ext>
              </a:extLst>
            </p:cNvPr>
            <p:cNvSpPr/>
            <p:nvPr/>
          </p:nvSpPr>
          <p:spPr>
            <a:xfrm>
              <a:off x="9380538" y="28463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矩形 19">
              <a:extLst>
                <a:ext uri="{FF2B5EF4-FFF2-40B4-BE49-F238E27FC236}">
                  <a16:creationId xmlns:a16="http://schemas.microsoft.com/office/drawing/2014/main" id="{13B63017-DA41-472A-AAFF-9AC07E8966A1}"/>
                </a:ext>
              </a:extLst>
            </p:cNvPr>
            <p:cNvSpPr/>
            <p:nvPr/>
          </p:nvSpPr>
          <p:spPr>
            <a:xfrm>
              <a:off x="9380538" y="25384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矩形 20">
              <a:extLst>
                <a:ext uri="{FF2B5EF4-FFF2-40B4-BE49-F238E27FC236}">
                  <a16:creationId xmlns:a16="http://schemas.microsoft.com/office/drawing/2014/main" id="{F6900283-2D9E-47B5-8644-D9B44224226A}"/>
                </a:ext>
              </a:extLst>
            </p:cNvPr>
            <p:cNvSpPr/>
            <p:nvPr/>
          </p:nvSpPr>
          <p:spPr>
            <a:xfrm>
              <a:off x="9107488" y="5926138"/>
              <a:ext cx="273050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矩形 21">
              <a:extLst>
                <a:ext uri="{FF2B5EF4-FFF2-40B4-BE49-F238E27FC236}">
                  <a16:creationId xmlns:a16="http://schemas.microsoft.com/office/drawing/2014/main" id="{D412688E-59A3-45F5-AE70-A524EE167162}"/>
                </a:ext>
              </a:extLst>
            </p:cNvPr>
            <p:cNvSpPr/>
            <p:nvPr/>
          </p:nvSpPr>
          <p:spPr>
            <a:xfrm>
              <a:off x="9107488" y="56181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矩形 22">
              <a:extLst>
                <a:ext uri="{FF2B5EF4-FFF2-40B4-BE49-F238E27FC236}">
                  <a16:creationId xmlns:a16="http://schemas.microsoft.com/office/drawing/2014/main" id="{87BA6230-9608-43B6-908F-9F2C12BC50D4}"/>
                </a:ext>
              </a:extLst>
            </p:cNvPr>
            <p:cNvSpPr/>
            <p:nvPr/>
          </p:nvSpPr>
          <p:spPr>
            <a:xfrm>
              <a:off x="9107488" y="53101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矩形 23">
              <a:extLst>
                <a:ext uri="{FF2B5EF4-FFF2-40B4-BE49-F238E27FC236}">
                  <a16:creationId xmlns:a16="http://schemas.microsoft.com/office/drawing/2014/main" id="{0BD47B85-53D9-48F6-B50A-1B45B17986F1}"/>
                </a:ext>
              </a:extLst>
            </p:cNvPr>
            <p:cNvSpPr/>
            <p:nvPr/>
          </p:nvSpPr>
          <p:spPr>
            <a:xfrm>
              <a:off x="9107488" y="50022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矩形 24">
              <a:extLst>
                <a:ext uri="{FF2B5EF4-FFF2-40B4-BE49-F238E27FC236}">
                  <a16:creationId xmlns:a16="http://schemas.microsoft.com/office/drawing/2014/main" id="{5E97C3D8-E069-426B-B3AE-0C5E62A88F34}"/>
                </a:ext>
              </a:extLst>
            </p:cNvPr>
            <p:cNvSpPr/>
            <p:nvPr/>
          </p:nvSpPr>
          <p:spPr>
            <a:xfrm>
              <a:off x="9107488" y="469423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矩形 25">
              <a:extLst>
                <a:ext uri="{FF2B5EF4-FFF2-40B4-BE49-F238E27FC236}">
                  <a16:creationId xmlns:a16="http://schemas.microsoft.com/office/drawing/2014/main" id="{EBD59C9A-9E43-400B-ACA1-85BA2D268FEC}"/>
                </a:ext>
              </a:extLst>
            </p:cNvPr>
            <p:cNvSpPr/>
            <p:nvPr/>
          </p:nvSpPr>
          <p:spPr>
            <a:xfrm>
              <a:off x="9107488" y="43862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矩形 26">
              <a:extLst>
                <a:ext uri="{FF2B5EF4-FFF2-40B4-BE49-F238E27FC236}">
                  <a16:creationId xmlns:a16="http://schemas.microsoft.com/office/drawing/2014/main" id="{255243DA-69E2-4A3F-B350-D228A00D5C86}"/>
                </a:ext>
              </a:extLst>
            </p:cNvPr>
            <p:cNvSpPr/>
            <p:nvPr/>
          </p:nvSpPr>
          <p:spPr>
            <a:xfrm>
              <a:off x="9107488" y="40782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矩形 27">
              <a:extLst>
                <a:ext uri="{FF2B5EF4-FFF2-40B4-BE49-F238E27FC236}">
                  <a16:creationId xmlns:a16="http://schemas.microsoft.com/office/drawing/2014/main" id="{ABAF0960-BD2C-4929-BF3E-5AB07A034642}"/>
                </a:ext>
              </a:extLst>
            </p:cNvPr>
            <p:cNvSpPr/>
            <p:nvPr/>
          </p:nvSpPr>
          <p:spPr>
            <a:xfrm>
              <a:off x="9107488" y="37703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矩形 28">
              <a:extLst>
                <a:ext uri="{FF2B5EF4-FFF2-40B4-BE49-F238E27FC236}">
                  <a16:creationId xmlns:a16="http://schemas.microsoft.com/office/drawing/2014/main" id="{4222A058-04B3-48F9-A719-AA0CF8427073}"/>
                </a:ext>
              </a:extLst>
            </p:cNvPr>
            <p:cNvSpPr/>
            <p:nvPr/>
          </p:nvSpPr>
          <p:spPr>
            <a:xfrm>
              <a:off x="9107488" y="346233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矩形 29">
              <a:extLst>
                <a:ext uri="{FF2B5EF4-FFF2-40B4-BE49-F238E27FC236}">
                  <a16:creationId xmlns:a16="http://schemas.microsoft.com/office/drawing/2014/main" id="{5E82F2E7-AC62-4F28-BD9F-2CFC27E4D454}"/>
                </a:ext>
              </a:extLst>
            </p:cNvPr>
            <p:cNvSpPr/>
            <p:nvPr/>
          </p:nvSpPr>
          <p:spPr>
            <a:xfrm>
              <a:off x="9107488" y="31543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矩形 30">
              <a:extLst>
                <a:ext uri="{FF2B5EF4-FFF2-40B4-BE49-F238E27FC236}">
                  <a16:creationId xmlns:a16="http://schemas.microsoft.com/office/drawing/2014/main" id="{B9D438D2-A34A-4BEE-865D-F5BBEC2DE629}"/>
                </a:ext>
              </a:extLst>
            </p:cNvPr>
            <p:cNvSpPr/>
            <p:nvPr/>
          </p:nvSpPr>
          <p:spPr>
            <a:xfrm>
              <a:off x="9107488" y="28463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矩形 31">
              <a:extLst>
                <a:ext uri="{FF2B5EF4-FFF2-40B4-BE49-F238E27FC236}">
                  <a16:creationId xmlns:a16="http://schemas.microsoft.com/office/drawing/2014/main" id="{2CF9AB71-A18F-458B-91AA-DF9209F8F4ED}"/>
                </a:ext>
              </a:extLst>
            </p:cNvPr>
            <p:cNvSpPr/>
            <p:nvPr/>
          </p:nvSpPr>
          <p:spPr>
            <a:xfrm>
              <a:off x="9107488" y="25384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矩形 32">
              <a:extLst>
                <a:ext uri="{FF2B5EF4-FFF2-40B4-BE49-F238E27FC236}">
                  <a16:creationId xmlns:a16="http://schemas.microsoft.com/office/drawing/2014/main" id="{94A0A18A-5C00-4C6A-8524-CE9876C82DC9}"/>
                </a:ext>
              </a:extLst>
            </p:cNvPr>
            <p:cNvSpPr/>
            <p:nvPr/>
          </p:nvSpPr>
          <p:spPr>
            <a:xfrm>
              <a:off x="8804275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矩形 33">
              <a:extLst>
                <a:ext uri="{FF2B5EF4-FFF2-40B4-BE49-F238E27FC236}">
                  <a16:creationId xmlns:a16="http://schemas.microsoft.com/office/drawing/2014/main" id="{3D5458E2-52A4-4479-98FD-EE09657973D3}"/>
                </a:ext>
              </a:extLst>
            </p:cNvPr>
            <p:cNvSpPr/>
            <p:nvPr/>
          </p:nvSpPr>
          <p:spPr>
            <a:xfrm>
              <a:off x="8804275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矩形 34">
              <a:extLst>
                <a:ext uri="{FF2B5EF4-FFF2-40B4-BE49-F238E27FC236}">
                  <a16:creationId xmlns:a16="http://schemas.microsoft.com/office/drawing/2014/main" id="{8EE35075-F39F-4F27-B03F-DF80DFCD15BD}"/>
                </a:ext>
              </a:extLst>
            </p:cNvPr>
            <p:cNvSpPr/>
            <p:nvPr/>
          </p:nvSpPr>
          <p:spPr>
            <a:xfrm>
              <a:off x="8804275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矩形 35">
              <a:extLst>
                <a:ext uri="{FF2B5EF4-FFF2-40B4-BE49-F238E27FC236}">
                  <a16:creationId xmlns:a16="http://schemas.microsoft.com/office/drawing/2014/main" id="{BC8C1C6A-2D00-407E-BF31-05D74BBC4489}"/>
                </a:ext>
              </a:extLst>
            </p:cNvPr>
            <p:cNvSpPr/>
            <p:nvPr/>
          </p:nvSpPr>
          <p:spPr>
            <a:xfrm>
              <a:off x="8804275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矩形 36">
              <a:extLst>
                <a:ext uri="{FF2B5EF4-FFF2-40B4-BE49-F238E27FC236}">
                  <a16:creationId xmlns:a16="http://schemas.microsoft.com/office/drawing/2014/main" id="{F5015831-41C2-476B-A216-37B093B1EE0D}"/>
                </a:ext>
              </a:extLst>
            </p:cNvPr>
            <p:cNvSpPr/>
            <p:nvPr/>
          </p:nvSpPr>
          <p:spPr>
            <a:xfrm>
              <a:off x="8804275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矩形 37">
              <a:extLst>
                <a:ext uri="{FF2B5EF4-FFF2-40B4-BE49-F238E27FC236}">
                  <a16:creationId xmlns:a16="http://schemas.microsoft.com/office/drawing/2014/main" id="{F590D1CA-DF0D-4C66-AEF9-2628A7E04ED6}"/>
                </a:ext>
              </a:extLst>
            </p:cNvPr>
            <p:cNvSpPr/>
            <p:nvPr/>
          </p:nvSpPr>
          <p:spPr>
            <a:xfrm>
              <a:off x="8804275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矩形 38">
              <a:extLst>
                <a:ext uri="{FF2B5EF4-FFF2-40B4-BE49-F238E27FC236}">
                  <a16:creationId xmlns:a16="http://schemas.microsoft.com/office/drawing/2014/main" id="{35DB5E1A-8C33-42F7-AA25-953A879A1413}"/>
                </a:ext>
              </a:extLst>
            </p:cNvPr>
            <p:cNvSpPr/>
            <p:nvPr/>
          </p:nvSpPr>
          <p:spPr>
            <a:xfrm>
              <a:off x="8804275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矩形 39">
              <a:extLst>
                <a:ext uri="{FF2B5EF4-FFF2-40B4-BE49-F238E27FC236}">
                  <a16:creationId xmlns:a16="http://schemas.microsoft.com/office/drawing/2014/main" id="{26C1BD01-4253-4B9E-A696-E2D375444995}"/>
                </a:ext>
              </a:extLst>
            </p:cNvPr>
            <p:cNvSpPr/>
            <p:nvPr/>
          </p:nvSpPr>
          <p:spPr>
            <a:xfrm>
              <a:off x="8804275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矩形 40">
              <a:extLst>
                <a:ext uri="{FF2B5EF4-FFF2-40B4-BE49-F238E27FC236}">
                  <a16:creationId xmlns:a16="http://schemas.microsoft.com/office/drawing/2014/main" id="{DDEEA323-57E6-41C3-8DC6-CC625680F6F3}"/>
                </a:ext>
              </a:extLst>
            </p:cNvPr>
            <p:cNvSpPr/>
            <p:nvPr/>
          </p:nvSpPr>
          <p:spPr>
            <a:xfrm>
              <a:off x="8804275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矩形 41">
              <a:extLst>
                <a:ext uri="{FF2B5EF4-FFF2-40B4-BE49-F238E27FC236}">
                  <a16:creationId xmlns:a16="http://schemas.microsoft.com/office/drawing/2014/main" id="{77D2D519-3310-4CA7-86DF-A05F593BAF1D}"/>
                </a:ext>
              </a:extLst>
            </p:cNvPr>
            <p:cNvSpPr/>
            <p:nvPr/>
          </p:nvSpPr>
          <p:spPr>
            <a:xfrm>
              <a:off x="8804275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矩形 42">
              <a:extLst>
                <a:ext uri="{FF2B5EF4-FFF2-40B4-BE49-F238E27FC236}">
                  <a16:creationId xmlns:a16="http://schemas.microsoft.com/office/drawing/2014/main" id="{12FAC69A-C29F-4E30-9629-F5B9E4C49C8C}"/>
                </a:ext>
              </a:extLst>
            </p:cNvPr>
            <p:cNvSpPr/>
            <p:nvPr/>
          </p:nvSpPr>
          <p:spPr>
            <a:xfrm>
              <a:off x="8804275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矩形 43">
              <a:extLst>
                <a:ext uri="{FF2B5EF4-FFF2-40B4-BE49-F238E27FC236}">
                  <a16:creationId xmlns:a16="http://schemas.microsoft.com/office/drawing/2014/main" id="{1FA0B21B-D9EA-46F4-AA75-64F196DD51EE}"/>
                </a:ext>
              </a:extLst>
            </p:cNvPr>
            <p:cNvSpPr/>
            <p:nvPr/>
          </p:nvSpPr>
          <p:spPr>
            <a:xfrm>
              <a:off x="8804275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矩形 44">
              <a:extLst>
                <a:ext uri="{FF2B5EF4-FFF2-40B4-BE49-F238E27FC236}">
                  <a16:creationId xmlns:a16="http://schemas.microsoft.com/office/drawing/2014/main" id="{44E3E850-7D9E-4361-8E2A-0C46590B3EE4}"/>
                </a:ext>
              </a:extLst>
            </p:cNvPr>
            <p:cNvSpPr/>
            <p:nvPr/>
          </p:nvSpPr>
          <p:spPr>
            <a:xfrm>
              <a:off x="8501063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矩形 45">
              <a:extLst>
                <a:ext uri="{FF2B5EF4-FFF2-40B4-BE49-F238E27FC236}">
                  <a16:creationId xmlns:a16="http://schemas.microsoft.com/office/drawing/2014/main" id="{0DEC14FE-0609-4FEF-A159-7C17524E4113}"/>
                </a:ext>
              </a:extLst>
            </p:cNvPr>
            <p:cNvSpPr/>
            <p:nvPr/>
          </p:nvSpPr>
          <p:spPr>
            <a:xfrm>
              <a:off x="8197850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矩形 46">
              <a:extLst>
                <a:ext uri="{FF2B5EF4-FFF2-40B4-BE49-F238E27FC236}">
                  <a16:creationId xmlns:a16="http://schemas.microsoft.com/office/drawing/2014/main" id="{85213967-0B38-4783-A564-A84B15352245}"/>
                </a:ext>
              </a:extLst>
            </p:cNvPr>
            <p:cNvSpPr/>
            <p:nvPr/>
          </p:nvSpPr>
          <p:spPr>
            <a:xfrm>
              <a:off x="7894638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矩形 47">
              <a:extLst>
                <a:ext uri="{FF2B5EF4-FFF2-40B4-BE49-F238E27FC236}">
                  <a16:creationId xmlns:a16="http://schemas.microsoft.com/office/drawing/2014/main" id="{8B71E65D-87FA-4026-A413-F78C4C5D6DC3}"/>
                </a:ext>
              </a:extLst>
            </p:cNvPr>
            <p:cNvSpPr/>
            <p:nvPr/>
          </p:nvSpPr>
          <p:spPr>
            <a:xfrm>
              <a:off x="7580313" y="5926138"/>
              <a:ext cx="314325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矩形 48">
              <a:extLst>
                <a:ext uri="{FF2B5EF4-FFF2-40B4-BE49-F238E27FC236}">
                  <a16:creationId xmlns:a16="http://schemas.microsoft.com/office/drawing/2014/main" id="{2C515FA7-5DC6-4F2D-9A51-E122DA60EF44}"/>
                </a:ext>
              </a:extLst>
            </p:cNvPr>
            <p:cNvSpPr/>
            <p:nvPr/>
          </p:nvSpPr>
          <p:spPr>
            <a:xfrm>
              <a:off x="7288213" y="5926138"/>
              <a:ext cx="292100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矩形 49">
              <a:extLst>
                <a:ext uri="{FF2B5EF4-FFF2-40B4-BE49-F238E27FC236}">
                  <a16:creationId xmlns:a16="http://schemas.microsoft.com/office/drawing/2014/main" id="{42268B9E-E12A-4E95-9546-9D4E19BB00B7}"/>
                </a:ext>
              </a:extLst>
            </p:cNvPr>
            <p:cNvSpPr/>
            <p:nvPr/>
          </p:nvSpPr>
          <p:spPr>
            <a:xfrm>
              <a:off x="6985000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矩形 50">
              <a:extLst>
                <a:ext uri="{FF2B5EF4-FFF2-40B4-BE49-F238E27FC236}">
                  <a16:creationId xmlns:a16="http://schemas.microsoft.com/office/drawing/2014/main" id="{37471436-D448-474F-BE17-21CF14A606D5}"/>
                </a:ext>
              </a:extLst>
            </p:cNvPr>
            <p:cNvSpPr/>
            <p:nvPr/>
          </p:nvSpPr>
          <p:spPr>
            <a:xfrm>
              <a:off x="6681788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矩形 51">
              <a:extLst>
                <a:ext uri="{FF2B5EF4-FFF2-40B4-BE49-F238E27FC236}">
                  <a16:creationId xmlns:a16="http://schemas.microsoft.com/office/drawing/2014/main" id="{923FB804-3495-4370-A1D3-900FFED90229}"/>
                </a:ext>
              </a:extLst>
            </p:cNvPr>
            <p:cNvSpPr/>
            <p:nvPr/>
          </p:nvSpPr>
          <p:spPr>
            <a:xfrm>
              <a:off x="6378575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矩形 52">
              <a:extLst>
                <a:ext uri="{FF2B5EF4-FFF2-40B4-BE49-F238E27FC236}">
                  <a16:creationId xmlns:a16="http://schemas.microsoft.com/office/drawing/2014/main" id="{EBC7FB0B-34D2-4192-94E7-3FD68190A80C}"/>
                </a:ext>
              </a:extLst>
            </p:cNvPr>
            <p:cNvSpPr/>
            <p:nvPr/>
          </p:nvSpPr>
          <p:spPr>
            <a:xfrm>
              <a:off x="6075363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矩形 53">
              <a:extLst>
                <a:ext uri="{FF2B5EF4-FFF2-40B4-BE49-F238E27FC236}">
                  <a16:creationId xmlns:a16="http://schemas.microsoft.com/office/drawing/2014/main" id="{075F05EC-B8AC-4E79-8CA6-C13EC36BD8A2}"/>
                </a:ext>
              </a:extLst>
            </p:cNvPr>
            <p:cNvSpPr/>
            <p:nvPr/>
          </p:nvSpPr>
          <p:spPr>
            <a:xfrm>
              <a:off x="8501063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矩形 54">
              <a:extLst>
                <a:ext uri="{FF2B5EF4-FFF2-40B4-BE49-F238E27FC236}">
                  <a16:creationId xmlns:a16="http://schemas.microsoft.com/office/drawing/2014/main" id="{D0BD3A88-4D93-494F-B392-9B0470C913E1}"/>
                </a:ext>
              </a:extLst>
            </p:cNvPr>
            <p:cNvSpPr/>
            <p:nvPr/>
          </p:nvSpPr>
          <p:spPr>
            <a:xfrm>
              <a:off x="8197850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矩形 55">
              <a:extLst>
                <a:ext uri="{FF2B5EF4-FFF2-40B4-BE49-F238E27FC236}">
                  <a16:creationId xmlns:a16="http://schemas.microsoft.com/office/drawing/2014/main" id="{7B88079F-09F6-42D5-8562-5EF7EF8644CA}"/>
                </a:ext>
              </a:extLst>
            </p:cNvPr>
            <p:cNvSpPr/>
            <p:nvPr/>
          </p:nvSpPr>
          <p:spPr>
            <a:xfrm>
              <a:off x="7894638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矩形 56">
              <a:extLst>
                <a:ext uri="{FF2B5EF4-FFF2-40B4-BE49-F238E27FC236}">
                  <a16:creationId xmlns:a16="http://schemas.microsoft.com/office/drawing/2014/main" id="{0F3F2BC9-75AA-4BC2-AFE7-C1F73CE949EF}"/>
                </a:ext>
              </a:extLst>
            </p:cNvPr>
            <p:cNvSpPr/>
            <p:nvPr/>
          </p:nvSpPr>
          <p:spPr>
            <a:xfrm>
              <a:off x="7580313" y="56181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矩形 57">
              <a:extLst>
                <a:ext uri="{FF2B5EF4-FFF2-40B4-BE49-F238E27FC236}">
                  <a16:creationId xmlns:a16="http://schemas.microsoft.com/office/drawing/2014/main" id="{A4E1F6BB-0CEB-4546-A2C1-BEBE4DC0A4E8}"/>
                </a:ext>
              </a:extLst>
            </p:cNvPr>
            <p:cNvSpPr/>
            <p:nvPr/>
          </p:nvSpPr>
          <p:spPr>
            <a:xfrm>
              <a:off x="7288213" y="56181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6" name="矩形 58">
              <a:extLst>
                <a:ext uri="{FF2B5EF4-FFF2-40B4-BE49-F238E27FC236}">
                  <a16:creationId xmlns:a16="http://schemas.microsoft.com/office/drawing/2014/main" id="{63D53C86-9E24-45F0-BA25-0F488A1A2597}"/>
                </a:ext>
              </a:extLst>
            </p:cNvPr>
            <p:cNvSpPr/>
            <p:nvPr/>
          </p:nvSpPr>
          <p:spPr>
            <a:xfrm>
              <a:off x="6985000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7" name="矩形 59">
              <a:extLst>
                <a:ext uri="{FF2B5EF4-FFF2-40B4-BE49-F238E27FC236}">
                  <a16:creationId xmlns:a16="http://schemas.microsoft.com/office/drawing/2014/main" id="{D4401F0E-6968-4142-AAC6-FA47C9CCECD7}"/>
                </a:ext>
              </a:extLst>
            </p:cNvPr>
            <p:cNvSpPr/>
            <p:nvPr/>
          </p:nvSpPr>
          <p:spPr>
            <a:xfrm>
              <a:off x="6681788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矩形 60">
              <a:extLst>
                <a:ext uri="{FF2B5EF4-FFF2-40B4-BE49-F238E27FC236}">
                  <a16:creationId xmlns:a16="http://schemas.microsoft.com/office/drawing/2014/main" id="{8D137AE4-E431-4434-9BCA-CB4A1D789479}"/>
                </a:ext>
              </a:extLst>
            </p:cNvPr>
            <p:cNvSpPr/>
            <p:nvPr/>
          </p:nvSpPr>
          <p:spPr>
            <a:xfrm>
              <a:off x="6378575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矩形 61">
              <a:extLst>
                <a:ext uri="{FF2B5EF4-FFF2-40B4-BE49-F238E27FC236}">
                  <a16:creationId xmlns:a16="http://schemas.microsoft.com/office/drawing/2014/main" id="{5D36920D-0EDC-45A9-82AB-81D9E1111824}"/>
                </a:ext>
              </a:extLst>
            </p:cNvPr>
            <p:cNvSpPr/>
            <p:nvPr/>
          </p:nvSpPr>
          <p:spPr>
            <a:xfrm>
              <a:off x="6075363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矩形 62">
              <a:extLst>
                <a:ext uri="{FF2B5EF4-FFF2-40B4-BE49-F238E27FC236}">
                  <a16:creationId xmlns:a16="http://schemas.microsoft.com/office/drawing/2014/main" id="{048B0939-F5B5-4899-8F20-98B351C04B12}"/>
                </a:ext>
              </a:extLst>
            </p:cNvPr>
            <p:cNvSpPr/>
            <p:nvPr/>
          </p:nvSpPr>
          <p:spPr>
            <a:xfrm>
              <a:off x="8501063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矩形 63">
              <a:extLst>
                <a:ext uri="{FF2B5EF4-FFF2-40B4-BE49-F238E27FC236}">
                  <a16:creationId xmlns:a16="http://schemas.microsoft.com/office/drawing/2014/main" id="{84C311A7-308E-4337-B5F9-C92B7820BC0F}"/>
                </a:ext>
              </a:extLst>
            </p:cNvPr>
            <p:cNvSpPr/>
            <p:nvPr/>
          </p:nvSpPr>
          <p:spPr>
            <a:xfrm>
              <a:off x="8197850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矩形 64">
              <a:extLst>
                <a:ext uri="{FF2B5EF4-FFF2-40B4-BE49-F238E27FC236}">
                  <a16:creationId xmlns:a16="http://schemas.microsoft.com/office/drawing/2014/main" id="{9FCEF2C2-EBC1-47D7-BEEB-DA72933330A7}"/>
                </a:ext>
              </a:extLst>
            </p:cNvPr>
            <p:cNvSpPr/>
            <p:nvPr/>
          </p:nvSpPr>
          <p:spPr>
            <a:xfrm>
              <a:off x="7894638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矩形 65">
              <a:extLst>
                <a:ext uri="{FF2B5EF4-FFF2-40B4-BE49-F238E27FC236}">
                  <a16:creationId xmlns:a16="http://schemas.microsoft.com/office/drawing/2014/main" id="{76951361-E198-4AF0-98E6-C630715E2A58}"/>
                </a:ext>
              </a:extLst>
            </p:cNvPr>
            <p:cNvSpPr/>
            <p:nvPr/>
          </p:nvSpPr>
          <p:spPr>
            <a:xfrm>
              <a:off x="7580313" y="53101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矩形 66">
              <a:extLst>
                <a:ext uri="{FF2B5EF4-FFF2-40B4-BE49-F238E27FC236}">
                  <a16:creationId xmlns:a16="http://schemas.microsoft.com/office/drawing/2014/main" id="{8C32B549-CEEA-4B4B-BEA2-CCAFC85C8093}"/>
                </a:ext>
              </a:extLst>
            </p:cNvPr>
            <p:cNvSpPr/>
            <p:nvPr/>
          </p:nvSpPr>
          <p:spPr>
            <a:xfrm>
              <a:off x="7288213" y="53101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矩形 67">
              <a:extLst>
                <a:ext uri="{FF2B5EF4-FFF2-40B4-BE49-F238E27FC236}">
                  <a16:creationId xmlns:a16="http://schemas.microsoft.com/office/drawing/2014/main" id="{E585E8CA-0FCE-4606-AE70-024CCB25109C}"/>
                </a:ext>
              </a:extLst>
            </p:cNvPr>
            <p:cNvSpPr/>
            <p:nvPr/>
          </p:nvSpPr>
          <p:spPr>
            <a:xfrm>
              <a:off x="6985000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矩形 68">
              <a:extLst>
                <a:ext uri="{FF2B5EF4-FFF2-40B4-BE49-F238E27FC236}">
                  <a16:creationId xmlns:a16="http://schemas.microsoft.com/office/drawing/2014/main" id="{6551C36C-599A-4487-93C9-7FC3D374E0C1}"/>
                </a:ext>
              </a:extLst>
            </p:cNvPr>
            <p:cNvSpPr/>
            <p:nvPr/>
          </p:nvSpPr>
          <p:spPr>
            <a:xfrm>
              <a:off x="6681788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矩形 69">
              <a:extLst>
                <a:ext uri="{FF2B5EF4-FFF2-40B4-BE49-F238E27FC236}">
                  <a16:creationId xmlns:a16="http://schemas.microsoft.com/office/drawing/2014/main" id="{398405F8-347C-423C-B502-FDF868CE580A}"/>
                </a:ext>
              </a:extLst>
            </p:cNvPr>
            <p:cNvSpPr/>
            <p:nvPr/>
          </p:nvSpPr>
          <p:spPr>
            <a:xfrm>
              <a:off x="6378575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矩形 70">
              <a:extLst>
                <a:ext uri="{FF2B5EF4-FFF2-40B4-BE49-F238E27FC236}">
                  <a16:creationId xmlns:a16="http://schemas.microsoft.com/office/drawing/2014/main" id="{B9A8A07A-04BF-4DF6-80BA-2BE6D96FC916}"/>
                </a:ext>
              </a:extLst>
            </p:cNvPr>
            <p:cNvSpPr/>
            <p:nvPr/>
          </p:nvSpPr>
          <p:spPr>
            <a:xfrm>
              <a:off x="6075363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矩形 71">
              <a:extLst>
                <a:ext uri="{FF2B5EF4-FFF2-40B4-BE49-F238E27FC236}">
                  <a16:creationId xmlns:a16="http://schemas.microsoft.com/office/drawing/2014/main" id="{61C362E7-C3E6-48B8-965E-559955FB4EB2}"/>
                </a:ext>
              </a:extLst>
            </p:cNvPr>
            <p:cNvSpPr/>
            <p:nvPr/>
          </p:nvSpPr>
          <p:spPr>
            <a:xfrm>
              <a:off x="8501063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矩形 72">
              <a:extLst>
                <a:ext uri="{FF2B5EF4-FFF2-40B4-BE49-F238E27FC236}">
                  <a16:creationId xmlns:a16="http://schemas.microsoft.com/office/drawing/2014/main" id="{F865701F-B953-4F9A-BD73-F2322EB22569}"/>
                </a:ext>
              </a:extLst>
            </p:cNvPr>
            <p:cNvSpPr/>
            <p:nvPr/>
          </p:nvSpPr>
          <p:spPr>
            <a:xfrm>
              <a:off x="8197850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矩形 73">
              <a:extLst>
                <a:ext uri="{FF2B5EF4-FFF2-40B4-BE49-F238E27FC236}">
                  <a16:creationId xmlns:a16="http://schemas.microsoft.com/office/drawing/2014/main" id="{59ECCFC2-8296-47FD-BDA9-94440E7E0C93}"/>
                </a:ext>
              </a:extLst>
            </p:cNvPr>
            <p:cNvSpPr/>
            <p:nvPr/>
          </p:nvSpPr>
          <p:spPr>
            <a:xfrm>
              <a:off x="7894638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矩形 74">
              <a:extLst>
                <a:ext uri="{FF2B5EF4-FFF2-40B4-BE49-F238E27FC236}">
                  <a16:creationId xmlns:a16="http://schemas.microsoft.com/office/drawing/2014/main" id="{C0AE3AD9-BAFC-438A-9DB8-498E32D51E5C}"/>
                </a:ext>
              </a:extLst>
            </p:cNvPr>
            <p:cNvSpPr/>
            <p:nvPr/>
          </p:nvSpPr>
          <p:spPr>
            <a:xfrm>
              <a:off x="7580313" y="50022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矩形 75">
              <a:extLst>
                <a:ext uri="{FF2B5EF4-FFF2-40B4-BE49-F238E27FC236}">
                  <a16:creationId xmlns:a16="http://schemas.microsoft.com/office/drawing/2014/main" id="{C589BF8F-E500-44DA-91C9-3128837D52AA}"/>
                </a:ext>
              </a:extLst>
            </p:cNvPr>
            <p:cNvSpPr/>
            <p:nvPr/>
          </p:nvSpPr>
          <p:spPr>
            <a:xfrm>
              <a:off x="7288213" y="50022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矩形 76">
              <a:extLst>
                <a:ext uri="{FF2B5EF4-FFF2-40B4-BE49-F238E27FC236}">
                  <a16:creationId xmlns:a16="http://schemas.microsoft.com/office/drawing/2014/main" id="{ACBBB989-54CE-4D41-9C18-C4F7583E8A3B}"/>
                </a:ext>
              </a:extLst>
            </p:cNvPr>
            <p:cNvSpPr/>
            <p:nvPr/>
          </p:nvSpPr>
          <p:spPr>
            <a:xfrm>
              <a:off x="6985000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矩形 77">
              <a:extLst>
                <a:ext uri="{FF2B5EF4-FFF2-40B4-BE49-F238E27FC236}">
                  <a16:creationId xmlns:a16="http://schemas.microsoft.com/office/drawing/2014/main" id="{091D168A-7151-4BFF-97FD-A5257AA57719}"/>
                </a:ext>
              </a:extLst>
            </p:cNvPr>
            <p:cNvSpPr/>
            <p:nvPr/>
          </p:nvSpPr>
          <p:spPr>
            <a:xfrm>
              <a:off x="6681788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矩形 78">
              <a:extLst>
                <a:ext uri="{FF2B5EF4-FFF2-40B4-BE49-F238E27FC236}">
                  <a16:creationId xmlns:a16="http://schemas.microsoft.com/office/drawing/2014/main" id="{A7FA45C8-A92A-4760-8166-6E6788628948}"/>
                </a:ext>
              </a:extLst>
            </p:cNvPr>
            <p:cNvSpPr/>
            <p:nvPr/>
          </p:nvSpPr>
          <p:spPr>
            <a:xfrm>
              <a:off x="6378575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矩形 79">
              <a:extLst>
                <a:ext uri="{FF2B5EF4-FFF2-40B4-BE49-F238E27FC236}">
                  <a16:creationId xmlns:a16="http://schemas.microsoft.com/office/drawing/2014/main" id="{304852E0-207C-4BCA-9955-EFA12E42F3CD}"/>
                </a:ext>
              </a:extLst>
            </p:cNvPr>
            <p:cNvSpPr/>
            <p:nvPr/>
          </p:nvSpPr>
          <p:spPr>
            <a:xfrm>
              <a:off x="6075363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矩形 80">
              <a:extLst>
                <a:ext uri="{FF2B5EF4-FFF2-40B4-BE49-F238E27FC236}">
                  <a16:creationId xmlns:a16="http://schemas.microsoft.com/office/drawing/2014/main" id="{4B0F422E-DBC2-4E52-82D6-53EF51DCBF3F}"/>
                </a:ext>
              </a:extLst>
            </p:cNvPr>
            <p:cNvSpPr/>
            <p:nvPr/>
          </p:nvSpPr>
          <p:spPr>
            <a:xfrm>
              <a:off x="8501063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矩形 81">
              <a:extLst>
                <a:ext uri="{FF2B5EF4-FFF2-40B4-BE49-F238E27FC236}">
                  <a16:creationId xmlns:a16="http://schemas.microsoft.com/office/drawing/2014/main" id="{BF130F9C-6573-42B8-A057-C110FF1985A1}"/>
                </a:ext>
              </a:extLst>
            </p:cNvPr>
            <p:cNvSpPr/>
            <p:nvPr/>
          </p:nvSpPr>
          <p:spPr>
            <a:xfrm>
              <a:off x="8197850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矩形 82">
              <a:extLst>
                <a:ext uri="{FF2B5EF4-FFF2-40B4-BE49-F238E27FC236}">
                  <a16:creationId xmlns:a16="http://schemas.microsoft.com/office/drawing/2014/main" id="{49637285-A559-4E88-9266-60DF70CD66FA}"/>
                </a:ext>
              </a:extLst>
            </p:cNvPr>
            <p:cNvSpPr/>
            <p:nvPr/>
          </p:nvSpPr>
          <p:spPr>
            <a:xfrm>
              <a:off x="7894638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矩形 83">
              <a:extLst>
                <a:ext uri="{FF2B5EF4-FFF2-40B4-BE49-F238E27FC236}">
                  <a16:creationId xmlns:a16="http://schemas.microsoft.com/office/drawing/2014/main" id="{A5821DD1-9361-4E22-A35F-929FB08634FD}"/>
                </a:ext>
              </a:extLst>
            </p:cNvPr>
            <p:cNvSpPr/>
            <p:nvPr/>
          </p:nvSpPr>
          <p:spPr>
            <a:xfrm>
              <a:off x="7580313" y="469423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矩形 84">
              <a:extLst>
                <a:ext uri="{FF2B5EF4-FFF2-40B4-BE49-F238E27FC236}">
                  <a16:creationId xmlns:a16="http://schemas.microsoft.com/office/drawing/2014/main" id="{3A5266D2-2705-4115-A2B2-C1EA09BE8021}"/>
                </a:ext>
              </a:extLst>
            </p:cNvPr>
            <p:cNvSpPr/>
            <p:nvPr/>
          </p:nvSpPr>
          <p:spPr>
            <a:xfrm>
              <a:off x="7288213" y="469423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矩形 85">
              <a:extLst>
                <a:ext uri="{FF2B5EF4-FFF2-40B4-BE49-F238E27FC236}">
                  <a16:creationId xmlns:a16="http://schemas.microsoft.com/office/drawing/2014/main" id="{022F8D90-7AAD-49C5-97B8-EDA73213A423}"/>
                </a:ext>
              </a:extLst>
            </p:cNvPr>
            <p:cNvSpPr/>
            <p:nvPr/>
          </p:nvSpPr>
          <p:spPr>
            <a:xfrm>
              <a:off x="6985000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矩形 86">
              <a:extLst>
                <a:ext uri="{FF2B5EF4-FFF2-40B4-BE49-F238E27FC236}">
                  <a16:creationId xmlns:a16="http://schemas.microsoft.com/office/drawing/2014/main" id="{7999A6CE-B77F-4F8F-A331-AAC5BEA6C757}"/>
                </a:ext>
              </a:extLst>
            </p:cNvPr>
            <p:cNvSpPr/>
            <p:nvPr/>
          </p:nvSpPr>
          <p:spPr>
            <a:xfrm>
              <a:off x="6681788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矩形 87">
              <a:extLst>
                <a:ext uri="{FF2B5EF4-FFF2-40B4-BE49-F238E27FC236}">
                  <a16:creationId xmlns:a16="http://schemas.microsoft.com/office/drawing/2014/main" id="{A95F8F7A-02D1-4A41-BAAB-5BCEB4804DDE}"/>
                </a:ext>
              </a:extLst>
            </p:cNvPr>
            <p:cNvSpPr/>
            <p:nvPr/>
          </p:nvSpPr>
          <p:spPr>
            <a:xfrm>
              <a:off x="6378575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矩形 88">
              <a:extLst>
                <a:ext uri="{FF2B5EF4-FFF2-40B4-BE49-F238E27FC236}">
                  <a16:creationId xmlns:a16="http://schemas.microsoft.com/office/drawing/2014/main" id="{1F6AD522-2983-408A-B1DE-05CF3DE7C1B3}"/>
                </a:ext>
              </a:extLst>
            </p:cNvPr>
            <p:cNvSpPr/>
            <p:nvPr/>
          </p:nvSpPr>
          <p:spPr>
            <a:xfrm>
              <a:off x="6075363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矩形 89">
              <a:extLst>
                <a:ext uri="{FF2B5EF4-FFF2-40B4-BE49-F238E27FC236}">
                  <a16:creationId xmlns:a16="http://schemas.microsoft.com/office/drawing/2014/main" id="{A84BD6F4-7117-4F3E-A8C8-EBAEFA2DC80C}"/>
                </a:ext>
              </a:extLst>
            </p:cNvPr>
            <p:cNvSpPr/>
            <p:nvPr/>
          </p:nvSpPr>
          <p:spPr>
            <a:xfrm>
              <a:off x="8501063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矩形 90">
              <a:extLst>
                <a:ext uri="{FF2B5EF4-FFF2-40B4-BE49-F238E27FC236}">
                  <a16:creationId xmlns:a16="http://schemas.microsoft.com/office/drawing/2014/main" id="{FF69401E-095E-4668-8C13-4CA3D43C0753}"/>
                </a:ext>
              </a:extLst>
            </p:cNvPr>
            <p:cNvSpPr/>
            <p:nvPr/>
          </p:nvSpPr>
          <p:spPr>
            <a:xfrm>
              <a:off x="8197850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矩形 91">
              <a:extLst>
                <a:ext uri="{FF2B5EF4-FFF2-40B4-BE49-F238E27FC236}">
                  <a16:creationId xmlns:a16="http://schemas.microsoft.com/office/drawing/2014/main" id="{B86DE237-8C1B-4357-9BE4-414370080320}"/>
                </a:ext>
              </a:extLst>
            </p:cNvPr>
            <p:cNvSpPr/>
            <p:nvPr/>
          </p:nvSpPr>
          <p:spPr>
            <a:xfrm>
              <a:off x="7894638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矩形 92">
              <a:extLst>
                <a:ext uri="{FF2B5EF4-FFF2-40B4-BE49-F238E27FC236}">
                  <a16:creationId xmlns:a16="http://schemas.microsoft.com/office/drawing/2014/main" id="{0D5B9BEB-286C-4FBF-968A-D9C2E4D5294A}"/>
                </a:ext>
              </a:extLst>
            </p:cNvPr>
            <p:cNvSpPr/>
            <p:nvPr/>
          </p:nvSpPr>
          <p:spPr>
            <a:xfrm>
              <a:off x="7580313" y="43862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矩形 93">
              <a:extLst>
                <a:ext uri="{FF2B5EF4-FFF2-40B4-BE49-F238E27FC236}">
                  <a16:creationId xmlns:a16="http://schemas.microsoft.com/office/drawing/2014/main" id="{4580C882-A2E6-4B42-A090-A8403C8110C7}"/>
                </a:ext>
              </a:extLst>
            </p:cNvPr>
            <p:cNvSpPr/>
            <p:nvPr/>
          </p:nvSpPr>
          <p:spPr>
            <a:xfrm>
              <a:off x="7288213" y="43862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矩形 94">
              <a:extLst>
                <a:ext uri="{FF2B5EF4-FFF2-40B4-BE49-F238E27FC236}">
                  <a16:creationId xmlns:a16="http://schemas.microsoft.com/office/drawing/2014/main" id="{CD5D27C6-FB18-4ED7-B7D5-9AD479F53B00}"/>
                </a:ext>
              </a:extLst>
            </p:cNvPr>
            <p:cNvSpPr/>
            <p:nvPr/>
          </p:nvSpPr>
          <p:spPr>
            <a:xfrm>
              <a:off x="6985000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矩形 95">
              <a:extLst>
                <a:ext uri="{FF2B5EF4-FFF2-40B4-BE49-F238E27FC236}">
                  <a16:creationId xmlns:a16="http://schemas.microsoft.com/office/drawing/2014/main" id="{B42D5138-AF30-4C94-9761-2EB575B6CD99}"/>
                </a:ext>
              </a:extLst>
            </p:cNvPr>
            <p:cNvSpPr/>
            <p:nvPr/>
          </p:nvSpPr>
          <p:spPr>
            <a:xfrm>
              <a:off x="6681788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矩形 96">
              <a:extLst>
                <a:ext uri="{FF2B5EF4-FFF2-40B4-BE49-F238E27FC236}">
                  <a16:creationId xmlns:a16="http://schemas.microsoft.com/office/drawing/2014/main" id="{10164CF8-5770-4F23-947A-A7B0D8024DFA}"/>
                </a:ext>
              </a:extLst>
            </p:cNvPr>
            <p:cNvSpPr/>
            <p:nvPr/>
          </p:nvSpPr>
          <p:spPr>
            <a:xfrm>
              <a:off x="6378575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矩形 97">
              <a:extLst>
                <a:ext uri="{FF2B5EF4-FFF2-40B4-BE49-F238E27FC236}">
                  <a16:creationId xmlns:a16="http://schemas.microsoft.com/office/drawing/2014/main" id="{A679552A-D0CE-4005-BFE6-347F54673444}"/>
                </a:ext>
              </a:extLst>
            </p:cNvPr>
            <p:cNvSpPr/>
            <p:nvPr/>
          </p:nvSpPr>
          <p:spPr>
            <a:xfrm>
              <a:off x="6075363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矩形 98">
              <a:extLst>
                <a:ext uri="{FF2B5EF4-FFF2-40B4-BE49-F238E27FC236}">
                  <a16:creationId xmlns:a16="http://schemas.microsoft.com/office/drawing/2014/main" id="{F68AB620-6570-40A9-BFB0-20DCA7348803}"/>
                </a:ext>
              </a:extLst>
            </p:cNvPr>
            <p:cNvSpPr/>
            <p:nvPr/>
          </p:nvSpPr>
          <p:spPr>
            <a:xfrm>
              <a:off x="8501063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矩形 99">
              <a:extLst>
                <a:ext uri="{FF2B5EF4-FFF2-40B4-BE49-F238E27FC236}">
                  <a16:creationId xmlns:a16="http://schemas.microsoft.com/office/drawing/2014/main" id="{B52425CC-72A7-4A0F-B415-C8F316B5F862}"/>
                </a:ext>
              </a:extLst>
            </p:cNvPr>
            <p:cNvSpPr/>
            <p:nvPr/>
          </p:nvSpPr>
          <p:spPr>
            <a:xfrm>
              <a:off x="8197850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矩形 100">
              <a:extLst>
                <a:ext uri="{FF2B5EF4-FFF2-40B4-BE49-F238E27FC236}">
                  <a16:creationId xmlns:a16="http://schemas.microsoft.com/office/drawing/2014/main" id="{AE8C5B7B-17D2-4455-90AE-F3711B2B3445}"/>
                </a:ext>
              </a:extLst>
            </p:cNvPr>
            <p:cNvSpPr/>
            <p:nvPr/>
          </p:nvSpPr>
          <p:spPr>
            <a:xfrm>
              <a:off x="7894638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矩形 101">
              <a:extLst>
                <a:ext uri="{FF2B5EF4-FFF2-40B4-BE49-F238E27FC236}">
                  <a16:creationId xmlns:a16="http://schemas.microsoft.com/office/drawing/2014/main" id="{4F946DC7-C4CF-431E-905A-ABC3F6388D6E}"/>
                </a:ext>
              </a:extLst>
            </p:cNvPr>
            <p:cNvSpPr/>
            <p:nvPr/>
          </p:nvSpPr>
          <p:spPr>
            <a:xfrm>
              <a:off x="7580313" y="40782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矩形 102">
              <a:extLst>
                <a:ext uri="{FF2B5EF4-FFF2-40B4-BE49-F238E27FC236}">
                  <a16:creationId xmlns:a16="http://schemas.microsoft.com/office/drawing/2014/main" id="{4EF3BF97-6B7C-404C-AEEC-C9D7CA645AB5}"/>
                </a:ext>
              </a:extLst>
            </p:cNvPr>
            <p:cNvSpPr/>
            <p:nvPr/>
          </p:nvSpPr>
          <p:spPr>
            <a:xfrm>
              <a:off x="7288213" y="40782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矩形 103">
              <a:extLst>
                <a:ext uri="{FF2B5EF4-FFF2-40B4-BE49-F238E27FC236}">
                  <a16:creationId xmlns:a16="http://schemas.microsoft.com/office/drawing/2014/main" id="{27489B7A-5B9B-414C-B1CD-34A3805C8044}"/>
                </a:ext>
              </a:extLst>
            </p:cNvPr>
            <p:cNvSpPr/>
            <p:nvPr/>
          </p:nvSpPr>
          <p:spPr>
            <a:xfrm>
              <a:off x="6985000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矩形 104">
              <a:extLst>
                <a:ext uri="{FF2B5EF4-FFF2-40B4-BE49-F238E27FC236}">
                  <a16:creationId xmlns:a16="http://schemas.microsoft.com/office/drawing/2014/main" id="{E9C05304-861D-4560-9BC5-5F6CD90611DF}"/>
                </a:ext>
              </a:extLst>
            </p:cNvPr>
            <p:cNvSpPr/>
            <p:nvPr/>
          </p:nvSpPr>
          <p:spPr>
            <a:xfrm>
              <a:off x="6681788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矩形 105">
              <a:extLst>
                <a:ext uri="{FF2B5EF4-FFF2-40B4-BE49-F238E27FC236}">
                  <a16:creationId xmlns:a16="http://schemas.microsoft.com/office/drawing/2014/main" id="{C9668544-6BDC-421D-A5E7-B169617EB1EE}"/>
                </a:ext>
              </a:extLst>
            </p:cNvPr>
            <p:cNvSpPr/>
            <p:nvPr/>
          </p:nvSpPr>
          <p:spPr>
            <a:xfrm>
              <a:off x="6378575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矩形 106">
              <a:extLst>
                <a:ext uri="{FF2B5EF4-FFF2-40B4-BE49-F238E27FC236}">
                  <a16:creationId xmlns:a16="http://schemas.microsoft.com/office/drawing/2014/main" id="{3226CB05-FE78-4E4C-BDFA-E532E9C5D0A7}"/>
                </a:ext>
              </a:extLst>
            </p:cNvPr>
            <p:cNvSpPr/>
            <p:nvPr/>
          </p:nvSpPr>
          <p:spPr>
            <a:xfrm>
              <a:off x="6075363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5" name="矩形 107">
              <a:extLst>
                <a:ext uri="{FF2B5EF4-FFF2-40B4-BE49-F238E27FC236}">
                  <a16:creationId xmlns:a16="http://schemas.microsoft.com/office/drawing/2014/main" id="{9D566C42-F23F-43C6-9713-334479E40170}"/>
                </a:ext>
              </a:extLst>
            </p:cNvPr>
            <p:cNvSpPr/>
            <p:nvPr/>
          </p:nvSpPr>
          <p:spPr>
            <a:xfrm>
              <a:off x="8501063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6" name="矩形 108">
              <a:extLst>
                <a:ext uri="{FF2B5EF4-FFF2-40B4-BE49-F238E27FC236}">
                  <a16:creationId xmlns:a16="http://schemas.microsoft.com/office/drawing/2014/main" id="{2D8D0A3C-5774-4810-8F8C-3F9D2813A91A}"/>
                </a:ext>
              </a:extLst>
            </p:cNvPr>
            <p:cNvSpPr/>
            <p:nvPr/>
          </p:nvSpPr>
          <p:spPr>
            <a:xfrm>
              <a:off x="8197850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7" name="矩形 109">
              <a:extLst>
                <a:ext uri="{FF2B5EF4-FFF2-40B4-BE49-F238E27FC236}">
                  <a16:creationId xmlns:a16="http://schemas.microsoft.com/office/drawing/2014/main" id="{2D8DFA4F-7A83-4537-9E80-A44DC73F6426}"/>
                </a:ext>
              </a:extLst>
            </p:cNvPr>
            <p:cNvSpPr/>
            <p:nvPr/>
          </p:nvSpPr>
          <p:spPr>
            <a:xfrm>
              <a:off x="7894638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8" name="矩形 110">
              <a:extLst>
                <a:ext uri="{FF2B5EF4-FFF2-40B4-BE49-F238E27FC236}">
                  <a16:creationId xmlns:a16="http://schemas.microsoft.com/office/drawing/2014/main" id="{96B03A1D-F3A5-469E-A212-570934F89534}"/>
                </a:ext>
              </a:extLst>
            </p:cNvPr>
            <p:cNvSpPr/>
            <p:nvPr/>
          </p:nvSpPr>
          <p:spPr>
            <a:xfrm>
              <a:off x="7580313" y="37703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9" name="矩形 111">
              <a:extLst>
                <a:ext uri="{FF2B5EF4-FFF2-40B4-BE49-F238E27FC236}">
                  <a16:creationId xmlns:a16="http://schemas.microsoft.com/office/drawing/2014/main" id="{569DF91F-09F5-4A55-9845-272503CB7EC0}"/>
                </a:ext>
              </a:extLst>
            </p:cNvPr>
            <p:cNvSpPr/>
            <p:nvPr/>
          </p:nvSpPr>
          <p:spPr>
            <a:xfrm>
              <a:off x="7288213" y="37703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0" name="矩形 112">
              <a:extLst>
                <a:ext uri="{FF2B5EF4-FFF2-40B4-BE49-F238E27FC236}">
                  <a16:creationId xmlns:a16="http://schemas.microsoft.com/office/drawing/2014/main" id="{D4160048-F2FF-4B84-AED7-D3EF305B05CB}"/>
                </a:ext>
              </a:extLst>
            </p:cNvPr>
            <p:cNvSpPr/>
            <p:nvPr/>
          </p:nvSpPr>
          <p:spPr>
            <a:xfrm>
              <a:off x="6985000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1" name="矩形 113">
              <a:extLst>
                <a:ext uri="{FF2B5EF4-FFF2-40B4-BE49-F238E27FC236}">
                  <a16:creationId xmlns:a16="http://schemas.microsoft.com/office/drawing/2014/main" id="{4E2D1B68-B22B-4E4E-86C0-B5FE5D188D3C}"/>
                </a:ext>
              </a:extLst>
            </p:cNvPr>
            <p:cNvSpPr/>
            <p:nvPr/>
          </p:nvSpPr>
          <p:spPr>
            <a:xfrm>
              <a:off x="6681788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2" name="矩形 114">
              <a:extLst>
                <a:ext uri="{FF2B5EF4-FFF2-40B4-BE49-F238E27FC236}">
                  <a16:creationId xmlns:a16="http://schemas.microsoft.com/office/drawing/2014/main" id="{61B2C179-BC46-4186-B34B-EF850AA3547F}"/>
                </a:ext>
              </a:extLst>
            </p:cNvPr>
            <p:cNvSpPr/>
            <p:nvPr/>
          </p:nvSpPr>
          <p:spPr>
            <a:xfrm>
              <a:off x="6378575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3" name="矩形 115">
              <a:extLst>
                <a:ext uri="{FF2B5EF4-FFF2-40B4-BE49-F238E27FC236}">
                  <a16:creationId xmlns:a16="http://schemas.microsoft.com/office/drawing/2014/main" id="{18D23F05-79E8-4499-A917-A9D23CC555BD}"/>
                </a:ext>
              </a:extLst>
            </p:cNvPr>
            <p:cNvSpPr/>
            <p:nvPr/>
          </p:nvSpPr>
          <p:spPr>
            <a:xfrm>
              <a:off x="6075363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4" name="矩形 116">
              <a:extLst>
                <a:ext uri="{FF2B5EF4-FFF2-40B4-BE49-F238E27FC236}">
                  <a16:creationId xmlns:a16="http://schemas.microsoft.com/office/drawing/2014/main" id="{F5F70D6A-FFD4-4C5C-BF80-D6A00E230E7A}"/>
                </a:ext>
              </a:extLst>
            </p:cNvPr>
            <p:cNvSpPr/>
            <p:nvPr/>
          </p:nvSpPr>
          <p:spPr>
            <a:xfrm>
              <a:off x="8501063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5" name="矩形 117">
              <a:extLst>
                <a:ext uri="{FF2B5EF4-FFF2-40B4-BE49-F238E27FC236}">
                  <a16:creationId xmlns:a16="http://schemas.microsoft.com/office/drawing/2014/main" id="{27EF6C9C-9E34-4414-AA3B-A75BB54211A9}"/>
                </a:ext>
              </a:extLst>
            </p:cNvPr>
            <p:cNvSpPr/>
            <p:nvPr/>
          </p:nvSpPr>
          <p:spPr>
            <a:xfrm>
              <a:off x="8197850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6" name="矩形 118">
              <a:extLst>
                <a:ext uri="{FF2B5EF4-FFF2-40B4-BE49-F238E27FC236}">
                  <a16:creationId xmlns:a16="http://schemas.microsoft.com/office/drawing/2014/main" id="{2815ED8F-C7DB-4C55-A2A4-E813334D81BC}"/>
                </a:ext>
              </a:extLst>
            </p:cNvPr>
            <p:cNvSpPr/>
            <p:nvPr/>
          </p:nvSpPr>
          <p:spPr>
            <a:xfrm>
              <a:off x="7894638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7" name="矩形 119">
              <a:extLst>
                <a:ext uri="{FF2B5EF4-FFF2-40B4-BE49-F238E27FC236}">
                  <a16:creationId xmlns:a16="http://schemas.microsoft.com/office/drawing/2014/main" id="{BDA78DE4-B2D8-4663-B722-E2B55388694E}"/>
                </a:ext>
              </a:extLst>
            </p:cNvPr>
            <p:cNvSpPr/>
            <p:nvPr/>
          </p:nvSpPr>
          <p:spPr>
            <a:xfrm>
              <a:off x="7580313" y="346233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8" name="矩形 120">
              <a:extLst>
                <a:ext uri="{FF2B5EF4-FFF2-40B4-BE49-F238E27FC236}">
                  <a16:creationId xmlns:a16="http://schemas.microsoft.com/office/drawing/2014/main" id="{34B9A383-E9AC-413A-A9EE-8FAED4D6FE08}"/>
                </a:ext>
              </a:extLst>
            </p:cNvPr>
            <p:cNvSpPr/>
            <p:nvPr/>
          </p:nvSpPr>
          <p:spPr>
            <a:xfrm>
              <a:off x="7288213" y="346233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9" name="矩形 121">
              <a:extLst>
                <a:ext uri="{FF2B5EF4-FFF2-40B4-BE49-F238E27FC236}">
                  <a16:creationId xmlns:a16="http://schemas.microsoft.com/office/drawing/2014/main" id="{60A97F6E-9FA9-44EA-A727-81C0C6927578}"/>
                </a:ext>
              </a:extLst>
            </p:cNvPr>
            <p:cNvSpPr/>
            <p:nvPr/>
          </p:nvSpPr>
          <p:spPr>
            <a:xfrm>
              <a:off x="6985000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0" name="矩形 122">
              <a:extLst>
                <a:ext uri="{FF2B5EF4-FFF2-40B4-BE49-F238E27FC236}">
                  <a16:creationId xmlns:a16="http://schemas.microsoft.com/office/drawing/2014/main" id="{F79A33F5-8AD1-4D51-A49A-71E912567DC1}"/>
                </a:ext>
              </a:extLst>
            </p:cNvPr>
            <p:cNvSpPr/>
            <p:nvPr/>
          </p:nvSpPr>
          <p:spPr>
            <a:xfrm>
              <a:off x="6681788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1" name="矩形 123">
              <a:extLst>
                <a:ext uri="{FF2B5EF4-FFF2-40B4-BE49-F238E27FC236}">
                  <a16:creationId xmlns:a16="http://schemas.microsoft.com/office/drawing/2014/main" id="{47228A51-67CB-406C-9CA0-2C8843F26585}"/>
                </a:ext>
              </a:extLst>
            </p:cNvPr>
            <p:cNvSpPr/>
            <p:nvPr/>
          </p:nvSpPr>
          <p:spPr>
            <a:xfrm>
              <a:off x="6378575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2" name="矩形 124">
              <a:extLst>
                <a:ext uri="{FF2B5EF4-FFF2-40B4-BE49-F238E27FC236}">
                  <a16:creationId xmlns:a16="http://schemas.microsoft.com/office/drawing/2014/main" id="{BE55250F-0106-47D8-ADA2-5D9E0B61CEE1}"/>
                </a:ext>
              </a:extLst>
            </p:cNvPr>
            <p:cNvSpPr/>
            <p:nvPr/>
          </p:nvSpPr>
          <p:spPr>
            <a:xfrm>
              <a:off x="6075363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3" name="矩形 125">
              <a:extLst>
                <a:ext uri="{FF2B5EF4-FFF2-40B4-BE49-F238E27FC236}">
                  <a16:creationId xmlns:a16="http://schemas.microsoft.com/office/drawing/2014/main" id="{A49721EE-9700-4E6F-BD23-D26EFBC81175}"/>
                </a:ext>
              </a:extLst>
            </p:cNvPr>
            <p:cNvSpPr/>
            <p:nvPr/>
          </p:nvSpPr>
          <p:spPr>
            <a:xfrm>
              <a:off x="8501063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4" name="矩形 126">
              <a:extLst>
                <a:ext uri="{FF2B5EF4-FFF2-40B4-BE49-F238E27FC236}">
                  <a16:creationId xmlns:a16="http://schemas.microsoft.com/office/drawing/2014/main" id="{D5E885BE-CE18-428A-99F6-473F2E3D4964}"/>
                </a:ext>
              </a:extLst>
            </p:cNvPr>
            <p:cNvSpPr/>
            <p:nvPr/>
          </p:nvSpPr>
          <p:spPr>
            <a:xfrm>
              <a:off x="8197850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5" name="矩形 127">
              <a:extLst>
                <a:ext uri="{FF2B5EF4-FFF2-40B4-BE49-F238E27FC236}">
                  <a16:creationId xmlns:a16="http://schemas.microsoft.com/office/drawing/2014/main" id="{CDF56B6B-43E9-4DC9-B0F4-DC1F676DFDDF}"/>
                </a:ext>
              </a:extLst>
            </p:cNvPr>
            <p:cNvSpPr/>
            <p:nvPr/>
          </p:nvSpPr>
          <p:spPr>
            <a:xfrm>
              <a:off x="7894638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6" name="矩形 128">
              <a:extLst>
                <a:ext uri="{FF2B5EF4-FFF2-40B4-BE49-F238E27FC236}">
                  <a16:creationId xmlns:a16="http://schemas.microsoft.com/office/drawing/2014/main" id="{11BDEBB5-73D2-4E4C-AF6C-0DA436F636CD}"/>
                </a:ext>
              </a:extLst>
            </p:cNvPr>
            <p:cNvSpPr/>
            <p:nvPr/>
          </p:nvSpPr>
          <p:spPr>
            <a:xfrm>
              <a:off x="7580313" y="31543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7" name="矩形 129">
              <a:extLst>
                <a:ext uri="{FF2B5EF4-FFF2-40B4-BE49-F238E27FC236}">
                  <a16:creationId xmlns:a16="http://schemas.microsoft.com/office/drawing/2014/main" id="{E8D98E33-1000-42DA-95D8-FB6866334D27}"/>
                </a:ext>
              </a:extLst>
            </p:cNvPr>
            <p:cNvSpPr/>
            <p:nvPr/>
          </p:nvSpPr>
          <p:spPr>
            <a:xfrm>
              <a:off x="7288213" y="31543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8" name="矩形 130">
              <a:extLst>
                <a:ext uri="{FF2B5EF4-FFF2-40B4-BE49-F238E27FC236}">
                  <a16:creationId xmlns:a16="http://schemas.microsoft.com/office/drawing/2014/main" id="{116E1E5E-786F-478A-9162-8C0CBF3A1D34}"/>
                </a:ext>
              </a:extLst>
            </p:cNvPr>
            <p:cNvSpPr/>
            <p:nvPr/>
          </p:nvSpPr>
          <p:spPr>
            <a:xfrm>
              <a:off x="6985000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9" name="矩形 131">
              <a:extLst>
                <a:ext uri="{FF2B5EF4-FFF2-40B4-BE49-F238E27FC236}">
                  <a16:creationId xmlns:a16="http://schemas.microsoft.com/office/drawing/2014/main" id="{6162C258-7CDD-4A1E-A588-1F7C983A729D}"/>
                </a:ext>
              </a:extLst>
            </p:cNvPr>
            <p:cNvSpPr/>
            <p:nvPr/>
          </p:nvSpPr>
          <p:spPr>
            <a:xfrm>
              <a:off x="6681788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0" name="矩形 132">
              <a:extLst>
                <a:ext uri="{FF2B5EF4-FFF2-40B4-BE49-F238E27FC236}">
                  <a16:creationId xmlns:a16="http://schemas.microsoft.com/office/drawing/2014/main" id="{155C9B62-49F1-4F38-A8C8-0445D0EAEBC1}"/>
                </a:ext>
              </a:extLst>
            </p:cNvPr>
            <p:cNvSpPr/>
            <p:nvPr/>
          </p:nvSpPr>
          <p:spPr>
            <a:xfrm>
              <a:off x="6378575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1" name="矩形 133">
              <a:extLst>
                <a:ext uri="{FF2B5EF4-FFF2-40B4-BE49-F238E27FC236}">
                  <a16:creationId xmlns:a16="http://schemas.microsoft.com/office/drawing/2014/main" id="{4D3B88F6-D91A-49BC-A21A-279AD1C81F64}"/>
                </a:ext>
              </a:extLst>
            </p:cNvPr>
            <p:cNvSpPr/>
            <p:nvPr/>
          </p:nvSpPr>
          <p:spPr>
            <a:xfrm>
              <a:off x="6075363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2" name="矩形 134">
              <a:extLst>
                <a:ext uri="{FF2B5EF4-FFF2-40B4-BE49-F238E27FC236}">
                  <a16:creationId xmlns:a16="http://schemas.microsoft.com/office/drawing/2014/main" id="{E0D53073-1AC4-4179-BC2E-939AD53BE97A}"/>
                </a:ext>
              </a:extLst>
            </p:cNvPr>
            <p:cNvSpPr/>
            <p:nvPr/>
          </p:nvSpPr>
          <p:spPr>
            <a:xfrm>
              <a:off x="8501063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3" name="矩形 135">
              <a:extLst>
                <a:ext uri="{FF2B5EF4-FFF2-40B4-BE49-F238E27FC236}">
                  <a16:creationId xmlns:a16="http://schemas.microsoft.com/office/drawing/2014/main" id="{E3D41E93-DBCA-4BE0-B0DE-0B6DFFC98C29}"/>
                </a:ext>
              </a:extLst>
            </p:cNvPr>
            <p:cNvSpPr/>
            <p:nvPr/>
          </p:nvSpPr>
          <p:spPr>
            <a:xfrm>
              <a:off x="8197850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4" name="矩形 136">
              <a:extLst>
                <a:ext uri="{FF2B5EF4-FFF2-40B4-BE49-F238E27FC236}">
                  <a16:creationId xmlns:a16="http://schemas.microsoft.com/office/drawing/2014/main" id="{37E1C9F0-E1E6-4662-B933-8ED3F99C2D0B}"/>
                </a:ext>
              </a:extLst>
            </p:cNvPr>
            <p:cNvSpPr/>
            <p:nvPr/>
          </p:nvSpPr>
          <p:spPr>
            <a:xfrm>
              <a:off x="7894638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5" name="矩形 137">
              <a:extLst>
                <a:ext uri="{FF2B5EF4-FFF2-40B4-BE49-F238E27FC236}">
                  <a16:creationId xmlns:a16="http://schemas.microsoft.com/office/drawing/2014/main" id="{F99E4CE4-928B-4256-8AE2-84D20EBAD46A}"/>
                </a:ext>
              </a:extLst>
            </p:cNvPr>
            <p:cNvSpPr/>
            <p:nvPr/>
          </p:nvSpPr>
          <p:spPr>
            <a:xfrm>
              <a:off x="7580313" y="28463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6" name="矩形 138">
              <a:extLst>
                <a:ext uri="{FF2B5EF4-FFF2-40B4-BE49-F238E27FC236}">
                  <a16:creationId xmlns:a16="http://schemas.microsoft.com/office/drawing/2014/main" id="{D2770429-B2E8-41BF-A9C4-A11C1C5486A8}"/>
                </a:ext>
              </a:extLst>
            </p:cNvPr>
            <p:cNvSpPr/>
            <p:nvPr/>
          </p:nvSpPr>
          <p:spPr>
            <a:xfrm>
              <a:off x="7288213" y="28463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7" name="矩形 139">
              <a:extLst>
                <a:ext uri="{FF2B5EF4-FFF2-40B4-BE49-F238E27FC236}">
                  <a16:creationId xmlns:a16="http://schemas.microsoft.com/office/drawing/2014/main" id="{A6276A6A-7BA5-4F9C-AB44-298EEAE9F4C1}"/>
                </a:ext>
              </a:extLst>
            </p:cNvPr>
            <p:cNvSpPr/>
            <p:nvPr/>
          </p:nvSpPr>
          <p:spPr>
            <a:xfrm>
              <a:off x="6985000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8" name="矩形 140">
              <a:extLst>
                <a:ext uri="{FF2B5EF4-FFF2-40B4-BE49-F238E27FC236}">
                  <a16:creationId xmlns:a16="http://schemas.microsoft.com/office/drawing/2014/main" id="{5CE8154D-540D-499D-95F7-57BED35D5988}"/>
                </a:ext>
              </a:extLst>
            </p:cNvPr>
            <p:cNvSpPr/>
            <p:nvPr/>
          </p:nvSpPr>
          <p:spPr>
            <a:xfrm>
              <a:off x="6681788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9" name="矩形 141">
              <a:extLst>
                <a:ext uri="{FF2B5EF4-FFF2-40B4-BE49-F238E27FC236}">
                  <a16:creationId xmlns:a16="http://schemas.microsoft.com/office/drawing/2014/main" id="{762AEDE6-5D8F-4369-A3FF-016A8F382F8F}"/>
                </a:ext>
              </a:extLst>
            </p:cNvPr>
            <p:cNvSpPr/>
            <p:nvPr/>
          </p:nvSpPr>
          <p:spPr>
            <a:xfrm>
              <a:off x="6378575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0" name="矩形 142">
              <a:extLst>
                <a:ext uri="{FF2B5EF4-FFF2-40B4-BE49-F238E27FC236}">
                  <a16:creationId xmlns:a16="http://schemas.microsoft.com/office/drawing/2014/main" id="{626DB9A7-56B1-48CD-88FD-38BA683C3424}"/>
                </a:ext>
              </a:extLst>
            </p:cNvPr>
            <p:cNvSpPr/>
            <p:nvPr/>
          </p:nvSpPr>
          <p:spPr>
            <a:xfrm>
              <a:off x="6075363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1" name="矩形 143">
              <a:extLst>
                <a:ext uri="{FF2B5EF4-FFF2-40B4-BE49-F238E27FC236}">
                  <a16:creationId xmlns:a16="http://schemas.microsoft.com/office/drawing/2014/main" id="{D9DFD44E-CB43-4D81-A142-45057D074BE0}"/>
                </a:ext>
              </a:extLst>
            </p:cNvPr>
            <p:cNvSpPr/>
            <p:nvPr/>
          </p:nvSpPr>
          <p:spPr>
            <a:xfrm>
              <a:off x="8501063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2" name="矩形 144">
              <a:extLst>
                <a:ext uri="{FF2B5EF4-FFF2-40B4-BE49-F238E27FC236}">
                  <a16:creationId xmlns:a16="http://schemas.microsoft.com/office/drawing/2014/main" id="{77CD3FF5-7048-4A6C-82E8-EE25BBAD6EE2}"/>
                </a:ext>
              </a:extLst>
            </p:cNvPr>
            <p:cNvSpPr/>
            <p:nvPr/>
          </p:nvSpPr>
          <p:spPr>
            <a:xfrm>
              <a:off x="8197850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3" name="矩形 145">
              <a:extLst>
                <a:ext uri="{FF2B5EF4-FFF2-40B4-BE49-F238E27FC236}">
                  <a16:creationId xmlns:a16="http://schemas.microsoft.com/office/drawing/2014/main" id="{145BBB74-06F7-4CBF-90AE-A98B40A64AC1}"/>
                </a:ext>
              </a:extLst>
            </p:cNvPr>
            <p:cNvSpPr/>
            <p:nvPr/>
          </p:nvSpPr>
          <p:spPr>
            <a:xfrm>
              <a:off x="7894638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4" name="矩形 146">
              <a:extLst>
                <a:ext uri="{FF2B5EF4-FFF2-40B4-BE49-F238E27FC236}">
                  <a16:creationId xmlns:a16="http://schemas.microsoft.com/office/drawing/2014/main" id="{3D9289DB-63EC-4ADE-8BE6-D120981F3FB3}"/>
                </a:ext>
              </a:extLst>
            </p:cNvPr>
            <p:cNvSpPr/>
            <p:nvPr/>
          </p:nvSpPr>
          <p:spPr>
            <a:xfrm>
              <a:off x="7580313" y="25384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5" name="矩形 147">
              <a:extLst>
                <a:ext uri="{FF2B5EF4-FFF2-40B4-BE49-F238E27FC236}">
                  <a16:creationId xmlns:a16="http://schemas.microsoft.com/office/drawing/2014/main" id="{5EF16B3E-1353-4407-9369-19A2064FDCEA}"/>
                </a:ext>
              </a:extLst>
            </p:cNvPr>
            <p:cNvSpPr/>
            <p:nvPr/>
          </p:nvSpPr>
          <p:spPr>
            <a:xfrm>
              <a:off x="7288213" y="25384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6" name="矩形 148">
              <a:extLst>
                <a:ext uri="{FF2B5EF4-FFF2-40B4-BE49-F238E27FC236}">
                  <a16:creationId xmlns:a16="http://schemas.microsoft.com/office/drawing/2014/main" id="{AE6ADB5D-9359-4FDE-98D9-64CA3A537468}"/>
                </a:ext>
              </a:extLst>
            </p:cNvPr>
            <p:cNvSpPr/>
            <p:nvPr/>
          </p:nvSpPr>
          <p:spPr>
            <a:xfrm>
              <a:off x="6985000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7" name="矩形 149">
              <a:extLst>
                <a:ext uri="{FF2B5EF4-FFF2-40B4-BE49-F238E27FC236}">
                  <a16:creationId xmlns:a16="http://schemas.microsoft.com/office/drawing/2014/main" id="{298D231E-5228-489C-8054-017BD928C23C}"/>
                </a:ext>
              </a:extLst>
            </p:cNvPr>
            <p:cNvSpPr/>
            <p:nvPr/>
          </p:nvSpPr>
          <p:spPr>
            <a:xfrm>
              <a:off x="6681788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8" name="矩形 150">
              <a:extLst>
                <a:ext uri="{FF2B5EF4-FFF2-40B4-BE49-F238E27FC236}">
                  <a16:creationId xmlns:a16="http://schemas.microsoft.com/office/drawing/2014/main" id="{5F24150B-5EB8-404F-8497-363D910FA121}"/>
                </a:ext>
              </a:extLst>
            </p:cNvPr>
            <p:cNvSpPr/>
            <p:nvPr/>
          </p:nvSpPr>
          <p:spPr>
            <a:xfrm>
              <a:off x="6378575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9" name="矩形 151">
              <a:extLst>
                <a:ext uri="{FF2B5EF4-FFF2-40B4-BE49-F238E27FC236}">
                  <a16:creationId xmlns:a16="http://schemas.microsoft.com/office/drawing/2014/main" id="{0FD196F9-8161-43CE-8000-1B8112892BED}"/>
                </a:ext>
              </a:extLst>
            </p:cNvPr>
            <p:cNvSpPr/>
            <p:nvPr/>
          </p:nvSpPr>
          <p:spPr>
            <a:xfrm>
              <a:off x="6075363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0" name="直线 152">
              <a:extLst>
                <a:ext uri="{FF2B5EF4-FFF2-40B4-BE49-F238E27FC236}">
                  <a16:creationId xmlns:a16="http://schemas.microsoft.com/office/drawing/2014/main" id="{38BAA3E9-F6C2-48EE-B396-37FE813C2EDE}"/>
                </a:ext>
              </a:extLst>
            </p:cNvPr>
            <p:cNvSpPr/>
            <p:nvPr/>
          </p:nvSpPr>
          <p:spPr>
            <a:xfrm>
              <a:off x="6075363" y="2538413"/>
              <a:ext cx="3638550" cy="0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直线 153">
              <a:extLst>
                <a:ext uri="{FF2B5EF4-FFF2-40B4-BE49-F238E27FC236}">
                  <a16:creationId xmlns:a16="http://schemas.microsoft.com/office/drawing/2014/main" id="{DED3C8E0-E5A9-4035-944C-8B7E762FF8D2}"/>
                </a:ext>
              </a:extLst>
            </p:cNvPr>
            <p:cNvSpPr/>
            <p:nvPr/>
          </p:nvSpPr>
          <p:spPr>
            <a:xfrm>
              <a:off x="6072609" y="6232736"/>
              <a:ext cx="3638550" cy="0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直线 154">
              <a:extLst>
                <a:ext uri="{FF2B5EF4-FFF2-40B4-BE49-F238E27FC236}">
                  <a16:creationId xmlns:a16="http://schemas.microsoft.com/office/drawing/2014/main" id="{29BC76BA-D06A-40EA-93FB-94668D997C08}"/>
                </a:ext>
              </a:extLst>
            </p:cNvPr>
            <p:cNvSpPr/>
            <p:nvPr/>
          </p:nvSpPr>
          <p:spPr>
            <a:xfrm>
              <a:off x="6075363" y="2538413"/>
              <a:ext cx="0" cy="3686175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直线 155">
              <a:extLst>
                <a:ext uri="{FF2B5EF4-FFF2-40B4-BE49-F238E27FC236}">
                  <a16:creationId xmlns:a16="http://schemas.microsoft.com/office/drawing/2014/main" id="{9A1FB3C7-8079-4857-B828-2752B49118D2}"/>
                </a:ext>
              </a:extLst>
            </p:cNvPr>
            <p:cNvSpPr/>
            <p:nvPr/>
          </p:nvSpPr>
          <p:spPr>
            <a:xfrm>
              <a:off x="9713913" y="2538413"/>
              <a:ext cx="0" cy="3686175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直线 156">
              <a:extLst>
                <a:ext uri="{FF2B5EF4-FFF2-40B4-BE49-F238E27FC236}">
                  <a16:creationId xmlns:a16="http://schemas.microsoft.com/office/drawing/2014/main" id="{C8776DF3-CAF5-419A-BEE9-2AA8D88DBAC4}"/>
                </a:ext>
              </a:extLst>
            </p:cNvPr>
            <p:cNvSpPr/>
            <p:nvPr/>
          </p:nvSpPr>
          <p:spPr>
            <a:xfrm>
              <a:off x="6378575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直线 157">
              <a:extLst>
                <a:ext uri="{FF2B5EF4-FFF2-40B4-BE49-F238E27FC236}">
                  <a16:creationId xmlns:a16="http://schemas.microsoft.com/office/drawing/2014/main" id="{9E629541-0710-4A86-8C38-340A8A5D6AD2}"/>
                </a:ext>
              </a:extLst>
            </p:cNvPr>
            <p:cNvSpPr/>
            <p:nvPr/>
          </p:nvSpPr>
          <p:spPr>
            <a:xfrm>
              <a:off x="668178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直线 158">
              <a:extLst>
                <a:ext uri="{FF2B5EF4-FFF2-40B4-BE49-F238E27FC236}">
                  <a16:creationId xmlns:a16="http://schemas.microsoft.com/office/drawing/2014/main" id="{11919218-14F7-4FDD-B38D-52A8FA0D3DFA}"/>
                </a:ext>
              </a:extLst>
            </p:cNvPr>
            <p:cNvSpPr/>
            <p:nvPr/>
          </p:nvSpPr>
          <p:spPr>
            <a:xfrm>
              <a:off x="6985000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直线 159">
              <a:extLst>
                <a:ext uri="{FF2B5EF4-FFF2-40B4-BE49-F238E27FC236}">
                  <a16:creationId xmlns:a16="http://schemas.microsoft.com/office/drawing/2014/main" id="{7C7043DA-B47D-48BC-9710-5F045DCF00C0}"/>
                </a:ext>
              </a:extLst>
            </p:cNvPr>
            <p:cNvSpPr/>
            <p:nvPr/>
          </p:nvSpPr>
          <p:spPr>
            <a:xfrm>
              <a:off x="728821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直线 160">
              <a:extLst>
                <a:ext uri="{FF2B5EF4-FFF2-40B4-BE49-F238E27FC236}">
                  <a16:creationId xmlns:a16="http://schemas.microsoft.com/office/drawing/2014/main" id="{83F9E093-9B16-4D4D-98BF-2BA3F5F69ED6}"/>
                </a:ext>
              </a:extLst>
            </p:cNvPr>
            <p:cNvSpPr/>
            <p:nvPr/>
          </p:nvSpPr>
          <p:spPr>
            <a:xfrm>
              <a:off x="758031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直线 161">
              <a:extLst>
                <a:ext uri="{FF2B5EF4-FFF2-40B4-BE49-F238E27FC236}">
                  <a16:creationId xmlns:a16="http://schemas.microsoft.com/office/drawing/2014/main" id="{6CBBD4C2-CAD9-4AEF-8F82-15E528EA9F92}"/>
                </a:ext>
              </a:extLst>
            </p:cNvPr>
            <p:cNvSpPr/>
            <p:nvPr/>
          </p:nvSpPr>
          <p:spPr>
            <a:xfrm>
              <a:off x="789463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直线 162">
              <a:extLst>
                <a:ext uri="{FF2B5EF4-FFF2-40B4-BE49-F238E27FC236}">
                  <a16:creationId xmlns:a16="http://schemas.microsoft.com/office/drawing/2014/main" id="{A66BC183-01B6-4921-A297-4F0AE720DEDA}"/>
                </a:ext>
              </a:extLst>
            </p:cNvPr>
            <p:cNvSpPr/>
            <p:nvPr/>
          </p:nvSpPr>
          <p:spPr>
            <a:xfrm>
              <a:off x="8197850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直线 163">
              <a:extLst>
                <a:ext uri="{FF2B5EF4-FFF2-40B4-BE49-F238E27FC236}">
                  <a16:creationId xmlns:a16="http://schemas.microsoft.com/office/drawing/2014/main" id="{FC414D6A-AD94-48B3-ADA3-870926253B29}"/>
                </a:ext>
              </a:extLst>
            </p:cNvPr>
            <p:cNvSpPr/>
            <p:nvPr/>
          </p:nvSpPr>
          <p:spPr>
            <a:xfrm>
              <a:off x="850106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直线 164">
              <a:extLst>
                <a:ext uri="{FF2B5EF4-FFF2-40B4-BE49-F238E27FC236}">
                  <a16:creationId xmlns:a16="http://schemas.microsoft.com/office/drawing/2014/main" id="{0B4BF082-CE1B-4B6D-A1E7-FA79396C0FD9}"/>
                </a:ext>
              </a:extLst>
            </p:cNvPr>
            <p:cNvSpPr/>
            <p:nvPr/>
          </p:nvSpPr>
          <p:spPr>
            <a:xfrm>
              <a:off x="6075363" y="28463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直线 165">
              <a:extLst>
                <a:ext uri="{FF2B5EF4-FFF2-40B4-BE49-F238E27FC236}">
                  <a16:creationId xmlns:a16="http://schemas.microsoft.com/office/drawing/2014/main" id="{1C751245-6F19-4022-9B58-52FB9218D376}"/>
                </a:ext>
              </a:extLst>
            </p:cNvPr>
            <p:cNvSpPr/>
            <p:nvPr/>
          </p:nvSpPr>
          <p:spPr>
            <a:xfrm>
              <a:off x="6075363" y="31543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直线 166">
              <a:extLst>
                <a:ext uri="{FF2B5EF4-FFF2-40B4-BE49-F238E27FC236}">
                  <a16:creationId xmlns:a16="http://schemas.microsoft.com/office/drawing/2014/main" id="{D0F065EB-A5DD-4B31-8556-EB032BD9EF0F}"/>
                </a:ext>
              </a:extLst>
            </p:cNvPr>
            <p:cNvSpPr/>
            <p:nvPr/>
          </p:nvSpPr>
          <p:spPr>
            <a:xfrm>
              <a:off x="6075363" y="34623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直线 167">
              <a:extLst>
                <a:ext uri="{FF2B5EF4-FFF2-40B4-BE49-F238E27FC236}">
                  <a16:creationId xmlns:a16="http://schemas.microsoft.com/office/drawing/2014/main" id="{A1832700-09E8-4795-983F-8E356ECCDD4A}"/>
                </a:ext>
              </a:extLst>
            </p:cNvPr>
            <p:cNvSpPr/>
            <p:nvPr/>
          </p:nvSpPr>
          <p:spPr>
            <a:xfrm>
              <a:off x="6075363" y="377031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直线 168">
              <a:extLst>
                <a:ext uri="{FF2B5EF4-FFF2-40B4-BE49-F238E27FC236}">
                  <a16:creationId xmlns:a16="http://schemas.microsoft.com/office/drawing/2014/main" id="{98BCDD9C-B9BA-4C30-98D9-511F904AAEC8}"/>
                </a:ext>
              </a:extLst>
            </p:cNvPr>
            <p:cNvSpPr/>
            <p:nvPr/>
          </p:nvSpPr>
          <p:spPr>
            <a:xfrm>
              <a:off x="6075363" y="40782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直线 169">
              <a:extLst>
                <a:ext uri="{FF2B5EF4-FFF2-40B4-BE49-F238E27FC236}">
                  <a16:creationId xmlns:a16="http://schemas.microsoft.com/office/drawing/2014/main" id="{1B830CE7-F787-4D3A-B0F3-52F1D51695C9}"/>
                </a:ext>
              </a:extLst>
            </p:cNvPr>
            <p:cNvSpPr/>
            <p:nvPr/>
          </p:nvSpPr>
          <p:spPr>
            <a:xfrm>
              <a:off x="6075363" y="43862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直线 170">
              <a:extLst>
                <a:ext uri="{FF2B5EF4-FFF2-40B4-BE49-F238E27FC236}">
                  <a16:creationId xmlns:a16="http://schemas.microsoft.com/office/drawing/2014/main" id="{CB4915E4-DC29-4151-A026-C8657557AD88}"/>
                </a:ext>
              </a:extLst>
            </p:cNvPr>
            <p:cNvSpPr/>
            <p:nvPr/>
          </p:nvSpPr>
          <p:spPr>
            <a:xfrm>
              <a:off x="6075363" y="46942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直线 171">
              <a:extLst>
                <a:ext uri="{FF2B5EF4-FFF2-40B4-BE49-F238E27FC236}">
                  <a16:creationId xmlns:a16="http://schemas.microsoft.com/office/drawing/2014/main" id="{67782CE5-42BE-4505-BA2C-178940C05FD9}"/>
                </a:ext>
              </a:extLst>
            </p:cNvPr>
            <p:cNvSpPr/>
            <p:nvPr/>
          </p:nvSpPr>
          <p:spPr>
            <a:xfrm>
              <a:off x="6075363" y="500221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直线 172">
              <a:extLst>
                <a:ext uri="{FF2B5EF4-FFF2-40B4-BE49-F238E27FC236}">
                  <a16:creationId xmlns:a16="http://schemas.microsoft.com/office/drawing/2014/main" id="{BE85E406-4378-48B3-AC27-C00C5EBB8759}"/>
                </a:ext>
              </a:extLst>
            </p:cNvPr>
            <p:cNvSpPr/>
            <p:nvPr/>
          </p:nvSpPr>
          <p:spPr>
            <a:xfrm>
              <a:off x="6075363" y="53101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直线 173">
              <a:extLst>
                <a:ext uri="{FF2B5EF4-FFF2-40B4-BE49-F238E27FC236}">
                  <a16:creationId xmlns:a16="http://schemas.microsoft.com/office/drawing/2014/main" id="{CACE2432-E07A-41F2-87C2-C4C045A44DAE}"/>
                </a:ext>
              </a:extLst>
            </p:cNvPr>
            <p:cNvSpPr/>
            <p:nvPr/>
          </p:nvSpPr>
          <p:spPr>
            <a:xfrm>
              <a:off x="6075363" y="56181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直线 174">
              <a:extLst>
                <a:ext uri="{FF2B5EF4-FFF2-40B4-BE49-F238E27FC236}">
                  <a16:creationId xmlns:a16="http://schemas.microsoft.com/office/drawing/2014/main" id="{17D321A0-2D28-44C9-810C-EE525357C94A}"/>
                </a:ext>
              </a:extLst>
            </p:cNvPr>
            <p:cNvSpPr/>
            <p:nvPr/>
          </p:nvSpPr>
          <p:spPr>
            <a:xfrm>
              <a:off x="6075363" y="59261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直线 175">
              <a:extLst>
                <a:ext uri="{FF2B5EF4-FFF2-40B4-BE49-F238E27FC236}">
                  <a16:creationId xmlns:a16="http://schemas.microsoft.com/office/drawing/2014/main" id="{97E958FC-C07D-445F-AACB-35165A878C9D}"/>
                </a:ext>
              </a:extLst>
            </p:cNvPr>
            <p:cNvSpPr/>
            <p:nvPr/>
          </p:nvSpPr>
          <p:spPr>
            <a:xfrm>
              <a:off x="8804275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直线 176">
              <a:extLst>
                <a:ext uri="{FF2B5EF4-FFF2-40B4-BE49-F238E27FC236}">
                  <a16:creationId xmlns:a16="http://schemas.microsoft.com/office/drawing/2014/main" id="{56912772-15E6-4F69-9A5C-E7E7B507C81B}"/>
                </a:ext>
              </a:extLst>
            </p:cNvPr>
            <p:cNvSpPr/>
            <p:nvPr/>
          </p:nvSpPr>
          <p:spPr>
            <a:xfrm>
              <a:off x="910748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直线 177">
              <a:extLst>
                <a:ext uri="{FF2B5EF4-FFF2-40B4-BE49-F238E27FC236}">
                  <a16:creationId xmlns:a16="http://schemas.microsoft.com/office/drawing/2014/main" id="{4EF41D8D-CB06-4E71-B7F9-70AB16464AF0}"/>
                </a:ext>
              </a:extLst>
            </p:cNvPr>
            <p:cNvSpPr/>
            <p:nvPr/>
          </p:nvSpPr>
          <p:spPr>
            <a:xfrm>
              <a:off x="938053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文本框 178">
              <a:extLst>
                <a:ext uri="{FF2B5EF4-FFF2-40B4-BE49-F238E27FC236}">
                  <a16:creationId xmlns:a16="http://schemas.microsoft.com/office/drawing/2014/main" id="{36A712F4-A3B1-4DE6-8B51-3606D3F0DEEF}"/>
                </a:ext>
              </a:extLst>
            </p:cNvPr>
            <p:cNvSpPr txBox="1"/>
            <p:nvPr/>
          </p:nvSpPr>
          <p:spPr>
            <a:xfrm>
              <a:off x="806132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187" name="文本框 179">
              <a:extLst>
                <a:ext uri="{FF2B5EF4-FFF2-40B4-BE49-F238E27FC236}">
                  <a16:creationId xmlns:a16="http://schemas.microsoft.com/office/drawing/2014/main" id="{FFF47D7A-51AC-4A5A-A4EF-670DE94E85B6}"/>
                </a:ext>
              </a:extLst>
            </p:cNvPr>
            <p:cNvSpPr txBox="1"/>
            <p:nvPr/>
          </p:nvSpPr>
          <p:spPr>
            <a:xfrm>
              <a:off x="8362950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188" name="文本框 180">
              <a:extLst>
                <a:ext uri="{FF2B5EF4-FFF2-40B4-BE49-F238E27FC236}">
                  <a16:creationId xmlns:a16="http://schemas.microsoft.com/office/drawing/2014/main" id="{053F1C87-2CA0-4C0F-9C2C-E58857FEF7E1}"/>
                </a:ext>
              </a:extLst>
            </p:cNvPr>
            <p:cNvSpPr txBox="1"/>
            <p:nvPr/>
          </p:nvSpPr>
          <p:spPr>
            <a:xfrm>
              <a:off x="8666163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189" name="文本框 181">
              <a:extLst>
                <a:ext uri="{FF2B5EF4-FFF2-40B4-BE49-F238E27FC236}">
                  <a16:creationId xmlns:a16="http://schemas.microsoft.com/office/drawing/2014/main" id="{8CEB167B-ADB1-4D37-9924-D8E8FD4B8918}"/>
                </a:ext>
              </a:extLst>
            </p:cNvPr>
            <p:cNvSpPr txBox="1"/>
            <p:nvPr/>
          </p:nvSpPr>
          <p:spPr>
            <a:xfrm>
              <a:off x="8955088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190" name="文本框 182">
              <a:extLst>
                <a:ext uri="{FF2B5EF4-FFF2-40B4-BE49-F238E27FC236}">
                  <a16:creationId xmlns:a16="http://schemas.microsoft.com/office/drawing/2014/main" id="{21EF14CA-CB4A-4083-A462-0A3BDB5AB41E}"/>
                </a:ext>
              </a:extLst>
            </p:cNvPr>
            <p:cNvSpPr txBox="1"/>
            <p:nvPr/>
          </p:nvSpPr>
          <p:spPr>
            <a:xfrm>
              <a:off x="9291638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</a:p>
          </p:txBody>
        </p:sp>
        <p:sp>
          <p:nvSpPr>
            <p:cNvPr id="191" name="文本框 183">
              <a:extLst>
                <a:ext uri="{FF2B5EF4-FFF2-40B4-BE49-F238E27FC236}">
                  <a16:creationId xmlns:a16="http://schemas.microsoft.com/office/drawing/2014/main" id="{7C0D0D33-BB5B-4909-A0E9-AA859A76EFF1}"/>
                </a:ext>
              </a:extLst>
            </p:cNvPr>
            <p:cNvSpPr txBox="1"/>
            <p:nvPr/>
          </p:nvSpPr>
          <p:spPr>
            <a:xfrm>
              <a:off x="960437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</a:p>
          </p:txBody>
        </p:sp>
        <p:sp>
          <p:nvSpPr>
            <p:cNvPr id="192" name="文本框 184">
              <a:extLst>
                <a:ext uri="{FF2B5EF4-FFF2-40B4-BE49-F238E27FC236}">
                  <a16:creationId xmlns:a16="http://schemas.microsoft.com/office/drawing/2014/main" id="{553BDA69-19CA-41EC-9338-4620DF144746}"/>
                </a:ext>
              </a:extLst>
            </p:cNvPr>
            <p:cNvSpPr txBox="1"/>
            <p:nvPr/>
          </p:nvSpPr>
          <p:spPr>
            <a:xfrm>
              <a:off x="7416800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-1</a:t>
              </a:r>
            </a:p>
          </p:txBody>
        </p:sp>
        <p:sp>
          <p:nvSpPr>
            <p:cNvPr id="193" name="文本框 185">
              <a:extLst>
                <a:ext uri="{FF2B5EF4-FFF2-40B4-BE49-F238E27FC236}">
                  <a16:creationId xmlns:a16="http://schemas.microsoft.com/office/drawing/2014/main" id="{E9395BFD-7706-48E0-BC6B-AC6DE2C56D26}"/>
                </a:ext>
              </a:extLst>
            </p:cNvPr>
            <p:cNvSpPr txBox="1"/>
            <p:nvPr/>
          </p:nvSpPr>
          <p:spPr>
            <a:xfrm>
              <a:off x="6826250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</a:p>
          </p:txBody>
        </p:sp>
        <p:sp>
          <p:nvSpPr>
            <p:cNvPr id="194" name="文本框 186">
              <a:extLst>
                <a:ext uri="{FF2B5EF4-FFF2-40B4-BE49-F238E27FC236}">
                  <a16:creationId xmlns:a16="http://schemas.microsoft.com/office/drawing/2014/main" id="{892C62C9-DF6A-4321-83F4-8CA18F09386E}"/>
                </a:ext>
              </a:extLst>
            </p:cNvPr>
            <p:cNvSpPr txBox="1"/>
            <p:nvPr/>
          </p:nvSpPr>
          <p:spPr>
            <a:xfrm>
              <a:off x="7127875" y="4322763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-2</a:t>
              </a:r>
            </a:p>
          </p:txBody>
        </p:sp>
        <p:sp>
          <p:nvSpPr>
            <p:cNvPr id="195" name="文本框 187">
              <a:extLst>
                <a:ext uri="{FF2B5EF4-FFF2-40B4-BE49-F238E27FC236}">
                  <a16:creationId xmlns:a16="http://schemas.microsoft.com/office/drawing/2014/main" id="{756D275E-69F2-4C21-9AD0-A16F07A1EEC1}"/>
                </a:ext>
              </a:extLst>
            </p:cNvPr>
            <p:cNvSpPr txBox="1"/>
            <p:nvPr/>
          </p:nvSpPr>
          <p:spPr>
            <a:xfrm>
              <a:off x="6524625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-4</a:t>
              </a:r>
            </a:p>
          </p:txBody>
        </p:sp>
        <p:sp>
          <p:nvSpPr>
            <p:cNvPr id="196" name="文本框 188">
              <a:extLst>
                <a:ext uri="{FF2B5EF4-FFF2-40B4-BE49-F238E27FC236}">
                  <a16:creationId xmlns:a16="http://schemas.microsoft.com/office/drawing/2014/main" id="{5C1DC521-B8C4-4D34-8453-7FC361A8C02F}"/>
                </a:ext>
              </a:extLst>
            </p:cNvPr>
            <p:cNvSpPr txBox="1"/>
            <p:nvPr/>
          </p:nvSpPr>
          <p:spPr>
            <a:xfrm>
              <a:off x="6197600" y="4322763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-5</a:t>
              </a:r>
            </a:p>
          </p:txBody>
        </p:sp>
        <p:sp>
          <p:nvSpPr>
            <p:cNvPr id="197" name="文本框 189">
              <a:extLst>
                <a:ext uri="{FF2B5EF4-FFF2-40B4-BE49-F238E27FC236}">
                  <a16:creationId xmlns:a16="http://schemas.microsoft.com/office/drawing/2014/main" id="{B9BF9B79-CE63-487E-911B-B5B824130ED4}"/>
                </a:ext>
              </a:extLst>
            </p:cNvPr>
            <p:cNvSpPr txBox="1"/>
            <p:nvPr/>
          </p:nvSpPr>
          <p:spPr>
            <a:xfrm>
              <a:off x="7699375" y="3940175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198" name="文本框 190">
              <a:extLst>
                <a:ext uri="{FF2B5EF4-FFF2-40B4-BE49-F238E27FC236}">
                  <a16:creationId xmlns:a16="http://schemas.microsoft.com/office/drawing/2014/main" id="{40597997-B1C5-4F42-B294-9D8F8C0D4925}"/>
                </a:ext>
              </a:extLst>
            </p:cNvPr>
            <p:cNvSpPr txBox="1"/>
            <p:nvPr/>
          </p:nvSpPr>
          <p:spPr>
            <a:xfrm>
              <a:off x="7685088" y="36258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199" name="文本框 191">
              <a:extLst>
                <a:ext uri="{FF2B5EF4-FFF2-40B4-BE49-F238E27FC236}">
                  <a16:creationId xmlns:a16="http://schemas.microsoft.com/office/drawing/2014/main" id="{DF05600E-EF58-4B33-B6F5-E87231E71321}"/>
                </a:ext>
              </a:extLst>
            </p:cNvPr>
            <p:cNvSpPr txBox="1"/>
            <p:nvPr/>
          </p:nvSpPr>
          <p:spPr>
            <a:xfrm>
              <a:off x="7685088" y="3309938"/>
              <a:ext cx="2952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200" name="文本框 192">
              <a:extLst>
                <a:ext uri="{FF2B5EF4-FFF2-40B4-BE49-F238E27FC236}">
                  <a16:creationId xmlns:a16="http://schemas.microsoft.com/office/drawing/2014/main" id="{A1EDFA8C-7FF1-4B35-B1A5-B959CF3D8414}"/>
                </a:ext>
              </a:extLst>
            </p:cNvPr>
            <p:cNvSpPr txBox="1"/>
            <p:nvPr/>
          </p:nvSpPr>
          <p:spPr>
            <a:xfrm>
              <a:off x="7685088" y="299720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201" name="文本框 193">
              <a:extLst>
                <a:ext uri="{FF2B5EF4-FFF2-40B4-BE49-F238E27FC236}">
                  <a16:creationId xmlns:a16="http://schemas.microsoft.com/office/drawing/2014/main" id="{0A34C993-47F3-4C13-94F1-7B7080BCE314}"/>
                </a:ext>
              </a:extLst>
            </p:cNvPr>
            <p:cNvSpPr txBox="1"/>
            <p:nvPr/>
          </p:nvSpPr>
          <p:spPr>
            <a:xfrm>
              <a:off x="7669213" y="4498975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-1</a:t>
              </a:r>
            </a:p>
          </p:txBody>
        </p:sp>
        <p:sp>
          <p:nvSpPr>
            <p:cNvPr id="202" name="文本框 194">
              <a:extLst>
                <a:ext uri="{FF2B5EF4-FFF2-40B4-BE49-F238E27FC236}">
                  <a16:creationId xmlns:a16="http://schemas.microsoft.com/office/drawing/2014/main" id="{3452C85C-8707-44B2-A414-0F0731862898}"/>
                </a:ext>
              </a:extLst>
            </p:cNvPr>
            <p:cNvSpPr txBox="1"/>
            <p:nvPr/>
          </p:nvSpPr>
          <p:spPr>
            <a:xfrm>
              <a:off x="7639050" y="4814888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-2</a:t>
              </a:r>
            </a:p>
          </p:txBody>
        </p:sp>
        <p:sp>
          <p:nvSpPr>
            <p:cNvPr id="203" name="文本框 195">
              <a:extLst>
                <a:ext uri="{FF2B5EF4-FFF2-40B4-BE49-F238E27FC236}">
                  <a16:creationId xmlns:a16="http://schemas.microsoft.com/office/drawing/2014/main" id="{9C4A2C75-6181-48BD-8134-777E4C15E1AC}"/>
                </a:ext>
              </a:extLst>
            </p:cNvPr>
            <p:cNvSpPr txBox="1"/>
            <p:nvPr/>
          </p:nvSpPr>
          <p:spPr>
            <a:xfrm>
              <a:off x="7653338" y="5113338"/>
              <a:ext cx="3730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</a:p>
          </p:txBody>
        </p:sp>
        <p:sp>
          <p:nvSpPr>
            <p:cNvPr id="204" name="文本框 196">
              <a:extLst>
                <a:ext uri="{FF2B5EF4-FFF2-40B4-BE49-F238E27FC236}">
                  <a16:creationId xmlns:a16="http://schemas.microsoft.com/office/drawing/2014/main" id="{62515C45-E7CC-4F2B-A800-2D919748A663}"/>
                </a:ext>
              </a:extLst>
            </p:cNvPr>
            <p:cNvSpPr txBox="1"/>
            <p:nvPr/>
          </p:nvSpPr>
          <p:spPr>
            <a:xfrm>
              <a:off x="7640638" y="5432425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-4</a:t>
              </a:r>
            </a:p>
          </p:txBody>
        </p:sp>
        <p:sp>
          <p:nvSpPr>
            <p:cNvPr id="205" name="文本框 197">
              <a:extLst>
                <a:ext uri="{FF2B5EF4-FFF2-40B4-BE49-F238E27FC236}">
                  <a16:creationId xmlns:a16="http://schemas.microsoft.com/office/drawing/2014/main" id="{8334794F-C492-4EE2-8C08-E3FBF700EBC8}"/>
                </a:ext>
              </a:extLst>
            </p:cNvPr>
            <p:cNvSpPr txBox="1"/>
            <p:nvPr/>
          </p:nvSpPr>
          <p:spPr>
            <a:xfrm>
              <a:off x="782002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</a:p>
          </p:txBody>
        </p:sp>
        <p:sp>
          <p:nvSpPr>
            <p:cNvPr id="206" name="直线 198">
              <a:extLst>
                <a:ext uri="{FF2B5EF4-FFF2-40B4-BE49-F238E27FC236}">
                  <a16:creationId xmlns:a16="http://schemas.microsoft.com/office/drawing/2014/main" id="{54DCE106-0F45-4664-8A1D-312D660AECB2}"/>
                </a:ext>
              </a:extLst>
            </p:cNvPr>
            <p:cNvSpPr/>
            <p:nvPr/>
          </p:nvSpPr>
          <p:spPr>
            <a:xfrm>
              <a:off x="6061075" y="4381500"/>
              <a:ext cx="3816350" cy="0"/>
            </a:xfrm>
            <a:prstGeom prst="line">
              <a:avLst/>
            </a:prstGeom>
            <a:ln w="1905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文本框 199">
              <a:extLst>
                <a:ext uri="{FF2B5EF4-FFF2-40B4-BE49-F238E27FC236}">
                  <a16:creationId xmlns:a16="http://schemas.microsoft.com/office/drawing/2014/main" id="{B3FAF118-508B-41E8-8AC2-D2A2504EFE6E}"/>
                </a:ext>
              </a:extLst>
            </p:cNvPr>
            <p:cNvSpPr txBox="1"/>
            <p:nvPr/>
          </p:nvSpPr>
          <p:spPr>
            <a:xfrm>
              <a:off x="7645400" y="6053138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-6</a:t>
              </a:r>
            </a:p>
          </p:txBody>
        </p:sp>
        <p:sp>
          <p:nvSpPr>
            <p:cNvPr id="208" name="文本框 200">
              <a:extLst>
                <a:ext uri="{FF2B5EF4-FFF2-40B4-BE49-F238E27FC236}">
                  <a16:creationId xmlns:a16="http://schemas.microsoft.com/office/drawing/2014/main" id="{1870C9C6-7870-4B19-916A-50947CDFCC14}"/>
                </a:ext>
              </a:extLst>
            </p:cNvPr>
            <p:cNvSpPr txBox="1"/>
            <p:nvPr/>
          </p:nvSpPr>
          <p:spPr>
            <a:xfrm>
              <a:off x="7646988" y="5719763"/>
              <a:ext cx="3730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-5</a:t>
              </a:r>
            </a:p>
          </p:txBody>
        </p:sp>
        <p:sp>
          <p:nvSpPr>
            <p:cNvPr id="209" name="文本框 201">
              <a:extLst>
                <a:ext uri="{FF2B5EF4-FFF2-40B4-BE49-F238E27FC236}">
                  <a16:creationId xmlns:a16="http://schemas.microsoft.com/office/drawing/2014/main" id="{1A5A33A1-6AA6-40CB-95E4-B2F8DB711ECE}"/>
                </a:ext>
              </a:extLst>
            </p:cNvPr>
            <p:cNvSpPr txBox="1"/>
            <p:nvPr/>
          </p:nvSpPr>
          <p:spPr>
            <a:xfrm>
              <a:off x="7686675" y="2682875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</a:p>
          </p:txBody>
        </p:sp>
        <p:sp>
          <p:nvSpPr>
            <p:cNvPr id="210" name="文本框 202">
              <a:extLst>
                <a:ext uri="{FF2B5EF4-FFF2-40B4-BE49-F238E27FC236}">
                  <a16:creationId xmlns:a16="http://schemas.microsoft.com/office/drawing/2014/main" id="{8F6ECA8B-319C-4F54-BAD6-F7AD7AC728BD}"/>
                </a:ext>
              </a:extLst>
            </p:cNvPr>
            <p:cNvSpPr txBox="1"/>
            <p:nvPr/>
          </p:nvSpPr>
          <p:spPr>
            <a:xfrm>
              <a:off x="7686675" y="2366963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</a:p>
          </p:txBody>
        </p:sp>
        <p:sp>
          <p:nvSpPr>
            <p:cNvPr id="211" name="文本框 203">
              <a:extLst>
                <a:ext uri="{FF2B5EF4-FFF2-40B4-BE49-F238E27FC236}">
                  <a16:creationId xmlns:a16="http://schemas.microsoft.com/office/drawing/2014/main" id="{1ED50E22-7CE3-4567-BB65-C17A6849D86B}"/>
                </a:ext>
              </a:extLst>
            </p:cNvPr>
            <p:cNvSpPr txBox="1"/>
            <p:nvPr/>
          </p:nvSpPr>
          <p:spPr>
            <a:xfrm>
              <a:off x="9736651" y="4407952"/>
              <a:ext cx="287337" cy="300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p:sp>
          <p:nvSpPr>
            <p:cNvPr id="212" name="直线 300">
              <a:extLst>
                <a:ext uri="{FF2B5EF4-FFF2-40B4-BE49-F238E27FC236}">
                  <a16:creationId xmlns:a16="http://schemas.microsoft.com/office/drawing/2014/main" id="{5DC73E2A-0196-4767-88D0-0D58DAE77A3A}"/>
                </a:ext>
              </a:extLst>
            </p:cNvPr>
            <p:cNvSpPr/>
            <p:nvPr/>
          </p:nvSpPr>
          <p:spPr>
            <a:xfrm flipH="1" flipV="1">
              <a:off x="7885113" y="2166938"/>
              <a:ext cx="0" cy="4038600"/>
            </a:xfrm>
            <a:prstGeom prst="line">
              <a:avLst/>
            </a:prstGeom>
            <a:ln w="9525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文本框 301">
              <a:extLst>
                <a:ext uri="{FF2B5EF4-FFF2-40B4-BE49-F238E27FC236}">
                  <a16:creationId xmlns:a16="http://schemas.microsoft.com/office/drawing/2014/main" id="{C589B7CB-2697-425D-BC5D-4A01BCE0A9C1}"/>
                </a:ext>
              </a:extLst>
            </p:cNvPr>
            <p:cNvSpPr txBox="1"/>
            <p:nvPr/>
          </p:nvSpPr>
          <p:spPr>
            <a:xfrm>
              <a:off x="8037513" y="2014538"/>
              <a:ext cx="287337" cy="300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</a:p>
          </p:txBody>
        </p:sp>
      </p:grp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C9CD940B-F891-493C-BB1A-555514005C5E}"/>
              </a:ext>
            </a:extLst>
          </p:cNvPr>
          <p:cNvGrpSpPr/>
          <p:nvPr/>
        </p:nvGrpSpPr>
        <p:grpSpPr>
          <a:xfrm flipV="1">
            <a:off x="7204114" y="1770634"/>
            <a:ext cx="1242436" cy="1298415"/>
            <a:chOff x="5003221" y="3248732"/>
            <a:chExt cx="1242436" cy="1298415"/>
          </a:xfrm>
        </p:grpSpPr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E243C693-6294-4F41-859E-AEB34279BD43}"/>
                </a:ext>
              </a:extLst>
            </p:cNvPr>
            <p:cNvSpPr/>
            <p:nvPr/>
          </p:nvSpPr>
          <p:spPr>
            <a:xfrm>
              <a:off x="5003221" y="3248732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A226C09D-C559-4AD1-A8EF-2227A7E5530E}"/>
                </a:ext>
              </a:extLst>
            </p:cNvPr>
            <p:cNvSpPr/>
            <p:nvPr/>
          </p:nvSpPr>
          <p:spPr>
            <a:xfrm>
              <a:off x="5618907" y="3584148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4125971B-6D99-4FBC-BF54-CA5164D4A2C9}"/>
                </a:ext>
              </a:extLst>
            </p:cNvPr>
            <p:cNvSpPr/>
            <p:nvPr/>
          </p:nvSpPr>
          <p:spPr>
            <a:xfrm>
              <a:off x="5913493" y="3884698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A3891FDD-7F18-423F-A069-D9907F77249D}"/>
                </a:ext>
              </a:extLst>
            </p:cNvPr>
            <p:cNvSpPr/>
            <p:nvPr/>
          </p:nvSpPr>
          <p:spPr>
            <a:xfrm>
              <a:off x="6199938" y="4501428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19" name="组合 218">
            <a:extLst>
              <a:ext uri="{FF2B5EF4-FFF2-40B4-BE49-F238E27FC236}">
                <a16:creationId xmlns:a16="http://schemas.microsoft.com/office/drawing/2014/main" id="{C9711365-0593-4E87-9CE3-F30CB72474A5}"/>
              </a:ext>
            </a:extLst>
          </p:cNvPr>
          <p:cNvGrpSpPr/>
          <p:nvPr/>
        </p:nvGrpSpPr>
        <p:grpSpPr>
          <a:xfrm flipV="1">
            <a:off x="9599734" y="4235809"/>
            <a:ext cx="1268938" cy="1275851"/>
            <a:chOff x="7420879" y="835686"/>
            <a:chExt cx="1268938" cy="1275851"/>
          </a:xfrm>
        </p:grpSpPr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FBA00F72-66BF-4D41-8641-F9A2A2B5C2EB}"/>
                </a:ext>
              </a:extLst>
            </p:cNvPr>
            <p:cNvSpPr/>
            <p:nvPr/>
          </p:nvSpPr>
          <p:spPr>
            <a:xfrm>
              <a:off x="7420879" y="835686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16C1CE43-C098-437B-874B-3B0518692685}"/>
                </a:ext>
              </a:extLst>
            </p:cNvPr>
            <p:cNvSpPr/>
            <p:nvPr/>
          </p:nvSpPr>
          <p:spPr>
            <a:xfrm>
              <a:off x="7763030" y="1440537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ADC94774-F0DF-4255-94EB-B9F052547F3C}"/>
                </a:ext>
              </a:extLst>
            </p:cNvPr>
            <p:cNvSpPr/>
            <p:nvPr/>
          </p:nvSpPr>
          <p:spPr>
            <a:xfrm>
              <a:off x="8016723" y="1765780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C585DB6B-DFAC-4E0E-B66D-0A2CA6F9838E}"/>
                </a:ext>
              </a:extLst>
            </p:cNvPr>
            <p:cNvSpPr/>
            <p:nvPr/>
          </p:nvSpPr>
          <p:spPr>
            <a:xfrm>
              <a:off x="8644098" y="2065818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矩形 223">
                <a:extLst>
                  <a:ext uri="{FF2B5EF4-FFF2-40B4-BE49-F238E27FC236}">
                    <a16:creationId xmlns:a16="http://schemas.microsoft.com/office/drawing/2014/main" id="{C0CB5223-4C92-4D59-BCFE-D8D68DFAC948}"/>
                  </a:ext>
                </a:extLst>
              </p:cNvPr>
              <p:cNvSpPr/>
              <p:nvPr/>
            </p:nvSpPr>
            <p:spPr>
              <a:xfrm>
                <a:off x="7530970" y="1223966"/>
                <a:ext cx="84632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 b="1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y</m:t>
                      </m:r>
                      <m:r>
                        <m:rPr>
                          <m:nor/>
                        </m:rPr>
                        <a:rPr lang="en-US" altLang="zh-CN" sz="1400" b="1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=</m:t>
                      </m:r>
                      <m:r>
                        <a:rPr lang="en-US" altLang="zh-CN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sz="135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4" name="矩形 223">
                <a:extLst>
                  <a:ext uri="{FF2B5EF4-FFF2-40B4-BE49-F238E27FC236}">
                    <a16:creationId xmlns:a16="http://schemas.microsoft.com/office/drawing/2014/main" id="{C0CB5223-4C92-4D59-BCFE-D8D68DFAC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970" y="1223966"/>
                <a:ext cx="846322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任意多边形: 形状 224">
            <a:extLst>
              <a:ext uri="{FF2B5EF4-FFF2-40B4-BE49-F238E27FC236}">
                <a16:creationId xmlns:a16="http://schemas.microsoft.com/office/drawing/2014/main" id="{E655519D-C1F0-40CA-842A-3CB130843603}"/>
              </a:ext>
            </a:extLst>
          </p:cNvPr>
          <p:cNvSpPr/>
          <p:nvPr/>
        </p:nvSpPr>
        <p:spPr>
          <a:xfrm flipV="1">
            <a:off x="6934236" y="1393118"/>
            <a:ext cx="1602029" cy="1667452"/>
          </a:xfrm>
          <a:custGeom>
            <a:avLst/>
            <a:gdLst>
              <a:gd name="connsiteX0" fmla="*/ 0 w 1602029"/>
              <a:gd name="connsiteY0" fmla="*/ 21532 h 1667452"/>
              <a:gd name="connsiteX1" fmla="*/ 329184 w 1602029"/>
              <a:gd name="connsiteY1" fmla="*/ 36163 h 1667452"/>
              <a:gd name="connsiteX2" fmla="*/ 929030 w 1602029"/>
              <a:gd name="connsiteY2" fmla="*/ 358031 h 1667452"/>
              <a:gd name="connsiteX3" fmla="*/ 1236269 w 1602029"/>
              <a:gd name="connsiteY3" fmla="*/ 679900 h 1667452"/>
              <a:gd name="connsiteX4" fmla="*/ 1521561 w 1602029"/>
              <a:gd name="connsiteY4" fmla="*/ 1272431 h 1667452"/>
              <a:gd name="connsiteX5" fmla="*/ 1602029 w 1602029"/>
              <a:gd name="connsiteY5" fmla="*/ 1667452 h 1667452"/>
              <a:gd name="connsiteX6" fmla="*/ 1602029 w 1602029"/>
              <a:gd name="connsiteY6" fmla="*/ 1667452 h 166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029" h="1667452">
                <a:moveTo>
                  <a:pt x="0" y="21532"/>
                </a:moveTo>
                <a:cubicBezTo>
                  <a:pt x="87173" y="806"/>
                  <a:pt x="174346" y="-19920"/>
                  <a:pt x="329184" y="36163"/>
                </a:cubicBezTo>
                <a:cubicBezTo>
                  <a:pt x="484022" y="92246"/>
                  <a:pt x="777849" y="250741"/>
                  <a:pt x="929030" y="358031"/>
                </a:cubicBezTo>
                <a:cubicBezTo>
                  <a:pt x="1080211" y="465321"/>
                  <a:pt x="1137514" y="527500"/>
                  <a:pt x="1236269" y="679900"/>
                </a:cubicBezTo>
                <a:cubicBezTo>
                  <a:pt x="1335024" y="832300"/>
                  <a:pt x="1460601" y="1107839"/>
                  <a:pt x="1521561" y="1272431"/>
                </a:cubicBezTo>
                <a:cubicBezTo>
                  <a:pt x="1582521" y="1437023"/>
                  <a:pt x="1602029" y="1667452"/>
                  <a:pt x="1602029" y="1667452"/>
                </a:cubicBezTo>
                <a:lnTo>
                  <a:pt x="1602029" y="1667452"/>
                </a:lnTo>
              </a:path>
            </a:pathLst>
          </a:custGeom>
          <a:noFill/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6" name="任意多边形: 形状 225">
            <a:extLst>
              <a:ext uri="{FF2B5EF4-FFF2-40B4-BE49-F238E27FC236}">
                <a16:creationId xmlns:a16="http://schemas.microsoft.com/office/drawing/2014/main" id="{E8570583-854E-4526-B63B-632A65007D87}"/>
              </a:ext>
            </a:extLst>
          </p:cNvPr>
          <p:cNvSpPr/>
          <p:nvPr/>
        </p:nvSpPr>
        <p:spPr>
          <a:xfrm flipV="1">
            <a:off x="9533931" y="4168116"/>
            <a:ext cx="1682496" cy="1865376"/>
          </a:xfrm>
          <a:custGeom>
            <a:avLst/>
            <a:gdLst>
              <a:gd name="connsiteX0" fmla="*/ 0 w 1682496"/>
              <a:gd name="connsiteY0" fmla="*/ 0 h 1865376"/>
              <a:gd name="connsiteX1" fmla="*/ 102412 w 1682496"/>
              <a:gd name="connsiteY1" fmla="*/ 555956 h 1865376"/>
              <a:gd name="connsiteX2" fmla="*/ 460857 w 1682496"/>
              <a:gd name="connsiteY2" fmla="*/ 1170432 h 1865376"/>
              <a:gd name="connsiteX3" fmla="*/ 709574 w 1682496"/>
              <a:gd name="connsiteY3" fmla="*/ 1492301 h 1865376"/>
              <a:gd name="connsiteX4" fmla="*/ 1345996 w 1682496"/>
              <a:gd name="connsiteY4" fmla="*/ 1792224 h 1865376"/>
              <a:gd name="connsiteX5" fmla="*/ 1682496 w 1682496"/>
              <a:gd name="connsiteY5" fmla="*/ 1865376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2496" h="1865376">
                <a:moveTo>
                  <a:pt x="0" y="0"/>
                </a:moveTo>
                <a:cubicBezTo>
                  <a:pt x="12801" y="180442"/>
                  <a:pt x="25603" y="360884"/>
                  <a:pt x="102412" y="555956"/>
                </a:cubicBezTo>
                <a:cubicBezTo>
                  <a:pt x="179221" y="751028"/>
                  <a:pt x="359663" y="1014375"/>
                  <a:pt x="460857" y="1170432"/>
                </a:cubicBezTo>
                <a:cubicBezTo>
                  <a:pt x="562051" y="1326489"/>
                  <a:pt x="562051" y="1388669"/>
                  <a:pt x="709574" y="1492301"/>
                </a:cubicBezTo>
                <a:cubicBezTo>
                  <a:pt x="857097" y="1595933"/>
                  <a:pt x="1183842" y="1730045"/>
                  <a:pt x="1345996" y="1792224"/>
                </a:cubicBezTo>
                <a:cubicBezTo>
                  <a:pt x="1508150" y="1854403"/>
                  <a:pt x="1595323" y="1859889"/>
                  <a:pt x="1682496" y="1865376"/>
                </a:cubicBezTo>
              </a:path>
            </a:pathLst>
          </a:custGeom>
          <a:noFill/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73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24" grpId="0"/>
      <p:bldP spid="225" grpId="0" animBg="1"/>
      <p:bldP spid="2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A7DE52-20EB-4838-88E3-BF29B3428296}"/>
              </a:ext>
            </a:extLst>
          </p:cNvPr>
          <p:cNvGrpSpPr/>
          <p:nvPr/>
        </p:nvGrpSpPr>
        <p:grpSpPr>
          <a:xfrm>
            <a:off x="210705" y="105395"/>
            <a:ext cx="3271003" cy="865006"/>
            <a:chOff x="210705" y="105395"/>
            <a:chExt cx="3271003" cy="86500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FFF29B-7877-44E6-9DAB-672C9FD9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FDB10B-9EEF-439A-A26E-7B3F30E47558}"/>
                </a:ext>
              </a:extLst>
            </p:cNvPr>
            <p:cNvSpPr txBox="1"/>
            <p:nvPr/>
          </p:nvSpPr>
          <p:spPr>
            <a:xfrm>
              <a:off x="1142606" y="296288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反比例函数图像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2EBC62D-CA43-4A76-B512-5E18F239E3C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2F865E6-C466-4F55-9F6B-038442B42112}"/>
              </a:ext>
            </a:extLst>
          </p:cNvPr>
          <p:cNvGrpSpPr/>
          <p:nvPr/>
        </p:nvGrpSpPr>
        <p:grpSpPr>
          <a:xfrm>
            <a:off x="1142606" y="2659355"/>
            <a:ext cx="2782935" cy="2899521"/>
            <a:chOff x="80467" y="1585428"/>
            <a:chExt cx="2782935" cy="289952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1567A20-9181-4268-BDB2-B69E7AF52FC2}"/>
                </a:ext>
              </a:extLst>
            </p:cNvPr>
            <p:cNvGrpSpPr/>
            <p:nvPr/>
          </p:nvGrpSpPr>
          <p:grpSpPr>
            <a:xfrm>
              <a:off x="80467" y="1625710"/>
              <a:ext cx="2782935" cy="2859239"/>
              <a:chOff x="4667679" y="327822"/>
              <a:chExt cx="4267219" cy="4453400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335DE52E-B029-4937-8A3F-A76DFDF04DC9}"/>
                  </a:ext>
                </a:extLst>
              </p:cNvPr>
              <p:cNvGrpSpPr/>
              <p:nvPr/>
            </p:nvGrpSpPr>
            <p:grpSpPr>
              <a:xfrm>
                <a:off x="5008935" y="327822"/>
                <a:ext cx="3840163" cy="4453400"/>
                <a:chOff x="6061075" y="2014538"/>
                <a:chExt cx="3840163" cy="4453400"/>
              </a:xfrm>
            </p:grpSpPr>
            <p:sp>
              <p:nvSpPr>
                <p:cNvPr id="26" name="矩形 8">
                  <a:extLst>
                    <a:ext uri="{FF2B5EF4-FFF2-40B4-BE49-F238E27FC236}">
                      <a16:creationId xmlns:a16="http://schemas.microsoft.com/office/drawing/2014/main" id="{0A97345C-6CD4-4C7E-A9BB-12F914D22E7B}"/>
                    </a:ext>
                  </a:extLst>
                </p:cNvPr>
                <p:cNvSpPr/>
                <p:nvPr/>
              </p:nvSpPr>
              <p:spPr>
                <a:xfrm>
                  <a:off x="9380538" y="5926138"/>
                  <a:ext cx="333375" cy="298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7" name="矩形 9">
                  <a:extLst>
                    <a:ext uri="{FF2B5EF4-FFF2-40B4-BE49-F238E27FC236}">
                      <a16:creationId xmlns:a16="http://schemas.microsoft.com/office/drawing/2014/main" id="{483B99CF-946F-4D3F-AED7-2680F7259ADA}"/>
                    </a:ext>
                  </a:extLst>
                </p:cNvPr>
                <p:cNvSpPr/>
                <p:nvPr/>
              </p:nvSpPr>
              <p:spPr>
                <a:xfrm>
                  <a:off x="9380538" y="5618163"/>
                  <a:ext cx="33337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8" name="矩形 10">
                  <a:extLst>
                    <a:ext uri="{FF2B5EF4-FFF2-40B4-BE49-F238E27FC236}">
                      <a16:creationId xmlns:a16="http://schemas.microsoft.com/office/drawing/2014/main" id="{91EC9D1D-4113-4572-90B4-EA2CA73B6213}"/>
                    </a:ext>
                  </a:extLst>
                </p:cNvPr>
                <p:cNvSpPr/>
                <p:nvPr/>
              </p:nvSpPr>
              <p:spPr>
                <a:xfrm>
                  <a:off x="9380538" y="5310188"/>
                  <a:ext cx="33337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9" name="矩形 11">
                  <a:extLst>
                    <a:ext uri="{FF2B5EF4-FFF2-40B4-BE49-F238E27FC236}">
                      <a16:creationId xmlns:a16="http://schemas.microsoft.com/office/drawing/2014/main" id="{F84B13E8-5522-4352-9936-C89D36408565}"/>
                    </a:ext>
                  </a:extLst>
                </p:cNvPr>
                <p:cNvSpPr/>
                <p:nvPr/>
              </p:nvSpPr>
              <p:spPr>
                <a:xfrm>
                  <a:off x="9380538" y="5002213"/>
                  <a:ext cx="33337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0" name="矩形 12">
                  <a:extLst>
                    <a:ext uri="{FF2B5EF4-FFF2-40B4-BE49-F238E27FC236}">
                      <a16:creationId xmlns:a16="http://schemas.microsoft.com/office/drawing/2014/main" id="{B81666DF-33D7-4DF7-9102-D1C7265CFEC4}"/>
                    </a:ext>
                  </a:extLst>
                </p:cNvPr>
                <p:cNvSpPr/>
                <p:nvPr/>
              </p:nvSpPr>
              <p:spPr>
                <a:xfrm>
                  <a:off x="9380538" y="4694238"/>
                  <a:ext cx="33337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1" name="矩形 13">
                  <a:extLst>
                    <a:ext uri="{FF2B5EF4-FFF2-40B4-BE49-F238E27FC236}">
                      <a16:creationId xmlns:a16="http://schemas.microsoft.com/office/drawing/2014/main" id="{76717000-F75D-4119-AC2F-9212DAED91E4}"/>
                    </a:ext>
                  </a:extLst>
                </p:cNvPr>
                <p:cNvSpPr/>
                <p:nvPr/>
              </p:nvSpPr>
              <p:spPr>
                <a:xfrm>
                  <a:off x="9380538" y="4386263"/>
                  <a:ext cx="33337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2" name="矩形 14">
                  <a:extLst>
                    <a:ext uri="{FF2B5EF4-FFF2-40B4-BE49-F238E27FC236}">
                      <a16:creationId xmlns:a16="http://schemas.microsoft.com/office/drawing/2014/main" id="{01B52261-BCC2-4986-8828-51178074C258}"/>
                    </a:ext>
                  </a:extLst>
                </p:cNvPr>
                <p:cNvSpPr/>
                <p:nvPr/>
              </p:nvSpPr>
              <p:spPr>
                <a:xfrm>
                  <a:off x="9380538" y="4078288"/>
                  <a:ext cx="33337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BF7735AE-020B-4568-B664-2F055701DE89}"/>
                    </a:ext>
                  </a:extLst>
                </p:cNvPr>
                <p:cNvSpPr/>
                <p:nvPr/>
              </p:nvSpPr>
              <p:spPr>
                <a:xfrm>
                  <a:off x="9380538" y="3770313"/>
                  <a:ext cx="33337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4" name="矩形 16">
                  <a:extLst>
                    <a:ext uri="{FF2B5EF4-FFF2-40B4-BE49-F238E27FC236}">
                      <a16:creationId xmlns:a16="http://schemas.microsoft.com/office/drawing/2014/main" id="{7131B9B2-4873-41E2-9690-B775F15A8B20}"/>
                    </a:ext>
                  </a:extLst>
                </p:cNvPr>
                <p:cNvSpPr/>
                <p:nvPr/>
              </p:nvSpPr>
              <p:spPr>
                <a:xfrm>
                  <a:off x="9380538" y="3462338"/>
                  <a:ext cx="33337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5" name="矩形 17">
                  <a:extLst>
                    <a:ext uri="{FF2B5EF4-FFF2-40B4-BE49-F238E27FC236}">
                      <a16:creationId xmlns:a16="http://schemas.microsoft.com/office/drawing/2014/main" id="{6D6591C7-12F3-4799-ACBA-F049F9D285CD}"/>
                    </a:ext>
                  </a:extLst>
                </p:cNvPr>
                <p:cNvSpPr/>
                <p:nvPr/>
              </p:nvSpPr>
              <p:spPr>
                <a:xfrm>
                  <a:off x="9380538" y="3154363"/>
                  <a:ext cx="33337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6" name="矩形 18">
                  <a:extLst>
                    <a:ext uri="{FF2B5EF4-FFF2-40B4-BE49-F238E27FC236}">
                      <a16:creationId xmlns:a16="http://schemas.microsoft.com/office/drawing/2014/main" id="{E8BBDF1E-F4A1-42BE-8D3E-4A914E1BB42D}"/>
                    </a:ext>
                  </a:extLst>
                </p:cNvPr>
                <p:cNvSpPr/>
                <p:nvPr/>
              </p:nvSpPr>
              <p:spPr>
                <a:xfrm>
                  <a:off x="9380538" y="2846388"/>
                  <a:ext cx="33337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7" name="矩形 19">
                  <a:extLst>
                    <a:ext uri="{FF2B5EF4-FFF2-40B4-BE49-F238E27FC236}">
                      <a16:creationId xmlns:a16="http://schemas.microsoft.com/office/drawing/2014/main" id="{B63E0024-EB02-4D0A-B95A-3EB83AA7A042}"/>
                    </a:ext>
                  </a:extLst>
                </p:cNvPr>
                <p:cNvSpPr/>
                <p:nvPr/>
              </p:nvSpPr>
              <p:spPr>
                <a:xfrm>
                  <a:off x="9380538" y="2538413"/>
                  <a:ext cx="33337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8" name="矩形 20">
                  <a:extLst>
                    <a:ext uri="{FF2B5EF4-FFF2-40B4-BE49-F238E27FC236}">
                      <a16:creationId xmlns:a16="http://schemas.microsoft.com/office/drawing/2014/main" id="{EF219B01-46F9-47D0-8D66-0BB3B4B8D047}"/>
                    </a:ext>
                  </a:extLst>
                </p:cNvPr>
                <p:cNvSpPr/>
                <p:nvPr/>
              </p:nvSpPr>
              <p:spPr>
                <a:xfrm>
                  <a:off x="9107488" y="5926138"/>
                  <a:ext cx="273050" cy="298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9" name="矩形 21">
                  <a:extLst>
                    <a:ext uri="{FF2B5EF4-FFF2-40B4-BE49-F238E27FC236}">
                      <a16:creationId xmlns:a16="http://schemas.microsoft.com/office/drawing/2014/main" id="{632A30EF-4BFC-4006-B546-1FA80E6022D1}"/>
                    </a:ext>
                  </a:extLst>
                </p:cNvPr>
                <p:cNvSpPr/>
                <p:nvPr/>
              </p:nvSpPr>
              <p:spPr>
                <a:xfrm>
                  <a:off x="9107488" y="5618163"/>
                  <a:ext cx="27305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40" name="矩形 22">
                  <a:extLst>
                    <a:ext uri="{FF2B5EF4-FFF2-40B4-BE49-F238E27FC236}">
                      <a16:creationId xmlns:a16="http://schemas.microsoft.com/office/drawing/2014/main" id="{2BF09A2E-4ED9-453B-BC8E-CA53CB30AC09}"/>
                    </a:ext>
                  </a:extLst>
                </p:cNvPr>
                <p:cNvSpPr/>
                <p:nvPr/>
              </p:nvSpPr>
              <p:spPr>
                <a:xfrm>
                  <a:off x="9107488" y="5310188"/>
                  <a:ext cx="27305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41" name="矩形 23">
                  <a:extLst>
                    <a:ext uri="{FF2B5EF4-FFF2-40B4-BE49-F238E27FC236}">
                      <a16:creationId xmlns:a16="http://schemas.microsoft.com/office/drawing/2014/main" id="{7B3EE2DC-3DFE-4FEA-BF56-864FD981396C}"/>
                    </a:ext>
                  </a:extLst>
                </p:cNvPr>
                <p:cNvSpPr/>
                <p:nvPr/>
              </p:nvSpPr>
              <p:spPr>
                <a:xfrm>
                  <a:off x="9107488" y="5002213"/>
                  <a:ext cx="27305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42" name="矩形 24">
                  <a:extLst>
                    <a:ext uri="{FF2B5EF4-FFF2-40B4-BE49-F238E27FC236}">
                      <a16:creationId xmlns:a16="http://schemas.microsoft.com/office/drawing/2014/main" id="{3E7A98C9-E49B-4801-A20F-C753A8D73E92}"/>
                    </a:ext>
                  </a:extLst>
                </p:cNvPr>
                <p:cNvSpPr/>
                <p:nvPr/>
              </p:nvSpPr>
              <p:spPr>
                <a:xfrm>
                  <a:off x="9107488" y="4694238"/>
                  <a:ext cx="27305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43" name="矩形 25">
                  <a:extLst>
                    <a:ext uri="{FF2B5EF4-FFF2-40B4-BE49-F238E27FC236}">
                      <a16:creationId xmlns:a16="http://schemas.microsoft.com/office/drawing/2014/main" id="{1802214F-D305-4969-A7D5-A9617E47D513}"/>
                    </a:ext>
                  </a:extLst>
                </p:cNvPr>
                <p:cNvSpPr/>
                <p:nvPr/>
              </p:nvSpPr>
              <p:spPr>
                <a:xfrm>
                  <a:off x="9107488" y="4386263"/>
                  <a:ext cx="27305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44" name="矩形 26">
                  <a:extLst>
                    <a:ext uri="{FF2B5EF4-FFF2-40B4-BE49-F238E27FC236}">
                      <a16:creationId xmlns:a16="http://schemas.microsoft.com/office/drawing/2014/main" id="{5FC8CFAB-8618-47B5-8F17-B84CEFB4328D}"/>
                    </a:ext>
                  </a:extLst>
                </p:cNvPr>
                <p:cNvSpPr/>
                <p:nvPr/>
              </p:nvSpPr>
              <p:spPr>
                <a:xfrm>
                  <a:off x="9107488" y="4078288"/>
                  <a:ext cx="27305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45" name="矩形 27">
                  <a:extLst>
                    <a:ext uri="{FF2B5EF4-FFF2-40B4-BE49-F238E27FC236}">
                      <a16:creationId xmlns:a16="http://schemas.microsoft.com/office/drawing/2014/main" id="{BFCCFC9E-8EB1-4BF5-858B-EDAA50A20D9A}"/>
                    </a:ext>
                  </a:extLst>
                </p:cNvPr>
                <p:cNvSpPr/>
                <p:nvPr/>
              </p:nvSpPr>
              <p:spPr>
                <a:xfrm>
                  <a:off x="9107488" y="3770313"/>
                  <a:ext cx="27305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46" name="矩形 28">
                  <a:extLst>
                    <a:ext uri="{FF2B5EF4-FFF2-40B4-BE49-F238E27FC236}">
                      <a16:creationId xmlns:a16="http://schemas.microsoft.com/office/drawing/2014/main" id="{501B2687-6794-477C-83A5-2642EFE53585}"/>
                    </a:ext>
                  </a:extLst>
                </p:cNvPr>
                <p:cNvSpPr/>
                <p:nvPr/>
              </p:nvSpPr>
              <p:spPr>
                <a:xfrm>
                  <a:off x="9107488" y="3462338"/>
                  <a:ext cx="27305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47" name="矩形 29">
                  <a:extLst>
                    <a:ext uri="{FF2B5EF4-FFF2-40B4-BE49-F238E27FC236}">
                      <a16:creationId xmlns:a16="http://schemas.microsoft.com/office/drawing/2014/main" id="{DAEFB5E8-ABFB-4EEE-8470-3B0D18127E80}"/>
                    </a:ext>
                  </a:extLst>
                </p:cNvPr>
                <p:cNvSpPr/>
                <p:nvPr/>
              </p:nvSpPr>
              <p:spPr>
                <a:xfrm>
                  <a:off x="9107488" y="3154363"/>
                  <a:ext cx="27305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48" name="矩形 30">
                  <a:extLst>
                    <a:ext uri="{FF2B5EF4-FFF2-40B4-BE49-F238E27FC236}">
                      <a16:creationId xmlns:a16="http://schemas.microsoft.com/office/drawing/2014/main" id="{404BE261-EF6D-4BEF-B496-37A68AF49447}"/>
                    </a:ext>
                  </a:extLst>
                </p:cNvPr>
                <p:cNvSpPr/>
                <p:nvPr/>
              </p:nvSpPr>
              <p:spPr>
                <a:xfrm>
                  <a:off x="9107488" y="2846388"/>
                  <a:ext cx="27305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49" name="矩形 31">
                  <a:extLst>
                    <a:ext uri="{FF2B5EF4-FFF2-40B4-BE49-F238E27FC236}">
                      <a16:creationId xmlns:a16="http://schemas.microsoft.com/office/drawing/2014/main" id="{E4D469A2-57F6-4F6F-B92D-6D90A6044667}"/>
                    </a:ext>
                  </a:extLst>
                </p:cNvPr>
                <p:cNvSpPr/>
                <p:nvPr/>
              </p:nvSpPr>
              <p:spPr>
                <a:xfrm>
                  <a:off x="9107488" y="2538413"/>
                  <a:ext cx="27305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0" name="矩形 32">
                  <a:extLst>
                    <a:ext uri="{FF2B5EF4-FFF2-40B4-BE49-F238E27FC236}">
                      <a16:creationId xmlns:a16="http://schemas.microsoft.com/office/drawing/2014/main" id="{C4440C37-E3E6-484C-BA3A-C9FB68426575}"/>
                    </a:ext>
                  </a:extLst>
                </p:cNvPr>
                <p:cNvSpPr/>
                <p:nvPr/>
              </p:nvSpPr>
              <p:spPr>
                <a:xfrm>
                  <a:off x="8804275" y="5926138"/>
                  <a:ext cx="303213" cy="298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1" name="矩形 33">
                  <a:extLst>
                    <a:ext uri="{FF2B5EF4-FFF2-40B4-BE49-F238E27FC236}">
                      <a16:creationId xmlns:a16="http://schemas.microsoft.com/office/drawing/2014/main" id="{12EF8777-50EF-45F8-9E62-018A36E9D8A5}"/>
                    </a:ext>
                  </a:extLst>
                </p:cNvPr>
                <p:cNvSpPr/>
                <p:nvPr/>
              </p:nvSpPr>
              <p:spPr>
                <a:xfrm>
                  <a:off x="8804275" y="561816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2" name="矩形 34">
                  <a:extLst>
                    <a:ext uri="{FF2B5EF4-FFF2-40B4-BE49-F238E27FC236}">
                      <a16:creationId xmlns:a16="http://schemas.microsoft.com/office/drawing/2014/main" id="{89BC41B9-5E9F-43F0-A9AD-7FF5F558E16B}"/>
                    </a:ext>
                  </a:extLst>
                </p:cNvPr>
                <p:cNvSpPr/>
                <p:nvPr/>
              </p:nvSpPr>
              <p:spPr>
                <a:xfrm>
                  <a:off x="8804275" y="531018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3" name="矩形 35">
                  <a:extLst>
                    <a:ext uri="{FF2B5EF4-FFF2-40B4-BE49-F238E27FC236}">
                      <a16:creationId xmlns:a16="http://schemas.microsoft.com/office/drawing/2014/main" id="{171EB849-3CE5-479E-8313-AD25D5284A69}"/>
                    </a:ext>
                  </a:extLst>
                </p:cNvPr>
                <p:cNvSpPr/>
                <p:nvPr/>
              </p:nvSpPr>
              <p:spPr>
                <a:xfrm>
                  <a:off x="8804275" y="500221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4" name="矩形 36">
                  <a:extLst>
                    <a:ext uri="{FF2B5EF4-FFF2-40B4-BE49-F238E27FC236}">
                      <a16:creationId xmlns:a16="http://schemas.microsoft.com/office/drawing/2014/main" id="{3682840D-F9B2-4B05-A3CA-484921208B8D}"/>
                    </a:ext>
                  </a:extLst>
                </p:cNvPr>
                <p:cNvSpPr/>
                <p:nvPr/>
              </p:nvSpPr>
              <p:spPr>
                <a:xfrm>
                  <a:off x="8804275" y="469423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5" name="矩形 37">
                  <a:extLst>
                    <a:ext uri="{FF2B5EF4-FFF2-40B4-BE49-F238E27FC236}">
                      <a16:creationId xmlns:a16="http://schemas.microsoft.com/office/drawing/2014/main" id="{5B640E36-8D8B-443A-8B1A-B2F36634CE94}"/>
                    </a:ext>
                  </a:extLst>
                </p:cNvPr>
                <p:cNvSpPr/>
                <p:nvPr/>
              </p:nvSpPr>
              <p:spPr>
                <a:xfrm>
                  <a:off x="8804275" y="438626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6" name="矩形 38">
                  <a:extLst>
                    <a:ext uri="{FF2B5EF4-FFF2-40B4-BE49-F238E27FC236}">
                      <a16:creationId xmlns:a16="http://schemas.microsoft.com/office/drawing/2014/main" id="{5FFC7643-059A-4C42-9541-1C4F271FF47D}"/>
                    </a:ext>
                  </a:extLst>
                </p:cNvPr>
                <p:cNvSpPr/>
                <p:nvPr/>
              </p:nvSpPr>
              <p:spPr>
                <a:xfrm>
                  <a:off x="8804275" y="407828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7" name="矩形 39">
                  <a:extLst>
                    <a:ext uri="{FF2B5EF4-FFF2-40B4-BE49-F238E27FC236}">
                      <a16:creationId xmlns:a16="http://schemas.microsoft.com/office/drawing/2014/main" id="{0309B3B7-619C-49F2-B1D8-3F0F629F6D30}"/>
                    </a:ext>
                  </a:extLst>
                </p:cNvPr>
                <p:cNvSpPr/>
                <p:nvPr/>
              </p:nvSpPr>
              <p:spPr>
                <a:xfrm>
                  <a:off x="8804275" y="377031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8" name="矩形 40">
                  <a:extLst>
                    <a:ext uri="{FF2B5EF4-FFF2-40B4-BE49-F238E27FC236}">
                      <a16:creationId xmlns:a16="http://schemas.microsoft.com/office/drawing/2014/main" id="{A0284817-E10C-4777-AFF8-554E028E2468}"/>
                    </a:ext>
                  </a:extLst>
                </p:cNvPr>
                <p:cNvSpPr/>
                <p:nvPr/>
              </p:nvSpPr>
              <p:spPr>
                <a:xfrm>
                  <a:off x="8804275" y="346233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9" name="矩形 41">
                  <a:extLst>
                    <a:ext uri="{FF2B5EF4-FFF2-40B4-BE49-F238E27FC236}">
                      <a16:creationId xmlns:a16="http://schemas.microsoft.com/office/drawing/2014/main" id="{AB187817-062B-4B73-87E7-98304F07A59A}"/>
                    </a:ext>
                  </a:extLst>
                </p:cNvPr>
                <p:cNvSpPr/>
                <p:nvPr/>
              </p:nvSpPr>
              <p:spPr>
                <a:xfrm>
                  <a:off x="8804275" y="315436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0" name="矩形 42">
                  <a:extLst>
                    <a:ext uri="{FF2B5EF4-FFF2-40B4-BE49-F238E27FC236}">
                      <a16:creationId xmlns:a16="http://schemas.microsoft.com/office/drawing/2014/main" id="{B37A3E70-D104-4831-A905-D2BDE15E7AD6}"/>
                    </a:ext>
                  </a:extLst>
                </p:cNvPr>
                <p:cNvSpPr/>
                <p:nvPr/>
              </p:nvSpPr>
              <p:spPr>
                <a:xfrm>
                  <a:off x="8804275" y="284638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1" name="矩形 43">
                  <a:extLst>
                    <a:ext uri="{FF2B5EF4-FFF2-40B4-BE49-F238E27FC236}">
                      <a16:creationId xmlns:a16="http://schemas.microsoft.com/office/drawing/2014/main" id="{AC883202-43B3-4DC0-A9DB-397F0DA4F0ED}"/>
                    </a:ext>
                  </a:extLst>
                </p:cNvPr>
                <p:cNvSpPr/>
                <p:nvPr/>
              </p:nvSpPr>
              <p:spPr>
                <a:xfrm>
                  <a:off x="8804275" y="253841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2" name="矩形 44">
                  <a:extLst>
                    <a:ext uri="{FF2B5EF4-FFF2-40B4-BE49-F238E27FC236}">
                      <a16:creationId xmlns:a16="http://schemas.microsoft.com/office/drawing/2014/main" id="{74CEBAB7-7C4E-4DA4-A2A8-F0AB2AAB2990}"/>
                    </a:ext>
                  </a:extLst>
                </p:cNvPr>
                <p:cNvSpPr/>
                <p:nvPr/>
              </p:nvSpPr>
              <p:spPr>
                <a:xfrm>
                  <a:off x="8501063" y="5926138"/>
                  <a:ext cx="303212" cy="298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3" name="矩形 45">
                  <a:extLst>
                    <a:ext uri="{FF2B5EF4-FFF2-40B4-BE49-F238E27FC236}">
                      <a16:creationId xmlns:a16="http://schemas.microsoft.com/office/drawing/2014/main" id="{8C166AE8-FE0C-4BE8-81F2-707233FF5460}"/>
                    </a:ext>
                  </a:extLst>
                </p:cNvPr>
                <p:cNvSpPr/>
                <p:nvPr/>
              </p:nvSpPr>
              <p:spPr>
                <a:xfrm>
                  <a:off x="8197850" y="5926138"/>
                  <a:ext cx="303213" cy="298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4" name="矩形 46">
                  <a:extLst>
                    <a:ext uri="{FF2B5EF4-FFF2-40B4-BE49-F238E27FC236}">
                      <a16:creationId xmlns:a16="http://schemas.microsoft.com/office/drawing/2014/main" id="{895A4E7C-E84E-4949-909C-5FA193630366}"/>
                    </a:ext>
                  </a:extLst>
                </p:cNvPr>
                <p:cNvSpPr/>
                <p:nvPr/>
              </p:nvSpPr>
              <p:spPr>
                <a:xfrm>
                  <a:off x="7894638" y="5926138"/>
                  <a:ext cx="303212" cy="298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5" name="矩形 47">
                  <a:extLst>
                    <a:ext uri="{FF2B5EF4-FFF2-40B4-BE49-F238E27FC236}">
                      <a16:creationId xmlns:a16="http://schemas.microsoft.com/office/drawing/2014/main" id="{3750DD50-6882-4B9A-82E8-26D3799AC03A}"/>
                    </a:ext>
                  </a:extLst>
                </p:cNvPr>
                <p:cNvSpPr/>
                <p:nvPr/>
              </p:nvSpPr>
              <p:spPr>
                <a:xfrm>
                  <a:off x="7580313" y="5926138"/>
                  <a:ext cx="314325" cy="298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6" name="矩形 48">
                  <a:extLst>
                    <a:ext uri="{FF2B5EF4-FFF2-40B4-BE49-F238E27FC236}">
                      <a16:creationId xmlns:a16="http://schemas.microsoft.com/office/drawing/2014/main" id="{7BADB4FC-B0EC-4F6F-ADDB-B16006FD9E59}"/>
                    </a:ext>
                  </a:extLst>
                </p:cNvPr>
                <p:cNvSpPr/>
                <p:nvPr/>
              </p:nvSpPr>
              <p:spPr>
                <a:xfrm>
                  <a:off x="7288213" y="5926138"/>
                  <a:ext cx="292100" cy="298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7" name="矩形 49">
                  <a:extLst>
                    <a:ext uri="{FF2B5EF4-FFF2-40B4-BE49-F238E27FC236}">
                      <a16:creationId xmlns:a16="http://schemas.microsoft.com/office/drawing/2014/main" id="{DBD88DBF-1F98-482C-AF22-C3ECC99B421E}"/>
                    </a:ext>
                  </a:extLst>
                </p:cNvPr>
                <p:cNvSpPr/>
                <p:nvPr/>
              </p:nvSpPr>
              <p:spPr>
                <a:xfrm>
                  <a:off x="6985000" y="5926138"/>
                  <a:ext cx="303213" cy="298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8" name="矩形 50">
                  <a:extLst>
                    <a:ext uri="{FF2B5EF4-FFF2-40B4-BE49-F238E27FC236}">
                      <a16:creationId xmlns:a16="http://schemas.microsoft.com/office/drawing/2014/main" id="{B94E3BEE-E546-43F4-AEA3-99873C3D4AEB}"/>
                    </a:ext>
                  </a:extLst>
                </p:cNvPr>
                <p:cNvSpPr/>
                <p:nvPr/>
              </p:nvSpPr>
              <p:spPr>
                <a:xfrm>
                  <a:off x="6681788" y="5926138"/>
                  <a:ext cx="303212" cy="298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9" name="矩形 51">
                  <a:extLst>
                    <a:ext uri="{FF2B5EF4-FFF2-40B4-BE49-F238E27FC236}">
                      <a16:creationId xmlns:a16="http://schemas.microsoft.com/office/drawing/2014/main" id="{ED0DA294-88C4-4E67-9DD9-2EE3D08ADF7B}"/>
                    </a:ext>
                  </a:extLst>
                </p:cNvPr>
                <p:cNvSpPr/>
                <p:nvPr/>
              </p:nvSpPr>
              <p:spPr>
                <a:xfrm>
                  <a:off x="6378575" y="5926138"/>
                  <a:ext cx="303213" cy="298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0" name="矩形 52">
                  <a:extLst>
                    <a:ext uri="{FF2B5EF4-FFF2-40B4-BE49-F238E27FC236}">
                      <a16:creationId xmlns:a16="http://schemas.microsoft.com/office/drawing/2014/main" id="{6F09B8D0-5CAD-4B82-AB70-370E548C986A}"/>
                    </a:ext>
                  </a:extLst>
                </p:cNvPr>
                <p:cNvSpPr/>
                <p:nvPr/>
              </p:nvSpPr>
              <p:spPr>
                <a:xfrm>
                  <a:off x="6075363" y="5926138"/>
                  <a:ext cx="303212" cy="298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1" name="矩形 53">
                  <a:extLst>
                    <a:ext uri="{FF2B5EF4-FFF2-40B4-BE49-F238E27FC236}">
                      <a16:creationId xmlns:a16="http://schemas.microsoft.com/office/drawing/2014/main" id="{2B4AFFCF-283B-462B-A76C-392E7F9CEA11}"/>
                    </a:ext>
                  </a:extLst>
                </p:cNvPr>
                <p:cNvSpPr/>
                <p:nvPr/>
              </p:nvSpPr>
              <p:spPr>
                <a:xfrm>
                  <a:off x="8501063" y="561816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2" name="矩形 54">
                  <a:extLst>
                    <a:ext uri="{FF2B5EF4-FFF2-40B4-BE49-F238E27FC236}">
                      <a16:creationId xmlns:a16="http://schemas.microsoft.com/office/drawing/2014/main" id="{5D9D2E7E-D56E-4E9F-B17F-DA446776C855}"/>
                    </a:ext>
                  </a:extLst>
                </p:cNvPr>
                <p:cNvSpPr/>
                <p:nvPr/>
              </p:nvSpPr>
              <p:spPr>
                <a:xfrm>
                  <a:off x="8197850" y="561816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3" name="矩形 55">
                  <a:extLst>
                    <a:ext uri="{FF2B5EF4-FFF2-40B4-BE49-F238E27FC236}">
                      <a16:creationId xmlns:a16="http://schemas.microsoft.com/office/drawing/2014/main" id="{9FB443CC-2FFC-4316-ACD4-10A51AB29973}"/>
                    </a:ext>
                  </a:extLst>
                </p:cNvPr>
                <p:cNvSpPr/>
                <p:nvPr/>
              </p:nvSpPr>
              <p:spPr>
                <a:xfrm>
                  <a:off x="7894638" y="561816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4" name="矩形 56">
                  <a:extLst>
                    <a:ext uri="{FF2B5EF4-FFF2-40B4-BE49-F238E27FC236}">
                      <a16:creationId xmlns:a16="http://schemas.microsoft.com/office/drawing/2014/main" id="{21F68BCE-75E9-411D-A2FF-DC03C731441B}"/>
                    </a:ext>
                  </a:extLst>
                </p:cNvPr>
                <p:cNvSpPr/>
                <p:nvPr/>
              </p:nvSpPr>
              <p:spPr>
                <a:xfrm>
                  <a:off x="7580313" y="5618163"/>
                  <a:ext cx="31432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5" name="矩形 57">
                  <a:extLst>
                    <a:ext uri="{FF2B5EF4-FFF2-40B4-BE49-F238E27FC236}">
                      <a16:creationId xmlns:a16="http://schemas.microsoft.com/office/drawing/2014/main" id="{B9A5D968-E2D1-4051-9E99-E4AC329862B2}"/>
                    </a:ext>
                  </a:extLst>
                </p:cNvPr>
                <p:cNvSpPr/>
                <p:nvPr/>
              </p:nvSpPr>
              <p:spPr>
                <a:xfrm>
                  <a:off x="7288213" y="5618163"/>
                  <a:ext cx="29210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6" name="矩形 58">
                  <a:extLst>
                    <a:ext uri="{FF2B5EF4-FFF2-40B4-BE49-F238E27FC236}">
                      <a16:creationId xmlns:a16="http://schemas.microsoft.com/office/drawing/2014/main" id="{B11AE614-18E9-43CC-8DE5-0DE2FFF95834}"/>
                    </a:ext>
                  </a:extLst>
                </p:cNvPr>
                <p:cNvSpPr/>
                <p:nvPr/>
              </p:nvSpPr>
              <p:spPr>
                <a:xfrm>
                  <a:off x="6985000" y="561816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7" name="矩形 59">
                  <a:extLst>
                    <a:ext uri="{FF2B5EF4-FFF2-40B4-BE49-F238E27FC236}">
                      <a16:creationId xmlns:a16="http://schemas.microsoft.com/office/drawing/2014/main" id="{1F0BCB0F-0437-49DE-A6E6-6A8078FF9FBA}"/>
                    </a:ext>
                  </a:extLst>
                </p:cNvPr>
                <p:cNvSpPr/>
                <p:nvPr/>
              </p:nvSpPr>
              <p:spPr>
                <a:xfrm>
                  <a:off x="6681788" y="561816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8" name="矩形 60">
                  <a:extLst>
                    <a:ext uri="{FF2B5EF4-FFF2-40B4-BE49-F238E27FC236}">
                      <a16:creationId xmlns:a16="http://schemas.microsoft.com/office/drawing/2014/main" id="{D40F53BC-B0ED-41B9-A34F-097B44602904}"/>
                    </a:ext>
                  </a:extLst>
                </p:cNvPr>
                <p:cNvSpPr/>
                <p:nvPr/>
              </p:nvSpPr>
              <p:spPr>
                <a:xfrm>
                  <a:off x="6378575" y="561816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9" name="矩形 61">
                  <a:extLst>
                    <a:ext uri="{FF2B5EF4-FFF2-40B4-BE49-F238E27FC236}">
                      <a16:creationId xmlns:a16="http://schemas.microsoft.com/office/drawing/2014/main" id="{ECE880EF-AB9F-426B-98AC-C503D0781487}"/>
                    </a:ext>
                  </a:extLst>
                </p:cNvPr>
                <p:cNvSpPr/>
                <p:nvPr/>
              </p:nvSpPr>
              <p:spPr>
                <a:xfrm>
                  <a:off x="6075363" y="561816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80" name="矩形 62">
                  <a:extLst>
                    <a:ext uri="{FF2B5EF4-FFF2-40B4-BE49-F238E27FC236}">
                      <a16:creationId xmlns:a16="http://schemas.microsoft.com/office/drawing/2014/main" id="{3D5C5F39-C7A0-4EE6-AB90-485F1BBD80F1}"/>
                    </a:ext>
                  </a:extLst>
                </p:cNvPr>
                <p:cNvSpPr/>
                <p:nvPr/>
              </p:nvSpPr>
              <p:spPr>
                <a:xfrm>
                  <a:off x="8501063" y="531018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81" name="矩形 63">
                  <a:extLst>
                    <a:ext uri="{FF2B5EF4-FFF2-40B4-BE49-F238E27FC236}">
                      <a16:creationId xmlns:a16="http://schemas.microsoft.com/office/drawing/2014/main" id="{E94D9728-1D30-407F-AF8F-9B6A0B969583}"/>
                    </a:ext>
                  </a:extLst>
                </p:cNvPr>
                <p:cNvSpPr/>
                <p:nvPr/>
              </p:nvSpPr>
              <p:spPr>
                <a:xfrm>
                  <a:off x="8197850" y="531018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82" name="矩形 64">
                  <a:extLst>
                    <a:ext uri="{FF2B5EF4-FFF2-40B4-BE49-F238E27FC236}">
                      <a16:creationId xmlns:a16="http://schemas.microsoft.com/office/drawing/2014/main" id="{523D148B-9E83-4EA4-81A5-645A17A8484F}"/>
                    </a:ext>
                  </a:extLst>
                </p:cNvPr>
                <p:cNvSpPr/>
                <p:nvPr/>
              </p:nvSpPr>
              <p:spPr>
                <a:xfrm>
                  <a:off x="7894638" y="531018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83" name="矩形 65">
                  <a:extLst>
                    <a:ext uri="{FF2B5EF4-FFF2-40B4-BE49-F238E27FC236}">
                      <a16:creationId xmlns:a16="http://schemas.microsoft.com/office/drawing/2014/main" id="{BFF48F3F-AF3F-4907-801A-FDACA5F7DAF8}"/>
                    </a:ext>
                  </a:extLst>
                </p:cNvPr>
                <p:cNvSpPr/>
                <p:nvPr/>
              </p:nvSpPr>
              <p:spPr>
                <a:xfrm>
                  <a:off x="7580313" y="5310188"/>
                  <a:ext cx="31432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84" name="矩形 66">
                  <a:extLst>
                    <a:ext uri="{FF2B5EF4-FFF2-40B4-BE49-F238E27FC236}">
                      <a16:creationId xmlns:a16="http://schemas.microsoft.com/office/drawing/2014/main" id="{B3A6F895-85AC-4998-9091-2463340F17A4}"/>
                    </a:ext>
                  </a:extLst>
                </p:cNvPr>
                <p:cNvSpPr/>
                <p:nvPr/>
              </p:nvSpPr>
              <p:spPr>
                <a:xfrm>
                  <a:off x="7288213" y="5310188"/>
                  <a:ext cx="29210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85" name="矩形 67">
                  <a:extLst>
                    <a:ext uri="{FF2B5EF4-FFF2-40B4-BE49-F238E27FC236}">
                      <a16:creationId xmlns:a16="http://schemas.microsoft.com/office/drawing/2014/main" id="{8610E465-70DC-4DD9-A665-D4E434F34285}"/>
                    </a:ext>
                  </a:extLst>
                </p:cNvPr>
                <p:cNvSpPr/>
                <p:nvPr/>
              </p:nvSpPr>
              <p:spPr>
                <a:xfrm>
                  <a:off x="6985000" y="531018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86" name="矩形 68">
                  <a:extLst>
                    <a:ext uri="{FF2B5EF4-FFF2-40B4-BE49-F238E27FC236}">
                      <a16:creationId xmlns:a16="http://schemas.microsoft.com/office/drawing/2014/main" id="{46347F45-9077-4EE9-8C10-81075CCF196E}"/>
                    </a:ext>
                  </a:extLst>
                </p:cNvPr>
                <p:cNvSpPr/>
                <p:nvPr/>
              </p:nvSpPr>
              <p:spPr>
                <a:xfrm>
                  <a:off x="6681788" y="531018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87" name="矩形 69">
                  <a:extLst>
                    <a:ext uri="{FF2B5EF4-FFF2-40B4-BE49-F238E27FC236}">
                      <a16:creationId xmlns:a16="http://schemas.microsoft.com/office/drawing/2014/main" id="{8555E158-DAF0-416F-969C-A938EEA6EE6C}"/>
                    </a:ext>
                  </a:extLst>
                </p:cNvPr>
                <p:cNvSpPr/>
                <p:nvPr/>
              </p:nvSpPr>
              <p:spPr>
                <a:xfrm>
                  <a:off x="6378575" y="531018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88" name="矩形 70">
                  <a:extLst>
                    <a:ext uri="{FF2B5EF4-FFF2-40B4-BE49-F238E27FC236}">
                      <a16:creationId xmlns:a16="http://schemas.microsoft.com/office/drawing/2014/main" id="{562803B7-C56D-410D-86BE-02A26F4F86A5}"/>
                    </a:ext>
                  </a:extLst>
                </p:cNvPr>
                <p:cNvSpPr/>
                <p:nvPr/>
              </p:nvSpPr>
              <p:spPr>
                <a:xfrm>
                  <a:off x="6075363" y="531018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89" name="矩形 71">
                  <a:extLst>
                    <a:ext uri="{FF2B5EF4-FFF2-40B4-BE49-F238E27FC236}">
                      <a16:creationId xmlns:a16="http://schemas.microsoft.com/office/drawing/2014/main" id="{C32D9DFF-DFB9-4E1B-BA4F-0853E7015A7C}"/>
                    </a:ext>
                  </a:extLst>
                </p:cNvPr>
                <p:cNvSpPr/>
                <p:nvPr/>
              </p:nvSpPr>
              <p:spPr>
                <a:xfrm>
                  <a:off x="8501063" y="500221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90" name="矩形 72">
                  <a:extLst>
                    <a:ext uri="{FF2B5EF4-FFF2-40B4-BE49-F238E27FC236}">
                      <a16:creationId xmlns:a16="http://schemas.microsoft.com/office/drawing/2014/main" id="{46DFECB8-B7DF-4F82-A731-B6FBECE71F4E}"/>
                    </a:ext>
                  </a:extLst>
                </p:cNvPr>
                <p:cNvSpPr/>
                <p:nvPr/>
              </p:nvSpPr>
              <p:spPr>
                <a:xfrm>
                  <a:off x="8197850" y="500221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91" name="矩形 73">
                  <a:extLst>
                    <a:ext uri="{FF2B5EF4-FFF2-40B4-BE49-F238E27FC236}">
                      <a16:creationId xmlns:a16="http://schemas.microsoft.com/office/drawing/2014/main" id="{B55A8EC6-D93C-46E1-BCC9-C9A01DD5F1DC}"/>
                    </a:ext>
                  </a:extLst>
                </p:cNvPr>
                <p:cNvSpPr/>
                <p:nvPr/>
              </p:nvSpPr>
              <p:spPr>
                <a:xfrm>
                  <a:off x="7894638" y="500221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92" name="矩形 74">
                  <a:extLst>
                    <a:ext uri="{FF2B5EF4-FFF2-40B4-BE49-F238E27FC236}">
                      <a16:creationId xmlns:a16="http://schemas.microsoft.com/office/drawing/2014/main" id="{B74D3FE1-168E-43ED-8602-8AB3912F9D1A}"/>
                    </a:ext>
                  </a:extLst>
                </p:cNvPr>
                <p:cNvSpPr/>
                <p:nvPr/>
              </p:nvSpPr>
              <p:spPr>
                <a:xfrm>
                  <a:off x="7580313" y="5002213"/>
                  <a:ext cx="31432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93" name="矩形 75">
                  <a:extLst>
                    <a:ext uri="{FF2B5EF4-FFF2-40B4-BE49-F238E27FC236}">
                      <a16:creationId xmlns:a16="http://schemas.microsoft.com/office/drawing/2014/main" id="{B2BC6A45-1271-45E4-926B-E4B9C4B2E7DA}"/>
                    </a:ext>
                  </a:extLst>
                </p:cNvPr>
                <p:cNvSpPr/>
                <p:nvPr/>
              </p:nvSpPr>
              <p:spPr>
                <a:xfrm>
                  <a:off x="7288213" y="5002213"/>
                  <a:ext cx="29210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94" name="矩形 76">
                  <a:extLst>
                    <a:ext uri="{FF2B5EF4-FFF2-40B4-BE49-F238E27FC236}">
                      <a16:creationId xmlns:a16="http://schemas.microsoft.com/office/drawing/2014/main" id="{DC3E0110-EBBA-4D1D-BC39-824C0DF496A7}"/>
                    </a:ext>
                  </a:extLst>
                </p:cNvPr>
                <p:cNvSpPr/>
                <p:nvPr/>
              </p:nvSpPr>
              <p:spPr>
                <a:xfrm>
                  <a:off x="6985000" y="500221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95" name="矩形 77">
                  <a:extLst>
                    <a:ext uri="{FF2B5EF4-FFF2-40B4-BE49-F238E27FC236}">
                      <a16:creationId xmlns:a16="http://schemas.microsoft.com/office/drawing/2014/main" id="{BE5C0409-51AA-4C3F-BA0D-1F6E1EA5DFA0}"/>
                    </a:ext>
                  </a:extLst>
                </p:cNvPr>
                <p:cNvSpPr/>
                <p:nvPr/>
              </p:nvSpPr>
              <p:spPr>
                <a:xfrm>
                  <a:off x="6681788" y="500221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96" name="矩形 78">
                  <a:extLst>
                    <a:ext uri="{FF2B5EF4-FFF2-40B4-BE49-F238E27FC236}">
                      <a16:creationId xmlns:a16="http://schemas.microsoft.com/office/drawing/2014/main" id="{613A9914-2358-41D5-84BB-5D7DD4216C08}"/>
                    </a:ext>
                  </a:extLst>
                </p:cNvPr>
                <p:cNvSpPr/>
                <p:nvPr/>
              </p:nvSpPr>
              <p:spPr>
                <a:xfrm>
                  <a:off x="6378575" y="500221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97" name="矩形 79">
                  <a:extLst>
                    <a:ext uri="{FF2B5EF4-FFF2-40B4-BE49-F238E27FC236}">
                      <a16:creationId xmlns:a16="http://schemas.microsoft.com/office/drawing/2014/main" id="{B5F9DC05-41F6-425B-B17F-ED808354BB80}"/>
                    </a:ext>
                  </a:extLst>
                </p:cNvPr>
                <p:cNvSpPr/>
                <p:nvPr/>
              </p:nvSpPr>
              <p:spPr>
                <a:xfrm>
                  <a:off x="6075363" y="500221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98" name="矩形 80">
                  <a:extLst>
                    <a:ext uri="{FF2B5EF4-FFF2-40B4-BE49-F238E27FC236}">
                      <a16:creationId xmlns:a16="http://schemas.microsoft.com/office/drawing/2014/main" id="{BD812C8D-1950-47E5-A25A-DEDB05236736}"/>
                    </a:ext>
                  </a:extLst>
                </p:cNvPr>
                <p:cNvSpPr/>
                <p:nvPr/>
              </p:nvSpPr>
              <p:spPr>
                <a:xfrm>
                  <a:off x="8501063" y="469423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99" name="矩形 81">
                  <a:extLst>
                    <a:ext uri="{FF2B5EF4-FFF2-40B4-BE49-F238E27FC236}">
                      <a16:creationId xmlns:a16="http://schemas.microsoft.com/office/drawing/2014/main" id="{5C829593-6CC1-4E6B-BDB0-DF26773771E9}"/>
                    </a:ext>
                  </a:extLst>
                </p:cNvPr>
                <p:cNvSpPr/>
                <p:nvPr/>
              </p:nvSpPr>
              <p:spPr>
                <a:xfrm>
                  <a:off x="8197850" y="469423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00" name="矩形 82">
                  <a:extLst>
                    <a:ext uri="{FF2B5EF4-FFF2-40B4-BE49-F238E27FC236}">
                      <a16:creationId xmlns:a16="http://schemas.microsoft.com/office/drawing/2014/main" id="{F054C65B-746B-4C0E-B75B-5BDF45D642AD}"/>
                    </a:ext>
                  </a:extLst>
                </p:cNvPr>
                <p:cNvSpPr/>
                <p:nvPr/>
              </p:nvSpPr>
              <p:spPr>
                <a:xfrm>
                  <a:off x="7894638" y="469423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01" name="矩形 83">
                  <a:extLst>
                    <a:ext uri="{FF2B5EF4-FFF2-40B4-BE49-F238E27FC236}">
                      <a16:creationId xmlns:a16="http://schemas.microsoft.com/office/drawing/2014/main" id="{E69F9DEA-DB93-478C-80B6-B4CEEF51B6E7}"/>
                    </a:ext>
                  </a:extLst>
                </p:cNvPr>
                <p:cNvSpPr/>
                <p:nvPr/>
              </p:nvSpPr>
              <p:spPr>
                <a:xfrm>
                  <a:off x="7580313" y="4694238"/>
                  <a:ext cx="31432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02" name="矩形 84">
                  <a:extLst>
                    <a:ext uri="{FF2B5EF4-FFF2-40B4-BE49-F238E27FC236}">
                      <a16:creationId xmlns:a16="http://schemas.microsoft.com/office/drawing/2014/main" id="{5C5577D0-00A6-41C4-86FF-A8D65719CF2D}"/>
                    </a:ext>
                  </a:extLst>
                </p:cNvPr>
                <p:cNvSpPr/>
                <p:nvPr/>
              </p:nvSpPr>
              <p:spPr>
                <a:xfrm>
                  <a:off x="7288213" y="4694238"/>
                  <a:ext cx="29210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03" name="矩形 85">
                  <a:extLst>
                    <a:ext uri="{FF2B5EF4-FFF2-40B4-BE49-F238E27FC236}">
                      <a16:creationId xmlns:a16="http://schemas.microsoft.com/office/drawing/2014/main" id="{73DAD7AC-2375-4732-BD78-E79322C2A85F}"/>
                    </a:ext>
                  </a:extLst>
                </p:cNvPr>
                <p:cNvSpPr/>
                <p:nvPr/>
              </p:nvSpPr>
              <p:spPr>
                <a:xfrm>
                  <a:off x="6985000" y="469423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04" name="矩形 86">
                  <a:extLst>
                    <a:ext uri="{FF2B5EF4-FFF2-40B4-BE49-F238E27FC236}">
                      <a16:creationId xmlns:a16="http://schemas.microsoft.com/office/drawing/2014/main" id="{72B07A9B-F3F4-4D07-9923-389C54F73D54}"/>
                    </a:ext>
                  </a:extLst>
                </p:cNvPr>
                <p:cNvSpPr/>
                <p:nvPr/>
              </p:nvSpPr>
              <p:spPr>
                <a:xfrm>
                  <a:off x="6681788" y="469423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05" name="矩形 87">
                  <a:extLst>
                    <a:ext uri="{FF2B5EF4-FFF2-40B4-BE49-F238E27FC236}">
                      <a16:creationId xmlns:a16="http://schemas.microsoft.com/office/drawing/2014/main" id="{D5DB36E9-E125-4B16-8B2C-8A3DF83CABE7}"/>
                    </a:ext>
                  </a:extLst>
                </p:cNvPr>
                <p:cNvSpPr/>
                <p:nvPr/>
              </p:nvSpPr>
              <p:spPr>
                <a:xfrm>
                  <a:off x="6378575" y="469423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06" name="矩形 88">
                  <a:extLst>
                    <a:ext uri="{FF2B5EF4-FFF2-40B4-BE49-F238E27FC236}">
                      <a16:creationId xmlns:a16="http://schemas.microsoft.com/office/drawing/2014/main" id="{0B17386E-F6EA-44D3-BE1E-71650B660D37}"/>
                    </a:ext>
                  </a:extLst>
                </p:cNvPr>
                <p:cNvSpPr/>
                <p:nvPr/>
              </p:nvSpPr>
              <p:spPr>
                <a:xfrm>
                  <a:off x="6075363" y="469423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07" name="矩形 89">
                  <a:extLst>
                    <a:ext uri="{FF2B5EF4-FFF2-40B4-BE49-F238E27FC236}">
                      <a16:creationId xmlns:a16="http://schemas.microsoft.com/office/drawing/2014/main" id="{5E26FB71-16E7-4DB0-9C28-22E47A286EB0}"/>
                    </a:ext>
                  </a:extLst>
                </p:cNvPr>
                <p:cNvSpPr/>
                <p:nvPr/>
              </p:nvSpPr>
              <p:spPr>
                <a:xfrm>
                  <a:off x="8501063" y="438626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08" name="矩形 90">
                  <a:extLst>
                    <a:ext uri="{FF2B5EF4-FFF2-40B4-BE49-F238E27FC236}">
                      <a16:creationId xmlns:a16="http://schemas.microsoft.com/office/drawing/2014/main" id="{BA8949F0-2AC5-4AF3-B9DD-F2CDD76AFDC5}"/>
                    </a:ext>
                  </a:extLst>
                </p:cNvPr>
                <p:cNvSpPr/>
                <p:nvPr/>
              </p:nvSpPr>
              <p:spPr>
                <a:xfrm>
                  <a:off x="8197850" y="438626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09" name="矩形 91">
                  <a:extLst>
                    <a:ext uri="{FF2B5EF4-FFF2-40B4-BE49-F238E27FC236}">
                      <a16:creationId xmlns:a16="http://schemas.microsoft.com/office/drawing/2014/main" id="{8B4E8664-F477-42FC-9DB3-061FC5C2D6CE}"/>
                    </a:ext>
                  </a:extLst>
                </p:cNvPr>
                <p:cNvSpPr/>
                <p:nvPr/>
              </p:nvSpPr>
              <p:spPr>
                <a:xfrm>
                  <a:off x="7894638" y="438626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10" name="矩形 92">
                  <a:extLst>
                    <a:ext uri="{FF2B5EF4-FFF2-40B4-BE49-F238E27FC236}">
                      <a16:creationId xmlns:a16="http://schemas.microsoft.com/office/drawing/2014/main" id="{2C1A8003-9B96-4EDE-97D1-7777A0676EE9}"/>
                    </a:ext>
                  </a:extLst>
                </p:cNvPr>
                <p:cNvSpPr/>
                <p:nvPr/>
              </p:nvSpPr>
              <p:spPr>
                <a:xfrm>
                  <a:off x="7580313" y="4386263"/>
                  <a:ext cx="31432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11" name="矩形 93">
                  <a:extLst>
                    <a:ext uri="{FF2B5EF4-FFF2-40B4-BE49-F238E27FC236}">
                      <a16:creationId xmlns:a16="http://schemas.microsoft.com/office/drawing/2014/main" id="{0BDBB8B5-E6FA-42AF-BCBD-E750EE42343F}"/>
                    </a:ext>
                  </a:extLst>
                </p:cNvPr>
                <p:cNvSpPr/>
                <p:nvPr/>
              </p:nvSpPr>
              <p:spPr>
                <a:xfrm>
                  <a:off x="7288213" y="4386263"/>
                  <a:ext cx="29210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12" name="矩形 94">
                  <a:extLst>
                    <a:ext uri="{FF2B5EF4-FFF2-40B4-BE49-F238E27FC236}">
                      <a16:creationId xmlns:a16="http://schemas.microsoft.com/office/drawing/2014/main" id="{559D1ABB-4B8E-48FF-A082-911DB959247E}"/>
                    </a:ext>
                  </a:extLst>
                </p:cNvPr>
                <p:cNvSpPr/>
                <p:nvPr/>
              </p:nvSpPr>
              <p:spPr>
                <a:xfrm>
                  <a:off x="6985000" y="438626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13" name="矩形 95">
                  <a:extLst>
                    <a:ext uri="{FF2B5EF4-FFF2-40B4-BE49-F238E27FC236}">
                      <a16:creationId xmlns:a16="http://schemas.microsoft.com/office/drawing/2014/main" id="{08666A06-3B74-4E5A-8130-E77C75E9B1E9}"/>
                    </a:ext>
                  </a:extLst>
                </p:cNvPr>
                <p:cNvSpPr/>
                <p:nvPr/>
              </p:nvSpPr>
              <p:spPr>
                <a:xfrm>
                  <a:off x="6681788" y="438626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14" name="矩形 96">
                  <a:extLst>
                    <a:ext uri="{FF2B5EF4-FFF2-40B4-BE49-F238E27FC236}">
                      <a16:creationId xmlns:a16="http://schemas.microsoft.com/office/drawing/2014/main" id="{80C42706-59EA-4A56-A7F2-FD0DA28B3DBA}"/>
                    </a:ext>
                  </a:extLst>
                </p:cNvPr>
                <p:cNvSpPr/>
                <p:nvPr/>
              </p:nvSpPr>
              <p:spPr>
                <a:xfrm>
                  <a:off x="6378575" y="438626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15" name="矩形 97">
                  <a:extLst>
                    <a:ext uri="{FF2B5EF4-FFF2-40B4-BE49-F238E27FC236}">
                      <a16:creationId xmlns:a16="http://schemas.microsoft.com/office/drawing/2014/main" id="{B80D4E28-C842-4F4A-AEDA-462E99AF92BF}"/>
                    </a:ext>
                  </a:extLst>
                </p:cNvPr>
                <p:cNvSpPr/>
                <p:nvPr/>
              </p:nvSpPr>
              <p:spPr>
                <a:xfrm>
                  <a:off x="6075363" y="438626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16" name="矩形 98">
                  <a:extLst>
                    <a:ext uri="{FF2B5EF4-FFF2-40B4-BE49-F238E27FC236}">
                      <a16:creationId xmlns:a16="http://schemas.microsoft.com/office/drawing/2014/main" id="{C1845169-2B29-4494-9188-C21F2C4EA89D}"/>
                    </a:ext>
                  </a:extLst>
                </p:cNvPr>
                <p:cNvSpPr/>
                <p:nvPr/>
              </p:nvSpPr>
              <p:spPr>
                <a:xfrm>
                  <a:off x="8501063" y="407828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17" name="矩形 99">
                  <a:extLst>
                    <a:ext uri="{FF2B5EF4-FFF2-40B4-BE49-F238E27FC236}">
                      <a16:creationId xmlns:a16="http://schemas.microsoft.com/office/drawing/2014/main" id="{87917991-71B5-4A0F-8BCB-8D1682809B3E}"/>
                    </a:ext>
                  </a:extLst>
                </p:cNvPr>
                <p:cNvSpPr/>
                <p:nvPr/>
              </p:nvSpPr>
              <p:spPr>
                <a:xfrm>
                  <a:off x="8197850" y="407828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18" name="矩形 100">
                  <a:extLst>
                    <a:ext uri="{FF2B5EF4-FFF2-40B4-BE49-F238E27FC236}">
                      <a16:creationId xmlns:a16="http://schemas.microsoft.com/office/drawing/2014/main" id="{A530C198-4405-401F-85C3-20898244BD29}"/>
                    </a:ext>
                  </a:extLst>
                </p:cNvPr>
                <p:cNvSpPr/>
                <p:nvPr/>
              </p:nvSpPr>
              <p:spPr>
                <a:xfrm>
                  <a:off x="7894638" y="407828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19" name="矩形 101">
                  <a:extLst>
                    <a:ext uri="{FF2B5EF4-FFF2-40B4-BE49-F238E27FC236}">
                      <a16:creationId xmlns:a16="http://schemas.microsoft.com/office/drawing/2014/main" id="{E21D5BB6-5F25-4F5C-8061-BEB91B82D5C0}"/>
                    </a:ext>
                  </a:extLst>
                </p:cNvPr>
                <p:cNvSpPr/>
                <p:nvPr/>
              </p:nvSpPr>
              <p:spPr>
                <a:xfrm>
                  <a:off x="7580313" y="4078288"/>
                  <a:ext cx="31432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20" name="矩形 102">
                  <a:extLst>
                    <a:ext uri="{FF2B5EF4-FFF2-40B4-BE49-F238E27FC236}">
                      <a16:creationId xmlns:a16="http://schemas.microsoft.com/office/drawing/2014/main" id="{8A74A074-1E67-44F9-A889-F8A7EF0ABCC3}"/>
                    </a:ext>
                  </a:extLst>
                </p:cNvPr>
                <p:cNvSpPr/>
                <p:nvPr/>
              </p:nvSpPr>
              <p:spPr>
                <a:xfrm>
                  <a:off x="7288213" y="4078288"/>
                  <a:ext cx="29210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21" name="矩形 103">
                  <a:extLst>
                    <a:ext uri="{FF2B5EF4-FFF2-40B4-BE49-F238E27FC236}">
                      <a16:creationId xmlns:a16="http://schemas.microsoft.com/office/drawing/2014/main" id="{FA087B70-4E65-419C-8324-C0179B4A6EE9}"/>
                    </a:ext>
                  </a:extLst>
                </p:cNvPr>
                <p:cNvSpPr/>
                <p:nvPr/>
              </p:nvSpPr>
              <p:spPr>
                <a:xfrm>
                  <a:off x="6985000" y="407828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22" name="矩形 104">
                  <a:extLst>
                    <a:ext uri="{FF2B5EF4-FFF2-40B4-BE49-F238E27FC236}">
                      <a16:creationId xmlns:a16="http://schemas.microsoft.com/office/drawing/2014/main" id="{854668F8-D932-488B-A493-104F815BC8BE}"/>
                    </a:ext>
                  </a:extLst>
                </p:cNvPr>
                <p:cNvSpPr/>
                <p:nvPr/>
              </p:nvSpPr>
              <p:spPr>
                <a:xfrm>
                  <a:off x="6681788" y="407828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23" name="矩形 105">
                  <a:extLst>
                    <a:ext uri="{FF2B5EF4-FFF2-40B4-BE49-F238E27FC236}">
                      <a16:creationId xmlns:a16="http://schemas.microsoft.com/office/drawing/2014/main" id="{82BC522D-EE29-4B1C-9B1F-2C1FF010D284}"/>
                    </a:ext>
                  </a:extLst>
                </p:cNvPr>
                <p:cNvSpPr/>
                <p:nvPr/>
              </p:nvSpPr>
              <p:spPr>
                <a:xfrm>
                  <a:off x="6378575" y="407828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24" name="矩形 106">
                  <a:extLst>
                    <a:ext uri="{FF2B5EF4-FFF2-40B4-BE49-F238E27FC236}">
                      <a16:creationId xmlns:a16="http://schemas.microsoft.com/office/drawing/2014/main" id="{FEEDBE8A-142C-4C51-8717-F1C2A61EDF50}"/>
                    </a:ext>
                  </a:extLst>
                </p:cNvPr>
                <p:cNvSpPr/>
                <p:nvPr/>
              </p:nvSpPr>
              <p:spPr>
                <a:xfrm>
                  <a:off x="6075363" y="407828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25" name="矩形 107">
                  <a:extLst>
                    <a:ext uri="{FF2B5EF4-FFF2-40B4-BE49-F238E27FC236}">
                      <a16:creationId xmlns:a16="http://schemas.microsoft.com/office/drawing/2014/main" id="{20B51076-1802-4F0D-8326-7E2C47CBA6A1}"/>
                    </a:ext>
                  </a:extLst>
                </p:cNvPr>
                <p:cNvSpPr/>
                <p:nvPr/>
              </p:nvSpPr>
              <p:spPr>
                <a:xfrm>
                  <a:off x="8501063" y="377031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26" name="矩形 108">
                  <a:extLst>
                    <a:ext uri="{FF2B5EF4-FFF2-40B4-BE49-F238E27FC236}">
                      <a16:creationId xmlns:a16="http://schemas.microsoft.com/office/drawing/2014/main" id="{E77DB2B3-E4AB-4734-B3D8-6522CE351DCC}"/>
                    </a:ext>
                  </a:extLst>
                </p:cNvPr>
                <p:cNvSpPr/>
                <p:nvPr/>
              </p:nvSpPr>
              <p:spPr>
                <a:xfrm>
                  <a:off x="8197850" y="377031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27" name="矩形 109">
                  <a:extLst>
                    <a:ext uri="{FF2B5EF4-FFF2-40B4-BE49-F238E27FC236}">
                      <a16:creationId xmlns:a16="http://schemas.microsoft.com/office/drawing/2014/main" id="{13A24E01-1FC0-4687-8074-3C1E3D27F7BE}"/>
                    </a:ext>
                  </a:extLst>
                </p:cNvPr>
                <p:cNvSpPr/>
                <p:nvPr/>
              </p:nvSpPr>
              <p:spPr>
                <a:xfrm>
                  <a:off x="7894638" y="377031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28" name="矩形 110">
                  <a:extLst>
                    <a:ext uri="{FF2B5EF4-FFF2-40B4-BE49-F238E27FC236}">
                      <a16:creationId xmlns:a16="http://schemas.microsoft.com/office/drawing/2014/main" id="{9C18EF0F-69B1-4768-8C86-7E4DCC637A58}"/>
                    </a:ext>
                  </a:extLst>
                </p:cNvPr>
                <p:cNvSpPr/>
                <p:nvPr/>
              </p:nvSpPr>
              <p:spPr>
                <a:xfrm>
                  <a:off x="7580313" y="3770313"/>
                  <a:ext cx="31432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29" name="矩形 111">
                  <a:extLst>
                    <a:ext uri="{FF2B5EF4-FFF2-40B4-BE49-F238E27FC236}">
                      <a16:creationId xmlns:a16="http://schemas.microsoft.com/office/drawing/2014/main" id="{610C08CA-5822-49A1-A369-4387A52F49EA}"/>
                    </a:ext>
                  </a:extLst>
                </p:cNvPr>
                <p:cNvSpPr/>
                <p:nvPr/>
              </p:nvSpPr>
              <p:spPr>
                <a:xfrm>
                  <a:off x="7288213" y="3770313"/>
                  <a:ext cx="29210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30" name="矩形 112">
                  <a:extLst>
                    <a:ext uri="{FF2B5EF4-FFF2-40B4-BE49-F238E27FC236}">
                      <a16:creationId xmlns:a16="http://schemas.microsoft.com/office/drawing/2014/main" id="{3854221C-4136-4C7E-9603-D577474CBB4B}"/>
                    </a:ext>
                  </a:extLst>
                </p:cNvPr>
                <p:cNvSpPr/>
                <p:nvPr/>
              </p:nvSpPr>
              <p:spPr>
                <a:xfrm>
                  <a:off x="6985000" y="377031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31" name="矩形 113">
                  <a:extLst>
                    <a:ext uri="{FF2B5EF4-FFF2-40B4-BE49-F238E27FC236}">
                      <a16:creationId xmlns:a16="http://schemas.microsoft.com/office/drawing/2014/main" id="{C71E3EE1-F6A0-409E-A0AD-A0E77C8C02E8}"/>
                    </a:ext>
                  </a:extLst>
                </p:cNvPr>
                <p:cNvSpPr/>
                <p:nvPr/>
              </p:nvSpPr>
              <p:spPr>
                <a:xfrm>
                  <a:off x="6681788" y="377031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32" name="矩形 114">
                  <a:extLst>
                    <a:ext uri="{FF2B5EF4-FFF2-40B4-BE49-F238E27FC236}">
                      <a16:creationId xmlns:a16="http://schemas.microsoft.com/office/drawing/2014/main" id="{916B95B5-3034-415B-A341-3D0E8370F4AD}"/>
                    </a:ext>
                  </a:extLst>
                </p:cNvPr>
                <p:cNvSpPr/>
                <p:nvPr/>
              </p:nvSpPr>
              <p:spPr>
                <a:xfrm>
                  <a:off x="6378575" y="377031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33" name="矩形 115">
                  <a:extLst>
                    <a:ext uri="{FF2B5EF4-FFF2-40B4-BE49-F238E27FC236}">
                      <a16:creationId xmlns:a16="http://schemas.microsoft.com/office/drawing/2014/main" id="{B7459A24-A3A5-4E5C-AEB9-D1A802E285FA}"/>
                    </a:ext>
                  </a:extLst>
                </p:cNvPr>
                <p:cNvSpPr/>
                <p:nvPr/>
              </p:nvSpPr>
              <p:spPr>
                <a:xfrm>
                  <a:off x="6075363" y="377031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34" name="矩形 116">
                  <a:extLst>
                    <a:ext uri="{FF2B5EF4-FFF2-40B4-BE49-F238E27FC236}">
                      <a16:creationId xmlns:a16="http://schemas.microsoft.com/office/drawing/2014/main" id="{1A4D4144-AB95-448A-A42A-C0A98478CDB3}"/>
                    </a:ext>
                  </a:extLst>
                </p:cNvPr>
                <p:cNvSpPr/>
                <p:nvPr/>
              </p:nvSpPr>
              <p:spPr>
                <a:xfrm>
                  <a:off x="8501063" y="346233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35" name="矩形 117">
                  <a:extLst>
                    <a:ext uri="{FF2B5EF4-FFF2-40B4-BE49-F238E27FC236}">
                      <a16:creationId xmlns:a16="http://schemas.microsoft.com/office/drawing/2014/main" id="{A6157F37-EF3C-463E-9CBD-1C6638F933EA}"/>
                    </a:ext>
                  </a:extLst>
                </p:cNvPr>
                <p:cNvSpPr/>
                <p:nvPr/>
              </p:nvSpPr>
              <p:spPr>
                <a:xfrm>
                  <a:off x="8197850" y="346233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36" name="矩形 118">
                  <a:extLst>
                    <a:ext uri="{FF2B5EF4-FFF2-40B4-BE49-F238E27FC236}">
                      <a16:creationId xmlns:a16="http://schemas.microsoft.com/office/drawing/2014/main" id="{4A124FB2-4AD1-461C-BA1A-6AF83A7676F4}"/>
                    </a:ext>
                  </a:extLst>
                </p:cNvPr>
                <p:cNvSpPr/>
                <p:nvPr/>
              </p:nvSpPr>
              <p:spPr>
                <a:xfrm>
                  <a:off x="7894638" y="346233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37" name="矩形 119">
                  <a:extLst>
                    <a:ext uri="{FF2B5EF4-FFF2-40B4-BE49-F238E27FC236}">
                      <a16:creationId xmlns:a16="http://schemas.microsoft.com/office/drawing/2014/main" id="{7B1097E7-2B32-478A-9CE2-83718734BE81}"/>
                    </a:ext>
                  </a:extLst>
                </p:cNvPr>
                <p:cNvSpPr/>
                <p:nvPr/>
              </p:nvSpPr>
              <p:spPr>
                <a:xfrm>
                  <a:off x="7580313" y="3462338"/>
                  <a:ext cx="31432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38" name="矩形 120">
                  <a:extLst>
                    <a:ext uri="{FF2B5EF4-FFF2-40B4-BE49-F238E27FC236}">
                      <a16:creationId xmlns:a16="http://schemas.microsoft.com/office/drawing/2014/main" id="{7DFEEAC0-1123-43AC-9408-D099A81769C8}"/>
                    </a:ext>
                  </a:extLst>
                </p:cNvPr>
                <p:cNvSpPr/>
                <p:nvPr/>
              </p:nvSpPr>
              <p:spPr>
                <a:xfrm>
                  <a:off x="7288213" y="3462338"/>
                  <a:ext cx="29210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39" name="矩形 121">
                  <a:extLst>
                    <a:ext uri="{FF2B5EF4-FFF2-40B4-BE49-F238E27FC236}">
                      <a16:creationId xmlns:a16="http://schemas.microsoft.com/office/drawing/2014/main" id="{E1491AB9-A69C-47DC-8496-78AC322DA046}"/>
                    </a:ext>
                  </a:extLst>
                </p:cNvPr>
                <p:cNvSpPr/>
                <p:nvPr/>
              </p:nvSpPr>
              <p:spPr>
                <a:xfrm>
                  <a:off x="6985000" y="346233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40" name="矩形 122">
                  <a:extLst>
                    <a:ext uri="{FF2B5EF4-FFF2-40B4-BE49-F238E27FC236}">
                      <a16:creationId xmlns:a16="http://schemas.microsoft.com/office/drawing/2014/main" id="{5FE99946-2E6C-441C-9A38-F0BC063C09E9}"/>
                    </a:ext>
                  </a:extLst>
                </p:cNvPr>
                <p:cNvSpPr/>
                <p:nvPr/>
              </p:nvSpPr>
              <p:spPr>
                <a:xfrm>
                  <a:off x="6681788" y="346233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41" name="矩形 123">
                  <a:extLst>
                    <a:ext uri="{FF2B5EF4-FFF2-40B4-BE49-F238E27FC236}">
                      <a16:creationId xmlns:a16="http://schemas.microsoft.com/office/drawing/2014/main" id="{4BA35D78-E445-4477-9650-AEAEB85003C6}"/>
                    </a:ext>
                  </a:extLst>
                </p:cNvPr>
                <p:cNvSpPr/>
                <p:nvPr/>
              </p:nvSpPr>
              <p:spPr>
                <a:xfrm>
                  <a:off x="6378575" y="346233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42" name="矩形 124">
                  <a:extLst>
                    <a:ext uri="{FF2B5EF4-FFF2-40B4-BE49-F238E27FC236}">
                      <a16:creationId xmlns:a16="http://schemas.microsoft.com/office/drawing/2014/main" id="{81F0DC61-00F2-46FF-B2BA-C8BACB1491EB}"/>
                    </a:ext>
                  </a:extLst>
                </p:cNvPr>
                <p:cNvSpPr/>
                <p:nvPr/>
              </p:nvSpPr>
              <p:spPr>
                <a:xfrm>
                  <a:off x="6075363" y="346233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43" name="矩形 125">
                  <a:extLst>
                    <a:ext uri="{FF2B5EF4-FFF2-40B4-BE49-F238E27FC236}">
                      <a16:creationId xmlns:a16="http://schemas.microsoft.com/office/drawing/2014/main" id="{C157E95C-8120-41F0-ACA2-4FB4AD1819DE}"/>
                    </a:ext>
                  </a:extLst>
                </p:cNvPr>
                <p:cNvSpPr/>
                <p:nvPr/>
              </p:nvSpPr>
              <p:spPr>
                <a:xfrm>
                  <a:off x="8501063" y="315436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44" name="矩形 126">
                  <a:extLst>
                    <a:ext uri="{FF2B5EF4-FFF2-40B4-BE49-F238E27FC236}">
                      <a16:creationId xmlns:a16="http://schemas.microsoft.com/office/drawing/2014/main" id="{C38E6171-177E-4293-8657-848EAE8F243D}"/>
                    </a:ext>
                  </a:extLst>
                </p:cNvPr>
                <p:cNvSpPr/>
                <p:nvPr/>
              </p:nvSpPr>
              <p:spPr>
                <a:xfrm>
                  <a:off x="8197850" y="315436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45" name="矩形 127">
                  <a:extLst>
                    <a:ext uri="{FF2B5EF4-FFF2-40B4-BE49-F238E27FC236}">
                      <a16:creationId xmlns:a16="http://schemas.microsoft.com/office/drawing/2014/main" id="{FBBDD43B-9B16-4F11-A0DF-EC3900F6B204}"/>
                    </a:ext>
                  </a:extLst>
                </p:cNvPr>
                <p:cNvSpPr/>
                <p:nvPr/>
              </p:nvSpPr>
              <p:spPr>
                <a:xfrm>
                  <a:off x="7894638" y="315436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46" name="矩形 128">
                  <a:extLst>
                    <a:ext uri="{FF2B5EF4-FFF2-40B4-BE49-F238E27FC236}">
                      <a16:creationId xmlns:a16="http://schemas.microsoft.com/office/drawing/2014/main" id="{828D5705-F4CD-4BC5-AB24-D10BC8EF9006}"/>
                    </a:ext>
                  </a:extLst>
                </p:cNvPr>
                <p:cNvSpPr/>
                <p:nvPr/>
              </p:nvSpPr>
              <p:spPr>
                <a:xfrm>
                  <a:off x="7580313" y="3154363"/>
                  <a:ext cx="31432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47" name="矩形 129">
                  <a:extLst>
                    <a:ext uri="{FF2B5EF4-FFF2-40B4-BE49-F238E27FC236}">
                      <a16:creationId xmlns:a16="http://schemas.microsoft.com/office/drawing/2014/main" id="{8BA353EB-F87B-4642-9A0A-B86F5F04B1C4}"/>
                    </a:ext>
                  </a:extLst>
                </p:cNvPr>
                <p:cNvSpPr/>
                <p:nvPr/>
              </p:nvSpPr>
              <p:spPr>
                <a:xfrm>
                  <a:off x="7288213" y="3154363"/>
                  <a:ext cx="29210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48" name="矩形 130">
                  <a:extLst>
                    <a:ext uri="{FF2B5EF4-FFF2-40B4-BE49-F238E27FC236}">
                      <a16:creationId xmlns:a16="http://schemas.microsoft.com/office/drawing/2014/main" id="{479DA6C8-68A2-4775-867B-E7A7DAD79729}"/>
                    </a:ext>
                  </a:extLst>
                </p:cNvPr>
                <p:cNvSpPr/>
                <p:nvPr/>
              </p:nvSpPr>
              <p:spPr>
                <a:xfrm>
                  <a:off x="6985000" y="315436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49" name="矩形 131">
                  <a:extLst>
                    <a:ext uri="{FF2B5EF4-FFF2-40B4-BE49-F238E27FC236}">
                      <a16:creationId xmlns:a16="http://schemas.microsoft.com/office/drawing/2014/main" id="{2373E118-2963-44AC-9797-82DC4A431516}"/>
                    </a:ext>
                  </a:extLst>
                </p:cNvPr>
                <p:cNvSpPr/>
                <p:nvPr/>
              </p:nvSpPr>
              <p:spPr>
                <a:xfrm>
                  <a:off x="6681788" y="315436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50" name="矩形 132">
                  <a:extLst>
                    <a:ext uri="{FF2B5EF4-FFF2-40B4-BE49-F238E27FC236}">
                      <a16:creationId xmlns:a16="http://schemas.microsoft.com/office/drawing/2014/main" id="{89736319-3B3D-4D5A-AEDD-C744CB0EAD1A}"/>
                    </a:ext>
                  </a:extLst>
                </p:cNvPr>
                <p:cNvSpPr/>
                <p:nvPr/>
              </p:nvSpPr>
              <p:spPr>
                <a:xfrm>
                  <a:off x="6378575" y="315436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51" name="矩形 133">
                  <a:extLst>
                    <a:ext uri="{FF2B5EF4-FFF2-40B4-BE49-F238E27FC236}">
                      <a16:creationId xmlns:a16="http://schemas.microsoft.com/office/drawing/2014/main" id="{9538B495-9576-4AC4-932C-E9B744E8CD3C}"/>
                    </a:ext>
                  </a:extLst>
                </p:cNvPr>
                <p:cNvSpPr/>
                <p:nvPr/>
              </p:nvSpPr>
              <p:spPr>
                <a:xfrm>
                  <a:off x="6075363" y="315436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52" name="矩形 134">
                  <a:extLst>
                    <a:ext uri="{FF2B5EF4-FFF2-40B4-BE49-F238E27FC236}">
                      <a16:creationId xmlns:a16="http://schemas.microsoft.com/office/drawing/2014/main" id="{D4E9B1CD-1368-4E2B-AE40-1F2D3F6BA2A9}"/>
                    </a:ext>
                  </a:extLst>
                </p:cNvPr>
                <p:cNvSpPr/>
                <p:nvPr/>
              </p:nvSpPr>
              <p:spPr>
                <a:xfrm>
                  <a:off x="8501063" y="284638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53" name="矩形 135">
                  <a:extLst>
                    <a:ext uri="{FF2B5EF4-FFF2-40B4-BE49-F238E27FC236}">
                      <a16:creationId xmlns:a16="http://schemas.microsoft.com/office/drawing/2014/main" id="{F07A2AF5-B1F8-4433-9144-1E4258DE4C74}"/>
                    </a:ext>
                  </a:extLst>
                </p:cNvPr>
                <p:cNvSpPr/>
                <p:nvPr/>
              </p:nvSpPr>
              <p:spPr>
                <a:xfrm>
                  <a:off x="8197850" y="284638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54" name="矩形 136">
                  <a:extLst>
                    <a:ext uri="{FF2B5EF4-FFF2-40B4-BE49-F238E27FC236}">
                      <a16:creationId xmlns:a16="http://schemas.microsoft.com/office/drawing/2014/main" id="{3D6592AC-8A3C-474C-AD2A-EABB381AEC82}"/>
                    </a:ext>
                  </a:extLst>
                </p:cNvPr>
                <p:cNvSpPr/>
                <p:nvPr/>
              </p:nvSpPr>
              <p:spPr>
                <a:xfrm>
                  <a:off x="7894638" y="284638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55" name="矩形 137">
                  <a:extLst>
                    <a:ext uri="{FF2B5EF4-FFF2-40B4-BE49-F238E27FC236}">
                      <a16:creationId xmlns:a16="http://schemas.microsoft.com/office/drawing/2014/main" id="{F481CCFF-980C-41FD-A092-1DE38E41E716}"/>
                    </a:ext>
                  </a:extLst>
                </p:cNvPr>
                <p:cNvSpPr/>
                <p:nvPr/>
              </p:nvSpPr>
              <p:spPr>
                <a:xfrm>
                  <a:off x="7580313" y="2846388"/>
                  <a:ext cx="31432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56" name="矩形 138">
                  <a:extLst>
                    <a:ext uri="{FF2B5EF4-FFF2-40B4-BE49-F238E27FC236}">
                      <a16:creationId xmlns:a16="http://schemas.microsoft.com/office/drawing/2014/main" id="{C8B0883B-2717-4B66-961E-E75CA9F7AEE6}"/>
                    </a:ext>
                  </a:extLst>
                </p:cNvPr>
                <p:cNvSpPr/>
                <p:nvPr/>
              </p:nvSpPr>
              <p:spPr>
                <a:xfrm>
                  <a:off x="7288213" y="2846388"/>
                  <a:ext cx="29210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57" name="矩形 139">
                  <a:extLst>
                    <a:ext uri="{FF2B5EF4-FFF2-40B4-BE49-F238E27FC236}">
                      <a16:creationId xmlns:a16="http://schemas.microsoft.com/office/drawing/2014/main" id="{B170F124-2451-428F-B854-164B26421A3B}"/>
                    </a:ext>
                  </a:extLst>
                </p:cNvPr>
                <p:cNvSpPr/>
                <p:nvPr/>
              </p:nvSpPr>
              <p:spPr>
                <a:xfrm>
                  <a:off x="6985000" y="284638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58" name="矩形 140">
                  <a:extLst>
                    <a:ext uri="{FF2B5EF4-FFF2-40B4-BE49-F238E27FC236}">
                      <a16:creationId xmlns:a16="http://schemas.microsoft.com/office/drawing/2014/main" id="{AF042541-07AF-465D-A609-E641E0DB5B91}"/>
                    </a:ext>
                  </a:extLst>
                </p:cNvPr>
                <p:cNvSpPr/>
                <p:nvPr/>
              </p:nvSpPr>
              <p:spPr>
                <a:xfrm>
                  <a:off x="6681788" y="284638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59" name="矩形 141">
                  <a:extLst>
                    <a:ext uri="{FF2B5EF4-FFF2-40B4-BE49-F238E27FC236}">
                      <a16:creationId xmlns:a16="http://schemas.microsoft.com/office/drawing/2014/main" id="{E55AD819-7E9E-4855-92E2-537358514CF7}"/>
                    </a:ext>
                  </a:extLst>
                </p:cNvPr>
                <p:cNvSpPr/>
                <p:nvPr/>
              </p:nvSpPr>
              <p:spPr>
                <a:xfrm>
                  <a:off x="6378575" y="2846388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0" name="矩形 142">
                  <a:extLst>
                    <a:ext uri="{FF2B5EF4-FFF2-40B4-BE49-F238E27FC236}">
                      <a16:creationId xmlns:a16="http://schemas.microsoft.com/office/drawing/2014/main" id="{42E306D2-8E56-4554-A369-061F14BBF19A}"/>
                    </a:ext>
                  </a:extLst>
                </p:cNvPr>
                <p:cNvSpPr/>
                <p:nvPr/>
              </p:nvSpPr>
              <p:spPr>
                <a:xfrm>
                  <a:off x="6075363" y="2846388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1" name="矩形 143">
                  <a:extLst>
                    <a:ext uri="{FF2B5EF4-FFF2-40B4-BE49-F238E27FC236}">
                      <a16:creationId xmlns:a16="http://schemas.microsoft.com/office/drawing/2014/main" id="{EC227BD5-05B3-40EA-97A4-984A51F56F7F}"/>
                    </a:ext>
                  </a:extLst>
                </p:cNvPr>
                <p:cNvSpPr/>
                <p:nvPr/>
              </p:nvSpPr>
              <p:spPr>
                <a:xfrm>
                  <a:off x="8501063" y="253841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2" name="矩形 144">
                  <a:extLst>
                    <a:ext uri="{FF2B5EF4-FFF2-40B4-BE49-F238E27FC236}">
                      <a16:creationId xmlns:a16="http://schemas.microsoft.com/office/drawing/2014/main" id="{B21BE52A-484A-4CF5-B4DB-F00CA8E23C2E}"/>
                    </a:ext>
                  </a:extLst>
                </p:cNvPr>
                <p:cNvSpPr/>
                <p:nvPr/>
              </p:nvSpPr>
              <p:spPr>
                <a:xfrm>
                  <a:off x="8197850" y="253841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3" name="矩形 145">
                  <a:extLst>
                    <a:ext uri="{FF2B5EF4-FFF2-40B4-BE49-F238E27FC236}">
                      <a16:creationId xmlns:a16="http://schemas.microsoft.com/office/drawing/2014/main" id="{5D69EDB2-DFA6-4BC6-9884-47D92F27FB51}"/>
                    </a:ext>
                  </a:extLst>
                </p:cNvPr>
                <p:cNvSpPr/>
                <p:nvPr/>
              </p:nvSpPr>
              <p:spPr>
                <a:xfrm>
                  <a:off x="7894638" y="253841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4" name="矩形 146">
                  <a:extLst>
                    <a:ext uri="{FF2B5EF4-FFF2-40B4-BE49-F238E27FC236}">
                      <a16:creationId xmlns:a16="http://schemas.microsoft.com/office/drawing/2014/main" id="{7C4D35D4-31EF-492A-AFF8-9A73769F7905}"/>
                    </a:ext>
                  </a:extLst>
                </p:cNvPr>
                <p:cNvSpPr/>
                <p:nvPr/>
              </p:nvSpPr>
              <p:spPr>
                <a:xfrm>
                  <a:off x="7580313" y="2538413"/>
                  <a:ext cx="314325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5" name="矩形 147">
                  <a:extLst>
                    <a:ext uri="{FF2B5EF4-FFF2-40B4-BE49-F238E27FC236}">
                      <a16:creationId xmlns:a16="http://schemas.microsoft.com/office/drawing/2014/main" id="{13317785-AE23-40D1-AF40-37F1810B4674}"/>
                    </a:ext>
                  </a:extLst>
                </p:cNvPr>
                <p:cNvSpPr/>
                <p:nvPr/>
              </p:nvSpPr>
              <p:spPr>
                <a:xfrm>
                  <a:off x="7288213" y="2538413"/>
                  <a:ext cx="292100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6" name="矩形 148">
                  <a:extLst>
                    <a:ext uri="{FF2B5EF4-FFF2-40B4-BE49-F238E27FC236}">
                      <a16:creationId xmlns:a16="http://schemas.microsoft.com/office/drawing/2014/main" id="{FAC599B7-14F1-4A9C-A44F-D884431B9D2D}"/>
                    </a:ext>
                  </a:extLst>
                </p:cNvPr>
                <p:cNvSpPr/>
                <p:nvPr/>
              </p:nvSpPr>
              <p:spPr>
                <a:xfrm>
                  <a:off x="6985000" y="253841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7" name="矩形 149">
                  <a:extLst>
                    <a:ext uri="{FF2B5EF4-FFF2-40B4-BE49-F238E27FC236}">
                      <a16:creationId xmlns:a16="http://schemas.microsoft.com/office/drawing/2014/main" id="{A75FC43D-1140-4E1D-A3E8-B9611FF3769D}"/>
                    </a:ext>
                  </a:extLst>
                </p:cNvPr>
                <p:cNvSpPr/>
                <p:nvPr/>
              </p:nvSpPr>
              <p:spPr>
                <a:xfrm>
                  <a:off x="6681788" y="253841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8" name="矩形 150">
                  <a:extLst>
                    <a:ext uri="{FF2B5EF4-FFF2-40B4-BE49-F238E27FC236}">
                      <a16:creationId xmlns:a16="http://schemas.microsoft.com/office/drawing/2014/main" id="{1F816291-1B3D-41E0-B8F7-EBB87CC29C03}"/>
                    </a:ext>
                  </a:extLst>
                </p:cNvPr>
                <p:cNvSpPr/>
                <p:nvPr/>
              </p:nvSpPr>
              <p:spPr>
                <a:xfrm>
                  <a:off x="6378575" y="2538413"/>
                  <a:ext cx="303213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9" name="矩形 151">
                  <a:extLst>
                    <a:ext uri="{FF2B5EF4-FFF2-40B4-BE49-F238E27FC236}">
                      <a16:creationId xmlns:a16="http://schemas.microsoft.com/office/drawing/2014/main" id="{71CAD190-CC93-4D5F-AAFB-BBDC2918889E}"/>
                    </a:ext>
                  </a:extLst>
                </p:cNvPr>
                <p:cNvSpPr/>
                <p:nvPr/>
              </p:nvSpPr>
              <p:spPr>
                <a:xfrm>
                  <a:off x="6075363" y="2538413"/>
                  <a:ext cx="303212" cy="307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70" name="直线 152">
                  <a:extLst>
                    <a:ext uri="{FF2B5EF4-FFF2-40B4-BE49-F238E27FC236}">
                      <a16:creationId xmlns:a16="http://schemas.microsoft.com/office/drawing/2014/main" id="{59ABC0DF-20CC-47EF-9749-EEC657385802}"/>
                    </a:ext>
                  </a:extLst>
                </p:cNvPr>
                <p:cNvSpPr/>
                <p:nvPr/>
              </p:nvSpPr>
              <p:spPr>
                <a:xfrm>
                  <a:off x="6075363" y="2538413"/>
                  <a:ext cx="3638550" cy="0"/>
                </a:xfrm>
                <a:prstGeom prst="line">
                  <a:avLst/>
                </a:prstGeom>
                <a:ln w="3175" cap="sq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" name="直线 153">
                  <a:extLst>
                    <a:ext uri="{FF2B5EF4-FFF2-40B4-BE49-F238E27FC236}">
                      <a16:creationId xmlns:a16="http://schemas.microsoft.com/office/drawing/2014/main" id="{41E39AD9-1048-4F38-A6D0-49E7B8174836}"/>
                    </a:ext>
                  </a:extLst>
                </p:cNvPr>
                <p:cNvSpPr/>
                <p:nvPr/>
              </p:nvSpPr>
              <p:spPr>
                <a:xfrm>
                  <a:off x="6072609" y="6232736"/>
                  <a:ext cx="3638550" cy="0"/>
                </a:xfrm>
                <a:prstGeom prst="line">
                  <a:avLst/>
                </a:prstGeom>
                <a:ln w="3175" cap="sq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" name="直线 154">
                  <a:extLst>
                    <a:ext uri="{FF2B5EF4-FFF2-40B4-BE49-F238E27FC236}">
                      <a16:creationId xmlns:a16="http://schemas.microsoft.com/office/drawing/2014/main" id="{B70414D5-566E-4335-84C3-87E949693823}"/>
                    </a:ext>
                  </a:extLst>
                </p:cNvPr>
                <p:cNvSpPr/>
                <p:nvPr/>
              </p:nvSpPr>
              <p:spPr>
                <a:xfrm>
                  <a:off x="6075363" y="2538413"/>
                  <a:ext cx="0" cy="3686175"/>
                </a:xfrm>
                <a:prstGeom prst="line">
                  <a:avLst/>
                </a:prstGeom>
                <a:ln w="3175" cap="sq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" name="直线 155">
                  <a:extLst>
                    <a:ext uri="{FF2B5EF4-FFF2-40B4-BE49-F238E27FC236}">
                      <a16:creationId xmlns:a16="http://schemas.microsoft.com/office/drawing/2014/main" id="{D435916E-AAE1-4867-BD0E-6C6A572290E4}"/>
                    </a:ext>
                  </a:extLst>
                </p:cNvPr>
                <p:cNvSpPr/>
                <p:nvPr/>
              </p:nvSpPr>
              <p:spPr>
                <a:xfrm>
                  <a:off x="9713913" y="2538413"/>
                  <a:ext cx="0" cy="3686175"/>
                </a:xfrm>
                <a:prstGeom prst="line">
                  <a:avLst/>
                </a:prstGeom>
                <a:ln w="3175" cap="sq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" name="直线 156">
                  <a:extLst>
                    <a:ext uri="{FF2B5EF4-FFF2-40B4-BE49-F238E27FC236}">
                      <a16:creationId xmlns:a16="http://schemas.microsoft.com/office/drawing/2014/main" id="{EE9F31BF-2BDE-4310-A4E6-F1DDAAC969B4}"/>
                    </a:ext>
                  </a:extLst>
                </p:cNvPr>
                <p:cNvSpPr/>
                <p:nvPr/>
              </p:nvSpPr>
              <p:spPr>
                <a:xfrm>
                  <a:off x="6378575" y="2538413"/>
                  <a:ext cx="0" cy="3686175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" name="直线 157">
                  <a:extLst>
                    <a:ext uri="{FF2B5EF4-FFF2-40B4-BE49-F238E27FC236}">
                      <a16:creationId xmlns:a16="http://schemas.microsoft.com/office/drawing/2014/main" id="{FC5782EF-73CF-45D3-A50F-35F611DA7774}"/>
                    </a:ext>
                  </a:extLst>
                </p:cNvPr>
                <p:cNvSpPr/>
                <p:nvPr/>
              </p:nvSpPr>
              <p:spPr>
                <a:xfrm>
                  <a:off x="6681788" y="2538413"/>
                  <a:ext cx="0" cy="3686175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" name="直线 158">
                  <a:extLst>
                    <a:ext uri="{FF2B5EF4-FFF2-40B4-BE49-F238E27FC236}">
                      <a16:creationId xmlns:a16="http://schemas.microsoft.com/office/drawing/2014/main" id="{D8FBFD50-2140-4925-9556-9672BF016B9B}"/>
                    </a:ext>
                  </a:extLst>
                </p:cNvPr>
                <p:cNvSpPr/>
                <p:nvPr/>
              </p:nvSpPr>
              <p:spPr>
                <a:xfrm>
                  <a:off x="6985000" y="2538413"/>
                  <a:ext cx="0" cy="3686175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" name="直线 159">
                  <a:extLst>
                    <a:ext uri="{FF2B5EF4-FFF2-40B4-BE49-F238E27FC236}">
                      <a16:creationId xmlns:a16="http://schemas.microsoft.com/office/drawing/2014/main" id="{4CB0BBB0-BA1E-4062-A8BB-73B603799404}"/>
                    </a:ext>
                  </a:extLst>
                </p:cNvPr>
                <p:cNvSpPr/>
                <p:nvPr/>
              </p:nvSpPr>
              <p:spPr>
                <a:xfrm>
                  <a:off x="7288213" y="2538413"/>
                  <a:ext cx="0" cy="3686175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" name="直线 160">
                  <a:extLst>
                    <a:ext uri="{FF2B5EF4-FFF2-40B4-BE49-F238E27FC236}">
                      <a16:creationId xmlns:a16="http://schemas.microsoft.com/office/drawing/2014/main" id="{97204782-DA16-4A32-A269-524E8FBB9292}"/>
                    </a:ext>
                  </a:extLst>
                </p:cNvPr>
                <p:cNvSpPr/>
                <p:nvPr/>
              </p:nvSpPr>
              <p:spPr>
                <a:xfrm>
                  <a:off x="7580313" y="2538413"/>
                  <a:ext cx="0" cy="3686175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" name="直线 161">
                  <a:extLst>
                    <a:ext uri="{FF2B5EF4-FFF2-40B4-BE49-F238E27FC236}">
                      <a16:creationId xmlns:a16="http://schemas.microsoft.com/office/drawing/2014/main" id="{977EB1FB-3EE6-4D21-958A-E29BED30EAC4}"/>
                    </a:ext>
                  </a:extLst>
                </p:cNvPr>
                <p:cNvSpPr/>
                <p:nvPr/>
              </p:nvSpPr>
              <p:spPr>
                <a:xfrm>
                  <a:off x="7894638" y="2538413"/>
                  <a:ext cx="0" cy="3686175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" name="直线 162">
                  <a:extLst>
                    <a:ext uri="{FF2B5EF4-FFF2-40B4-BE49-F238E27FC236}">
                      <a16:creationId xmlns:a16="http://schemas.microsoft.com/office/drawing/2014/main" id="{3213F66A-D559-43A2-A4BC-048A448E51EA}"/>
                    </a:ext>
                  </a:extLst>
                </p:cNvPr>
                <p:cNvSpPr/>
                <p:nvPr/>
              </p:nvSpPr>
              <p:spPr>
                <a:xfrm>
                  <a:off x="8197850" y="2538413"/>
                  <a:ext cx="0" cy="3686175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" name="直线 163">
                  <a:extLst>
                    <a:ext uri="{FF2B5EF4-FFF2-40B4-BE49-F238E27FC236}">
                      <a16:creationId xmlns:a16="http://schemas.microsoft.com/office/drawing/2014/main" id="{833803F1-15A2-42B2-AA3B-82057EA3DD5D}"/>
                    </a:ext>
                  </a:extLst>
                </p:cNvPr>
                <p:cNvSpPr/>
                <p:nvPr/>
              </p:nvSpPr>
              <p:spPr>
                <a:xfrm>
                  <a:off x="8501063" y="2538413"/>
                  <a:ext cx="0" cy="3686175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2" name="直线 164">
                  <a:extLst>
                    <a:ext uri="{FF2B5EF4-FFF2-40B4-BE49-F238E27FC236}">
                      <a16:creationId xmlns:a16="http://schemas.microsoft.com/office/drawing/2014/main" id="{7943B02F-CC83-4EE7-9FB2-A58B0375B62B}"/>
                    </a:ext>
                  </a:extLst>
                </p:cNvPr>
                <p:cNvSpPr/>
                <p:nvPr/>
              </p:nvSpPr>
              <p:spPr>
                <a:xfrm>
                  <a:off x="6075363" y="2846388"/>
                  <a:ext cx="3638550" cy="0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" name="直线 165">
                  <a:extLst>
                    <a:ext uri="{FF2B5EF4-FFF2-40B4-BE49-F238E27FC236}">
                      <a16:creationId xmlns:a16="http://schemas.microsoft.com/office/drawing/2014/main" id="{5F15BA74-0662-45BE-825E-E4A6A9653321}"/>
                    </a:ext>
                  </a:extLst>
                </p:cNvPr>
                <p:cNvSpPr/>
                <p:nvPr/>
              </p:nvSpPr>
              <p:spPr>
                <a:xfrm>
                  <a:off x="6075363" y="3154363"/>
                  <a:ext cx="3638550" cy="0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" name="直线 166">
                  <a:extLst>
                    <a:ext uri="{FF2B5EF4-FFF2-40B4-BE49-F238E27FC236}">
                      <a16:creationId xmlns:a16="http://schemas.microsoft.com/office/drawing/2014/main" id="{4EBC885F-B10A-43E7-9007-9AC552E6AD0F}"/>
                    </a:ext>
                  </a:extLst>
                </p:cNvPr>
                <p:cNvSpPr/>
                <p:nvPr/>
              </p:nvSpPr>
              <p:spPr>
                <a:xfrm>
                  <a:off x="6075363" y="3462338"/>
                  <a:ext cx="3638550" cy="0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" name="直线 167">
                  <a:extLst>
                    <a:ext uri="{FF2B5EF4-FFF2-40B4-BE49-F238E27FC236}">
                      <a16:creationId xmlns:a16="http://schemas.microsoft.com/office/drawing/2014/main" id="{7586733F-620B-4ECD-9580-2DA36DD5BBDA}"/>
                    </a:ext>
                  </a:extLst>
                </p:cNvPr>
                <p:cNvSpPr/>
                <p:nvPr/>
              </p:nvSpPr>
              <p:spPr>
                <a:xfrm>
                  <a:off x="6075363" y="3770313"/>
                  <a:ext cx="3638550" cy="0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6" name="直线 168">
                  <a:extLst>
                    <a:ext uri="{FF2B5EF4-FFF2-40B4-BE49-F238E27FC236}">
                      <a16:creationId xmlns:a16="http://schemas.microsoft.com/office/drawing/2014/main" id="{BB66BCDC-5498-4250-8EFE-6068813160EB}"/>
                    </a:ext>
                  </a:extLst>
                </p:cNvPr>
                <p:cNvSpPr/>
                <p:nvPr/>
              </p:nvSpPr>
              <p:spPr>
                <a:xfrm>
                  <a:off x="6075363" y="4078288"/>
                  <a:ext cx="3638550" cy="0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" name="直线 169">
                  <a:extLst>
                    <a:ext uri="{FF2B5EF4-FFF2-40B4-BE49-F238E27FC236}">
                      <a16:creationId xmlns:a16="http://schemas.microsoft.com/office/drawing/2014/main" id="{F4DC21F9-43D4-43DB-8A1A-3D221C2C2A71}"/>
                    </a:ext>
                  </a:extLst>
                </p:cNvPr>
                <p:cNvSpPr/>
                <p:nvPr/>
              </p:nvSpPr>
              <p:spPr>
                <a:xfrm>
                  <a:off x="6075363" y="4386263"/>
                  <a:ext cx="3638550" cy="0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" name="直线 170">
                  <a:extLst>
                    <a:ext uri="{FF2B5EF4-FFF2-40B4-BE49-F238E27FC236}">
                      <a16:creationId xmlns:a16="http://schemas.microsoft.com/office/drawing/2014/main" id="{3474603F-216B-4044-80B4-2FAF00362F3F}"/>
                    </a:ext>
                  </a:extLst>
                </p:cNvPr>
                <p:cNvSpPr/>
                <p:nvPr/>
              </p:nvSpPr>
              <p:spPr>
                <a:xfrm>
                  <a:off x="6075363" y="4694238"/>
                  <a:ext cx="3638550" cy="0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" name="直线 171">
                  <a:extLst>
                    <a:ext uri="{FF2B5EF4-FFF2-40B4-BE49-F238E27FC236}">
                      <a16:creationId xmlns:a16="http://schemas.microsoft.com/office/drawing/2014/main" id="{BFD4DA89-081B-4D21-B43A-8233ADD26E80}"/>
                    </a:ext>
                  </a:extLst>
                </p:cNvPr>
                <p:cNvSpPr/>
                <p:nvPr/>
              </p:nvSpPr>
              <p:spPr>
                <a:xfrm>
                  <a:off x="6075363" y="5002213"/>
                  <a:ext cx="3638550" cy="0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" name="直线 172">
                  <a:extLst>
                    <a:ext uri="{FF2B5EF4-FFF2-40B4-BE49-F238E27FC236}">
                      <a16:creationId xmlns:a16="http://schemas.microsoft.com/office/drawing/2014/main" id="{C25BE986-BB08-4198-A661-D2ABAE5CD9FE}"/>
                    </a:ext>
                  </a:extLst>
                </p:cNvPr>
                <p:cNvSpPr/>
                <p:nvPr/>
              </p:nvSpPr>
              <p:spPr>
                <a:xfrm>
                  <a:off x="6075363" y="5310188"/>
                  <a:ext cx="3638550" cy="0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" name="直线 173">
                  <a:extLst>
                    <a:ext uri="{FF2B5EF4-FFF2-40B4-BE49-F238E27FC236}">
                      <a16:creationId xmlns:a16="http://schemas.microsoft.com/office/drawing/2014/main" id="{0D24750D-7108-476D-A0E5-126E9E90BC6B}"/>
                    </a:ext>
                  </a:extLst>
                </p:cNvPr>
                <p:cNvSpPr/>
                <p:nvPr/>
              </p:nvSpPr>
              <p:spPr>
                <a:xfrm>
                  <a:off x="6075363" y="5618163"/>
                  <a:ext cx="3638550" cy="0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" name="直线 174">
                  <a:extLst>
                    <a:ext uri="{FF2B5EF4-FFF2-40B4-BE49-F238E27FC236}">
                      <a16:creationId xmlns:a16="http://schemas.microsoft.com/office/drawing/2014/main" id="{6C7E1C70-7C69-44EB-8762-216EE7F9F3F2}"/>
                    </a:ext>
                  </a:extLst>
                </p:cNvPr>
                <p:cNvSpPr/>
                <p:nvPr/>
              </p:nvSpPr>
              <p:spPr>
                <a:xfrm>
                  <a:off x="6075363" y="5926138"/>
                  <a:ext cx="3638550" cy="0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" name="直线 175">
                  <a:extLst>
                    <a:ext uri="{FF2B5EF4-FFF2-40B4-BE49-F238E27FC236}">
                      <a16:creationId xmlns:a16="http://schemas.microsoft.com/office/drawing/2014/main" id="{49173E8D-DB02-4FED-ABFD-95F0EF52B2D6}"/>
                    </a:ext>
                  </a:extLst>
                </p:cNvPr>
                <p:cNvSpPr/>
                <p:nvPr/>
              </p:nvSpPr>
              <p:spPr>
                <a:xfrm>
                  <a:off x="8804275" y="2538413"/>
                  <a:ext cx="0" cy="3686175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" name="直线 176">
                  <a:extLst>
                    <a:ext uri="{FF2B5EF4-FFF2-40B4-BE49-F238E27FC236}">
                      <a16:creationId xmlns:a16="http://schemas.microsoft.com/office/drawing/2014/main" id="{AF5081AE-0695-4B46-9CD4-E6CCF02A8733}"/>
                    </a:ext>
                  </a:extLst>
                </p:cNvPr>
                <p:cNvSpPr/>
                <p:nvPr/>
              </p:nvSpPr>
              <p:spPr>
                <a:xfrm>
                  <a:off x="9107488" y="2538413"/>
                  <a:ext cx="0" cy="3686175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" name="直线 177">
                  <a:extLst>
                    <a:ext uri="{FF2B5EF4-FFF2-40B4-BE49-F238E27FC236}">
                      <a16:creationId xmlns:a16="http://schemas.microsoft.com/office/drawing/2014/main" id="{803B1F9D-6891-4602-8D23-97E4FF903524}"/>
                    </a:ext>
                  </a:extLst>
                </p:cNvPr>
                <p:cNvSpPr/>
                <p:nvPr/>
              </p:nvSpPr>
              <p:spPr>
                <a:xfrm>
                  <a:off x="9380538" y="2538413"/>
                  <a:ext cx="0" cy="3686175"/>
                </a:xfrm>
                <a:prstGeom prst="line">
                  <a:avLst/>
                </a:prstGeom>
                <a:ln w="3175" cap="flat" cmpd="sng">
                  <a:solidFill>
                    <a:sysClr val="windowText" lastClr="000000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" name="文本框 178">
                  <a:extLst>
                    <a:ext uri="{FF2B5EF4-FFF2-40B4-BE49-F238E27FC236}">
                      <a16:creationId xmlns:a16="http://schemas.microsoft.com/office/drawing/2014/main" id="{57DBAFAB-8BB7-4E2F-8AC8-C09F9617331F}"/>
                    </a:ext>
                  </a:extLst>
                </p:cNvPr>
                <p:cNvSpPr txBox="1"/>
                <p:nvPr/>
              </p:nvSpPr>
              <p:spPr>
                <a:xfrm>
                  <a:off x="8061325" y="4337050"/>
                  <a:ext cx="296863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1</a:t>
                  </a:r>
                </a:p>
              </p:txBody>
            </p:sp>
            <p:sp>
              <p:nvSpPr>
                <p:cNvPr id="197" name="文本框 179">
                  <a:extLst>
                    <a:ext uri="{FF2B5EF4-FFF2-40B4-BE49-F238E27FC236}">
                      <a16:creationId xmlns:a16="http://schemas.microsoft.com/office/drawing/2014/main" id="{95C9AA3E-CC7D-4BC1-89AA-E96094EDDFB7}"/>
                    </a:ext>
                  </a:extLst>
                </p:cNvPr>
                <p:cNvSpPr txBox="1"/>
                <p:nvPr/>
              </p:nvSpPr>
              <p:spPr>
                <a:xfrm>
                  <a:off x="8362950" y="4337050"/>
                  <a:ext cx="296863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2</a:t>
                  </a:r>
                </a:p>
              </p:txBody>
            </p:sp>
            <p:sp>
              <p:nvSpPr>
                <p:cNvPr id="198" name="文本框 180">
                  <a:extLst>
                    <a:ext uri="{FF2B5EF4-FFF2-40B4-BE49-F238E27FC236}">
                      <a16:creationId xmlns:a16="http://schemas.microsoft.com/office/drawing/2014/main" id="{FAAEFC82-668B-467D-84B0-D30CEE3B98C9}"/>
                    </a:ext>
                  </a:extLst>
                </p:cNvPr>
                <p:cNvSpPr txBox="1"/>
                <p:nvPr/>
              </p:nvSpPr>
              <p:spPr>
                <a:xfrm>
                  <a:off x="8666163" y="4337050"/>
                  <a:ext cx="296862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3</a:t>
                  </a:r>
                </a:p>
              </p:txBody>
            </p:sp>
            <p:sp>
              <p:nvSpPr>
                <p:cNvPr id="199" name="文本框 181">
                  <a:extLst>
                    <a:ext uri="{FF2B5EF4-FFF2-40B4-BE49-F238E27FC236}">
                      <a16:creationId xmlns:a16="http://schemas.microsoft.com/office/drawing/2014/main" id="{D37DC0BB-4150-47AA-964B-BCEDFF69E280}"/>
                    </a:ext>
                  </a:extLst>
                </p:cNvPr>
                <p:cNvSpPr txBox="1"/>
                <p:nvPr/>
              </p:nvSpPr>
              <p:spPr>
                <a:xfrm>
                  <a:off x="8955088" y="4337050"/>
                  <a:ext cx="296862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4</a:t>
                  </a:r>
                </a:p>
              </p:txBody>
            </p:sp>
            <p:sp>
              <p:nvSpPr>
                <p:cNvPr id="200" name="文本框 182">
                  <a:extLst>
                    <a:ext uri="{FF2B5EF4-FFF2-40B4-BE49-F238E27FC236}">
                      <a16:creationId xmlns:a16="http://schemas.microsoft.com/office/drawing/2014/main" id="{FBD26420-A3F5-4C2D-8B03-B1E7F24CE881}"/>
                    </a:ext>
                  </a:extLst>
                </p:cNvPr>
                <p:cNvSpPr txBox="1"/>
                <p:nvPr/>
              </p:nvSpPr>
              <p:spPr>
                <a:xfrm>
                  <a:off x="9291639" y="4337050"/>
                  <a:ext cx="296862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5</a:t>
                  </a:r>
                </a:p>
              </p:txBody>
            </p:sp>
            <p:sp>
              <p:nvSpPr>
                <p:cNvPr id="201" name="文本框 183">
                  <a:extLst>
                    <a:ext uri="{FF2B5EF4-FFF2-40B4-BE49-F238E27FC236}">
                      <a16:creationId xmlns:a16="http://schemas.microsoft.com/office/drawing/2014/main" id="{5E1D4737-13A9-4B75-81E5-9C9165DD3920}"/>
                    </a:ext>
                  </a:extLst>
                </p:cNvPr>
                <p:cNvSpPr txBox="1"/>
                <p:nvPr/>
              </p:nvSpPr>
              <p:spPr>
                <a:xfrm>
                  <a:off x="9604375" y="4337050"/>
                  <a:ext cx="296863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6</a:t>
                  </a:r>
                </a:p>
              </p:txBody>
            </p:sp>
            <p:sp>
              <p:nvSpPr>
                <p:cNvPr id="202" name="文本框 184">
                  <a:extLst>
                    <a:ext uri="{FF2B5EF4-FFF2-40B4-BE49-F238E27FC236}">
                      <a16:creationId xmlns:a16="http://schemas.microsoft.com/office/drawing/2014/main" id="{38679E3F-A5BB-40F6-9A3F-53E95C72F7D9}"/>
                    </a:ext>
                  </a:extLst>
                </p:cNvPr>
                <p:cNvSpPr txBox="1"/>
                <p:nvPr/>
              </p:nvSpPr>
              <p:spPr>
                <a:xfrm>
                  <a:off x="7353634" y="4321727"/>
                  <a:ext cx="485517" cy="7224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-1</a:t>
                  </a:r>
                </a:p>
              </p:txBody>
            </p:sp>
            <p:sp>
              <p:nvSpPr>
                <p:cNvPr id="203" name="文本框 185">
                  <a:extLst>
                    <a:ext uri="{FF2B5EF4-FFF2-40B4-BE49-F238E27FC236}">
                      <a16:creationId xmlns:a16="http://schemas.microsoft.com/office/drawing/2014/main" id="{A5A89342-9148-4DBA-88F7-38B85C39B3A8}"/>
                    </a:ext>
                  </a:extLst>
                </p:cNvPr>
                <p:cNvSpPr txBox="1"/>
                <p:nvPr/>
              </p:nvSpPr>
              <p:spPr>
                <a:xfrm>
                  <a:off x="6760507" y="4321556"/>
                  <a:ext cx="509165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-3</a:t>
                  </a:r>
                </a:p>
              </p:txBody>
            </p:sp>
            <p:sp>
              <p:nvSpPr>
                <p:cNvPr id="204" name="文本框 186">
                  <a:extLst>
                    <a:ext uri="{FF2B5EF4-FFF2-40B4-BE49-F238E27FC236}">
                      <a16:creationId xmlns:a16="http://schemas.microsoft.com/office/drawing/2014/main" id="{9A277E8F-31C6-4F44-8FDD-D7598FC5F2CB}"/>
                    </a:ext>
                  </a:extLst>
                </p:cNvPr>
                <p:cNvSpPr txBox="1"/>
                <p:nvPr/>
              </p:nvSpPr>
              <p:spPr>
                <a:xfrm>
                  <a:off x="7031205" y="4321641"/>
                  <a:ext cx="545466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-2</a:t>
                  </a:r>
                </a:p>
              </p:txBody>
            </p:sp>
            <p:sp>
              <p:nvSpPr>
                <p:cNvPr id="205" name="文本框 187">
                  <a:extLst>
                    <a:ext uri="{FF2B5EF4-FFF2-40B4-BE49-F238E27FC236}">
                      <a16:creationId xmlns:a16="http://schemas.microsoft.com/office/drawing/2014/main" id="{CE154A44-517F-4B21-ABF2-3F5CBEE4D58A}"/>
                    </a:ext>
                  </a:extLst>
                </p:cNvPr>
                <p:cNvSpPr txBox="1"/>
                <p:nvPr/>
              </p:nvSpPr>
              <p:spPr>
                <a:xfrm>
                  <a:off x="6416005" y="4333440"/>
                  <a:ext cx="560265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-4</a:t>
                  </a:r>
                </a:p>
              </p:txBody>
            </p:sp>
            <p:sp>
              <p:nvSpPr>
                <p:cNvPr id="206" name="文本框 188">
                  <a:extLst>
                    <a:ext uri="{FF2B5EF4-FFF2-40B4-BE49-F238E27FC236}">
                      <a16:creationId xmlns:a16="http://schemas.microsoft.com/office/drawing/2014/main" id="{E6EEBBD3-4210-46E8-8207-DFA9C6874374}"/>
                    </a:ext>
                  </a:extLst>
                </p:cNvPr>
                <p:cNvSpPr txBox="1"/>
                <p:nvPr/>
              </p:nvSpPr>
              <p:spPr>
                <a:xfrm>
                  <a:off x="6108569" y="4321783"/>
                  <a:ext cx="604101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-5</a:t>
                  </a:r>
                </a:p>
              </p:txBody>
            </p:sp>
            <p:sp>
              <p:nvSpPr>
                <p:cNvPr id="207" name="文本框 189">
                  <a:extLst>
                    <a:ext uri="{FF2B5EF4-FFF2-40B4-BE49-F238E27FC236}">
                      <a16:creationId xmlns:a16="http://schemas.microsoft.com/office/drawing/2014/main" id="{2FD0A205-A656-43FA-A375-203E62194355}"/>
                    </a:ext>
                  </a:extLst>
                </p:cNvPr>
                <p:cNvSpPr txBox="1"/>
                <p:nvPr/>
              </p:nvSpPr>
              <p:spPr>
                <a:xfrm>
                  <a:off x="7591265" y="3895762"/>
                  <a:ext cx="296863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1</a:t>
                  </a:r>
                </a:p>
              </p:txBody>
            </p:sp>
            <p:sp>
              <p:nvSpPr>
                <p:cNvPr id="208" name="文本框 190">
                  <a:extLst>
                    <a:ext uri="{FF2B5EF4-FFF2-40B4-BE49-F238E27FC236}">
                      <a16:creationId xmlns:a16="http://schemas.microsoft.com/office/drawing/2014/main" id="{AB4624CC-226B-477D-A103-626BBE12D22E}"/>
                    </a:ext>
                  </a:extLst>
                </p:cNvPr>
                <p:cNvSpPr txBox="1"/>
                <p:nvPr/>
              </p:nvSpPr>
              <p:spPr>
                <a:xfrm>
                  <a:off x="7620077" y="3568483"/>
                  <a:ext cx="247486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2</a:t>
                  </a:r>
                </a:p>
              </p:txBody>
            </p:sp>
            <p:sp>
              <p:nvSpPr>
                <p:cNvPr id="209" name="文本框 191">
                  <a:extLst>
                    <a:ext uri="{FF2B5EF4-FFF2-40B4-BE49-F238E27FC236}">
                      <a16:creationId xmlns:a16="http://schemas.microsoft.com/office/drawing/2014/main" id="{6273F9E0-0F96-4FDD-AE86-797A99BA8C65}"/>
                    </a:ext>
                  </a:extLst>
                </p:cNvPr>
                <p:cNvSpPr txBox="1"/>
                <p:nvPr/>
              </p:nvSpPr>
              <p:spPr>
                <a:xfrm>
                  <a:off x="7577440" y="3290454"/>
                  <a:ext cx="295274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3</a:t>
                  </a:r>
                </a:p>
              </p:txBody>
            </p:sp>
            <p:sp>
              <p:nvSpPr>
                <p:cNvPr id="210" name="文本框 192">
                  <a:extLst>
                    <a:ext uri="{FF2B5EF4-FFF2-40B4-BE49-F238E27FC236}">
                      <a16:creationId xmlns:a16="http://schemas.microsoft.com/office/drawing/2014/main" id="{5DA946AB-BF59-4A1E-9D4C-820651AA5E00}"/>
                    </a:ext>
                  </a:extLst>
                </p:cNvPr>
                <p:cNvSpPr txBox="1"/>
                <p:nvPr/>
              </p:nvSpPr>
              <p:spPr>
                <a:xfrm>
                  <a:off x="7599350" y="2986312"/>
                  <a:ext cx="296862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4</a:t>
                  </a:r>
                </a:p>
              </p:txBody>
            </p:sp>
            <p:sp>
              <p:nvSpPr>
                <p:cNvPr id="211" name="文本框 193">
                  <a:extLst>
                    <a:ext uri="{FF2B5EF4-FFF2-40B4-BE49-F238E27FC236}">
                      <a16:creationId xmlns:a16="http://schemas.microsoft.com/office/drawing/2014/main" id="{19A7FF2B-9492-4CF7-B480-B540A09E1F22}"/>
                    </a:ext>
                  </a:extLst>
                </p:cNvPr>
                <p:cNvSpPr txBox="1"/>
                <p:nvPr/>
              </p:nvSpPr>
              <p:spPr>
                <a:xfrm>
                  <a:off x="7509622" y="4477821"/>
                  <a:ext cx="498473" cy="7224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-1</a:t>
                  </a:r>
                </a:p>
              </p:txBody>
            </p:sp>
            <p:sp>
              <p:nvSpPr>
                <p:cNvPr id="212" name="文本框 194">
                  <a:extLst>
                    <a:ext uri="{FF2B5EF4-FFF2-40B4-BE49-F238E27FC236}">
                      <a16:creationId xmlns:a16="http://schemas.microsoft.com/office/drawing/2014/main" id="{063884F7-8E38-4F59-885C-A85EE7AC4EA5}"/>
                    </a:ext>
                  </a:extLst>
                </p:cNvPr>
                <p:cNvSpPr txBox="1"/>
                <p:nvPr/>
              </p:nvSpPr>
              <p:spPr>
                <a:xfrm>
                  <a:off x="7523144" y="4806225"/>
                  <a:ext cx="668922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-2</a:t>
                  </a:r>
                </a:p>
              </p:txBody>
            </p:sp>
            <p:sp>
              <p:nvSpPr>
                <p:cNvPr id="213" name="文本框 195">
                  <a:extLst>
                    <a:ext uri="{FF2B5EF4-FFF2-40B4-BE49-F238E27FC236}">
                      <a16:creationId xmlns:a16="http://schemas.microsoft.com/office/drawing/2014/main" id="{C52ABB74-38E0-4416-A56F-FAB3ED3871BD}"/>
                    </a:ext>
                  </a:extLst>
                </p:cNvPr>
                <p:cNvSpPr txBox="1"/>
                <p:nvPr/>
              </p:nvSpPr>
              <p:spPr>
                <a:xfrm>
                  <a:off x="7534789" y="5114199"/>
                  <a:ext cx="545117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-3</a:t>
                  </a:r>
                </a:p>
              </p:txBody>
            </p:sp>
            <p:sp>
              <p:nvSpPr>
                <p:cNvPr id="214" name="文本框 196">
                  <a:extLst>
                    <a:ext uri="{FF2B5EF4-FFF2-40B4-BE49-F238E27FC236}">
                      <a16:creationId xmlns:a16="http://schemas.microsoft.com/office/drawing/2014/main" id="{1C13F89D-BD56-4BC4-850C-9775CE5C940D}"/>
                    </a:ext>
                  </a:extLst>
                </p:cNvPr>
                <p:cNvSpPr txBox="1"/>
                <p:nvPr/>
              </p:nvSpPr>
              <p:spPr>
                <a:xfrm>
                  <a:off x="7512270" y="5431048"/>
                  <a:ext cx="667098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-4</a:t>
                  </a:r>
                </a:p>
              </p:txBody>
            </p:sp>
            <p:sp>
              <p:nvSpPr>
                <p:cNvPr id="215" name="文本框 197">
                  <a:extLst>
                    <a:ext uri="{FF2B5EF4-FFF2-40B4-BE49-F238E27FC236}">
                      <a16:creationId xmlns:a16="http://schemas.microsoft.com/office/drawing/2014/main" id="{926EFD93-0301-4E41-8ED5-5B2F41B76AEF}"/>
                    </a:ext>
                  </a:extLst>
                </p:cNvPr>
                <p:cNvSpPr txBox="1"/>
                <p:nvPr/>
              </p:nvSpPr>
              <p:spPr>
                <a:xfrm>
                  <a:off x="7820026" y="4337050"/>
                  <a:ext cx="296863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</a:t>
                  </a:r>
                </a:p>
              </p:txBody>
            </p:sp>
            <p:sp>
              <p:nvSpPr>
                <p:cNvPr id="216" name="直线 198">
                  <a:extLst>
                    <a:ext uri="{FF2B5EF4-FFF2-40B4-BE49-F238E27FC236}">
                      <a16:creationId xmlns:a16="http://schemas.microsoft.com/office/drawing/2014/main" id="{3082D86F-D67C-46AA-ACC6-7E7FA8E71A80}"/>
                    </a:ext>
                  </a:extLst>
                </p:cNvPr>
                <p:cNvSpPr/>
                <p:nvPr/>
              </p:nvSpPr>
              <p:spPr>
                <a:xfrm>
                  <a:off x="6061075" y="4381500"/>
                  <a:ext cx="3816350" cy="0"/>
                </a:xfrm>
                <a:prstGeom prst="line">
                  <a:avLst/>
                </a:prstGeom>
                <a:ln w="1905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" name="文本框 199">
                  <a:extLst>
                    <a:ext uri="{FF2B5EF4-FFF2-40B4-BE49-F238E27FC236}">
                      <a16:creationId xmlns:a16="http://schemas.microsoft.com/office/drawing/2014/main" id="{2C3F7C73-858A-4BAC-B7DF-19F45956E468}"/>
                    </a:ext>
                  </a:extLst>
                </p:cNvPr>
                <p:cNvSpPr txBox="1"/>
                <p:nvPr/>
              </p:nvSpPr>
              <p:spPr>
                <a:xfrm>
                  <a:off x="7537975" y="6033102"/>
                  <a:ext cx="642362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-6</a:t>
                  </a:r>
                </a:p>
              </p:txBody>
            </p:sp>
            <p:sp>
              <p:nvSpPr>
                <p:cNvPr id="218" name="文本框 200">
                  <a:extLst>
                    <a:ext uri="{FF2B5EF4-FFF2-40B4-BE49-F238E27FC236}">
                      <a16:creationId xmlns:a16="http://schemas.microsoft.com/office/drawing/2014/main" id="{47C62822-12CA-42C2-8CCC-B58B72A24B85}"/>
                    </a:ext>
                  </a:extLst>
                </p:cNvPr>
                <p:cNvSpPr txBox="1"/>
                <p:nvPr/>
              </p:nvSpPr>
              <p:spPr>
                <a:xfrm>
                  <a:off x="7530702" y="5734402"/>
                  <a:ext cx="523284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-5</a:t>
                  </a:r>
                </a:p>
              </p:txBody>
            </p:sp>
            <p:sp>
              <p:nvSpPr>
                <p:cNvPr id="219" name="文本框 201">
                  <a:extLst>
                    <a:ext uri="{FF2B5EF4-FFF2-40B4-BE49-F238E27FC236}">
                      <a16:creationId xmlns:a16="http://schemas.microsoft.com/office/drawing/2014/main" id="{AEFAB22C-FDD8-4211-8364-83D55DBFE9E1}"/>
                    </a:ext>
                  </a:extLst>
                </p:cNvPr>
                <p:cNvSpPr txBox="1"/>
                <p:nvPr/>
              </p:nvSpPr>
              <p:spPr>
                <a:xfrm>
                  <a:off x="7600169" y="2679270"/>
                  <a:ext cx="235196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5</a:t>
                  </a:r>
                </a:p>
              </p:txBody>
            </p:sp>
            <p:sp>
              <p:nvSpPr>
                <p:cNvPr id="220" name="文本框 202">
                  <a:extLst>
                    <a:ext uri="{FF2B5EF4-FFF2-40B4-BE49-F238E27FC236}">
                      <a16:creationId xmlns:a16="http://schemas.microsoft.com/office/drawing/2014/main" id="{3EA58C9C-124F-4747-9025-51DD9FAF5C3B}"/>
                    </a:ext>
                  </a:extLst>
                </p:cNvPr>
                <p:cNvSpPr txBox="1"/>
                <p:nvPr/>
              </p:nvSpPr>
              <p:spPr>
                <a:xfrm>
                  <a:off x="7580763" y="2357265"/>
                  <a:ext cx="296863" cy="434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6</a:t>
                  </a:r>
                </a:p>
              </p:txBody>
            </p:sp>
            <p:sp>
              <p:nvSpPr>
                <p:cNvPr id="221" name="文本框 203">
                  <a:extLst>
                    <a:ext uri="{FF2B5EF4-FFF2-40B4-BE49-F238E27FC236}">
                      <a16:creationId xmlns:a16="http://schemas.microsoft.com/office/drawing/2014/main" id="{0EBA8037-9DE4-4BCD-8BFC-0AC9101E69B9}"/>
                    </a:ext>
                  </a:extLst>
                </p:cNvPr>
                <p:cNvSpPr txBox="1"/>
                <p:nvPr/>
              </p:nvSpPr>
              <p:spPr>
                <a:xfrm>
                  <a:off x="9589879" y="3873834"/>
                  <a:ext cx="287336" cy="4673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3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x</a:t>
                  </a:r>
                </a:p>
              </p:txBody>
            </p:sp>
            <p:sp>
              <p:nvSpPr>
                <p:cNvPr id="222" name="直线 300">
                  <a:extLst>
                    <a:ext uri="{FF2B5EF4-FFF2-40B4-BE49-F238E27FC236}">
                      <a16:creationId xmlns:a16="http://schemas.microsoft.com/office/drawing/2014/main" id="{805BAA6C-9A75-477B-A89B-58B2F8DB4B8E}"/>
                    </a:ext>
                  </a:extLst>
                </p:cNvPr>
                <p:cNvSpPr/>
                <p:nvPr/>
              </p:nvSpPr>
              <p:spPr>
                <a:xfrm flipH="1" flipV="1">
                  <a:off x="7885113" y="2166938"/>
                  <a:ext cx="0" cy="4038600"/>
                </a:xfrm>
                <a:prstGeom prst="line">
                  <a:avLst/>
                </a:prstGeom>
                <a:ln w="9525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3" name="文本框 301">
                  <a:extLst>
                    <a:ext uri="{FF2B5EF4-FFF2-40B4-BE49-F238E27FC236}">
                      <a16:creationId xmlns:a16="http://schemas.microsoft.com/office/drawing/2014/main" id="{B7405086-066E-4CF0-A339-69821F6CFAB3}"/>
                    </a:ext>
                  </a:extLst>
                </p:cNvPr>
                <p:cNvSpPr txBox="1"/>
                <p:nvPr/>
              </p:nvSpPr>
              <p:spPr>
                <a:xfrm>
                  <a:off x="8037513" y="2014538"/>
                  <a:ext cx="287336" cy="4673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3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</a:p>
              </p:txBody>
            </p:sp>
          </p:grp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B2DE7C7C-578F-407E-8D9B-CFBD6587267F}"/>
                  </a:ext>
                </a:extLst>
              </p:cNvPr>
              <p:cNvSpPr/>
              <p:nvPr/>
            </p:nvSpPr>
            <p:spPr>
              <a:xfrm>
                <a:off x="5002367" y="2394276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5338AF54-046B-44AF-8299-0D00073CD3E9}"/>
                  </a:ext>
                </a:extLst>
              </p:cNvPr>
              <p:cNvSpPr/>
              <p:nvPr/>
            </p:nvSpPr>
            <p:spPr>
              <a:xfrm>
                <a:off x="5603931" y="223241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25E6DA6B-4E1E-45A8-AF1B-C35A65EB6CDB}"/>
                  </a:ext>
                </a:extLst>
              </p:cNvPr>
              <p:cNvSpPr/>
              <p:nvPr/>
            </p:nvSpPr>
            <p:spPr>
              <a:xfrm>
                <a:off x="5890164" y="2063219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DB5EDE6C-94BF-469C-B1E8-DDB32BCA51A7}"/>
                  </a:ext>
                </a:extLst>
              </p:cNvPr>
              <p:cNvSpPr/>
              <p:nvPr/>
            </p:nvSpPr>
            <p:spPr>
              <a:xfrm>
                <a:off x="6192948" y="172145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3EA7C03F-A2D8-472D-AD2A-E13833693A01}"/>
                  </a:ext>
                </a:extLst>
              </p:cNvPr>
              <p:cNvSpPr/>
              <p:nvPr/>
            </p:nvSpPr>
            <p:spPr>
              <a:xfrm>
                <a:off x="6492655" y="802776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0E41167-DE08-4DEF-B1AB-D518D0AF5D7C}"/>
                  </a:ext>
                </a:extLst>
              </p:cNvPr>
              <p:cNvSpPr/>
              <p:nvPr/>
            </p:nvSpPr>
            <p:spPr>
              <a:xfrm>
                <a:off x="7435689" y="3600611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05F9FEFA-D97D-48AC-AD06-DB8E5DE63914}"/>
                  </a:ext>
                </a:extLst>
              </p:cNvPr>
              <p:cNvSpPr/>
              <p:nvPr/>
            </p:nvSpPr>
            <p:spPr>
              <a:xfrm>
                <a:off x="7733722" y="3291439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762F62B7-4385-4B2A-8E2A-F4F79FB43139}"/>
                  </a:ext>
                </a:extLst>
              </p:cNvPr>
              <p:cNvSpPr/>
              <p:nvPr/>
            </p:nvSpPr>
            <p:spPr>
              <a:xfrm>
                <a:off x="8019051" y="312019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9A5225C0-2B0F-4863-B270-A43AEA87EBE8}"/>
                  </a:ext>
                </a:extLst>
              </p:cNvPr>
              <p:cNvSpPr/>
              <p:nvPr/>
            </p:nvSpPr>
            <p:spPr>
              <a:xfrm>
                <a:off x="7128506" y="4515013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828B6B16-1200-49E6-B1D3-8D9F34CC91AB}"/>
                  </a:ext>
                </a:extLst>
              </p:cNvPr>
              <p:cNvSpPr/>
              <p:nvPr/>
            </p:nvSpPr>
            <p:spPr>
              <a:xfrm>
                <a:off x="8636159" y="2987043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5B391403-5520-4FED-9A08-C05CCCE4B57D}"/>
                  </a:ext>
                </a:extLst>
              </p:cNvPr>
              <p:cNvSpPr/>
              <p:nvPr/>
            </p:nvSpPr>
            <p:spPr>
              <a:xfrm flipV="1">
                <a:off x="4667679" y="573054"/>
                <a:ext cx="1846356" cy="1882049"/>
              </a:xfrm>
              <a:custGeom>
                <a:avLst/>
                <a:gdLst>
                  <a:gd name="connsiteX0" fmla="*/ 0 w 1846356"/>
                  <a:gd name="connsiteY0" fmla="*/ 23988 h 1882049"/>
                  <a:gd name="connsiteX1" fmla="*/ 270662 w 1846356"/>
                  <a:gd name="connsiteY1" fmla="*/ 9357 h 1882049"/>
                  <a:gd name="connsiteX2" fmla="*/ 892454 w 1846356"/>
                  <a:gd name="connsiteY2" fmla="*/ 148346 h 1882049"/>
                  <a:gd name="connsiteX3" fmla="*/ 1199693 w 1846356"/>
                  <a:gd name="connsiteY3" fmla="*/ 301965 h 1882049"/>
                  <a:gd name="connsiteX4" fmla="*/ 1514246 w 1846356"/>
                  <a:gd name="connsiteY4" fmla="*/ 631149 h 1882049"/>
                  <a:gd name="connsiteX5" fmla="*/ 1806854 w 1846356"/>
                  <a:gd name="connsiteY5" fmla="*/ 1567495 h 1882049"/>
                  <a:gd name="connsiteX6" fmla="*/ 1843430 w 1846356"/>
                  <a:gd name="connsiteY6" fmla="*/ 1882049 h 1882049"/>
                  <a:gd name="connsiteX7" fmla="*/ 1843430 w 1846356"/>
                  <a:gd name="connsiteY7" fmla="*/ 1882049 h 188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6356" h="1882049">
                    <a:moveTo>
                      <a:pt x="0" y="23988"/>
                    </a:moveTo>
                    <a:cubicBezTo>
                      <a:pt x="60960" y="6309"/>
                      <a:pt x="121920" y="-11369"/>
                      <a:pt x="270662" y="9357"/>
                    </a:cubicBezTo>
                    <a:cubicBezTo>
                      <a:pt x="419404" y="30083"/>
                      <a:pt x="737616" y="99578"/>
                      <a:pt x="892454" y="148346"/>
                    </a:cubicBezTo>
                    <a:cubicBezTo>
                      <a:pt x="1047292" y="197114"/>
                      <a:pt x="1096061" y="221498"/>
                      <a:pt x="1199693" y="301965"/>
                    </a:cubicBezTo>
                    <a:cubicBezTo>
                      <a:pt x="1303325" y="382432"/>
                      <a:pt x="1413052" y="420227"/>
                      <a:pt x="1514246" y="631149"/>
                    </a:cubicBezTo>
                    <a:cubicBezTo>
                      <a:pt x="1615440" y="842071"/>
                      <a:pt x="1751990" y="1359012"/>
                      <a:pt x="1806854" y="1567495"/>
                    </a:cubicBezTo>
                    <a:cubicBezTo>
                      <a:pt x="1861718" y="1775978"/>
                      <a:pt x="1843430" y="1882049"/>
                      <a:pt x="1843430" y="1882049"/>
                    </a:cubicBezTo>
                    <a:lnTo>
                      <a:pt x="1843430" y="1882049"/>
                    </a:lnTo>
                  </a:path>
                </a:pathLst>
              </a:custGeom>
              <a:noFill/>
              <a:ln w="25400" cap="flat" cmpd="sng" algn="ctr">
                <a:solidFill>
                  <a:srgbClr val="33BD5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D3BCE77E-42C6-45C6-8794-021A0B0BB294}"/>
                  </a:ext>
                </a:extLst>
              </p:cNvPr>
              <p:cNvSpPr/>
              <p:nvPr/>
            </p:nvSpPr>
            <p:spPr>
              <a:xfrm flipV="1">
                <a:off x="7099672" y="2965213"/>
                <a:ext cx="1835226" cy="1805770"/>
              </a:xfrm>
              <a:custGeom>
                <a:avLst/>
                <a:gdLst>
                  <a:gd name="connsiteX0" fmla="*/ 13741 w 1835226"/>
                  <a:gd name="connsiteY0" fmla="*/ 0 h 1805770"/>
                  <a:gd name="connsiteX1" fmla="*/ 43002 w 1835226"/>
                  <a:gd name="connsiteY1" fmla="*/ 241402 h 1805770"/>
                  <a:gd name="connsiteX2" fmla="*/ 372186 w 1835226"/>
                  <a:gd name="connsiteY2" fmla="*/ 1119226 h 1805770"/>
                  <a:gd name="connsiteX3" fmla="*/ 679424 w 1835226"/>
                  <a:gd name="connsiteY3" fmla="*/ 1455725 h 1805770"/>
                  <a:gd name="connsiteX4" fmla="*/ 986663 w 1835226"/>
                  <a:gd name="connsiteY4" fmla="*/ 1609344 h 1805770"/>
                  <a:gd name="connsiteX5" fmla="*/ 1586509 w 1835226"/>
                  <a:gd name="connsiteY5" fmla="*/ 1792224 h 1805770"/>
                  <a:gd name="connsiteX6" fmla="*/ 1835226 w 1835226"/>
                  <a:gd name="connsiteY6" fmla="*/ 1792224 h 1805770"/>
                  <a:gd name="connsiteX7" fmla="*/ 1835226 w 1835226"/>
                  <a:gd name="connsiteY7" fmla="*/ 1792224 h 180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5226" h="1805770">
                    <a:moveTo>
                      <a:pt x="13741" y="0"/>
                    </a:moveTo>
                    <a:cubicBezTo>
                      <a:pt x="-1499" y="27432"/>
                      <a:pt x="-16739" y="54864"/>
                      <a:pt x="43002" y="241402"/>
                    </a:cubicBezTo>
                    <a:cubicBezTo>
                      <a:pt x="102743" y="427940"/>
                      <a:pt x="266116" y="916839"/>
                      <a:pt x="372186" y="1119226"/>
                    </a:cubicBezTo>
                    <a:cubicBezTo>
                      <a:pt x="478256" y="1321613"/>
                      <a:pt x="577011" y="1374039"/>
                      <a:pt x="679424" y="1455725"/>
                    </a:cubicBezTo>
                    <a:cubicBezTo>
                      <a:pt x="781837" y="1537411"/>
                      <a:pt x="835482" y="1553261"/>
                      <a:pt x="986663" y="1609344"/>
                    </a:cubicBezTo>
                    <a:cubicBezTo>
                      <a:pt x="1137844" y="1665427"/>
                      <a:pt x="1445082" y="1761744"/>
                      <a:pt x="1586509" y="1792224"/>
                    </a:cubicBezTo>
                    <a:cubicBezTo>
                      <a:pt x="1727936" y="1822704"/>
                      <a:pt x="1835226" y="1792224"/>
                      <a:pt x="1835226" y="1792224"/>
                    </a:cubicBezTo>
                    <a:lnTo>
                      <a:pt x="1835226" y="1792224"/>
                    </a:lnTo>
                  </a:path>
                </a:pathLst>
              </a:custGeom>
              <a:noFill/>
              <a:ln w="25400" cap="flat" cmpd="sng" algn="ctr">
                <a:solidFill>
                  <a:srgbClr val="50742F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A3036A71-73DB-49BE-B115-5DD8959AD8EA}"/>
                    </a:ext>
                  </a:extLst>
                </p:cNvPr>
                <p:cNvSpPr/>
                <p:nvPr/>
              </p:nvSpPr>
              <p:spPr>
                <a:xfrm>
                  <a:off x="532691" y="1585428"/>
                  <a:ext cx="789255" cy="4970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altLang="zh-CN" sz="14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0" lang="en-US" altLang="zh-CN" sz="14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= </m:t>
                        </m:r>
                        <m:r>
                          <a:rPr kumimoji="0" lang="en-US" altLang="zh-CN" sz="14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zh-CN" sz="14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CN" sz="14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kumimoji="0" lang="en-US" altLang="zh-CN" sz="14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kumimoji="0" lang="zh-CN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A3036A71-73DB-49BE-B115-5DD8959AD8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91" y="1585428"/>
                  <a:ext cx="789255" cy="49705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矩形 223">
                <a:extLst>
                  <a:ext uri="{FF2B5EF4-FFF2-40B4-BE49-F238E27FC236}">
                    <a16:creationId xmlns:a16="http://schemas.microsoft.com/office/drawing/2014/main" id="{4226E156-1EBB-43AD-B5BB-F290CFAC8039}"/>
                  </a:ext>
                </a:extLst>
              </p:cNvPr>
              <p:cNvSpPr/>
              <p:nvPr/>
            </p:nvSpPr>
            <p:spPr>
              <a:xfrm>
                <a:off x="1344691" y="1572207"/>
                <a:ext cx="6527941" cy="529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观察反比例函数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和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的图象，你发现了什么？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4" name="矩形 223">
                <a:extLst>
                  <a:ext uri="{FF2B5EF4-FFF2-40B4-BE49-F238E27FC236}">
                    <a16:creationId xmlns:a16="http://schemas.microsoft.com/office/drawing/2014/main" id="{4226E156-1EBB-43AD-B5BB-F290CFAC8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91" y="1572207"/>
                <a:ext cx="6527941" cy="529184"/>
              </a:xfrm>
              <a:prstGeom prst="rect">
                <a:avLst/>
              </a:prstGeom>
              <a:blipFill>
                <a:blip r:embed="rId4"/>
                <a:stretch>
                  <a:fillRect l="-1028" b="-8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矩形 224">
            <a:extLst>
              <a:ext uri="{FF2B5EF4-FFF2-40B4-BE49-F238E27FC236}">
                <a16:creationId xmlns:a16="http://schemas.microsoft.com/office/drawing/2014/main" id="{8BB1E970-3598-47D7-80B9-BCF625D45A8D}"/>
              </a:ext>
            </a:extLst>
          </p:cNvPr>
          <p:cNvSpPr/>
          <p:nvPr/>
        </p:nvSpPr>
        <p:spPr>
          <a:xfrm>
            <a:off x="7265541" y="2868506"/>
            <a:ext cx="4345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）反比例函数的图像由两条曲线组成。</a:t>
            </a: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619C8AC3-A65D-4D09-B0C9-613A054402FD}"/>
              </a:ext>
            </a:extLst>
          </p:cNvPr>
          <p:cNvSpPr/>
          <p:nvPr/>
        </p:nvSpPr>
        <p:spPr>
          <a:xfrm>
            <a:off x="7263094" y="3308250"/>
            <a:ext cx="397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）图象关于原点成中心对称。</a:t>
            </a: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707146D4-BB41-4496-870B-7E0302F40469}"/>
              </a:ext>
            </a:extLst>
          </p:cNvPr>
          <p:cNvSpPr/>
          <p:nvPr/>
        </p:nvSpPr>
        <p:spPr>
          <a:xfrm>
            <a:off x="7299432" y="3747994"/>
            <a:ext cx="397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）图像位于二、四象限。</a:t>
            </a: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550DD7C8-8625-4821-992F-F6C0532FC638}"/>
              </a:ext>
            </a:extLst>
          </p:cNvPr>
          <p:cNvSpPr/>
          <p:nvPr/>
        </p:nvSpPr>
        <p:spPr>
          <a:xfrm>
            <a:off x="7309681" y="4801296"/>
            <a:ext cx="397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的增大而增大。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矩形 228">
                <a:extLst>
                  <a:ext uri="{FF2B5EF4-FFF2-40B4-BE49-F238E27FC236}">
                    <a16:creationId xmlns:a16="http://schemas.microsoft.com/office/drawing/2014/main" id="{B8E7E2E1-8E2F-45D8-A086-045A6EAEEAEA}"/>
                  </a:ext>
                </a:extLst>
              </p:cNvPr>
              <p:cNvSpPr/>
              <p:nvPr/>
            </p:nvSpPr>
            <p:spPr>
              <a:xfrm>
                <a:off x="7218046" y="4220841"/>
                <a:ext cx="832279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en-US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9" name="矩形 228">
                <a:extLst>
                  <a:ext uri="{FF2B5EF4-FFF2-40B4-BE49-F238E27FC236}">
                    <a16:creationId xmlns:a16="http://schemas.microsoft.com/office/drawing/2014/main" id="{B8E7E2E1-8E2F-45D8-A086-045A6EAEE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46" y="4220841"/>
                <a:ext cx="832279" cy="485518"/>
              </a:xfrm>
              <a:prstGeom prst="rect">
                <a:avLst/>
              </a:prstGeom>
              <a:blipFill>
                <a:blip r:embed="rId5"/>
                <a:stretch>
                  <a:fillRect l="-5839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箭头: 左右 229">
            <a:extLst>
              <a:ext uri="{FF2B5EF4-FFF2-40B4-BE49-F238E27FC236}">
                <a16:creationId xmlns:a16="http://schemas.microsoft.com/office/drawing/2014/main" id="{5B34CB04-7003-49D1-86DD-32B651DC6E80}"/>
              </a:ext>
            </a:extLst>
          </p:cNvPr>
          <p:cNvSpPr/>
          <p:nvPr/>
        </p:nvSpPr>
        <p:spPr>
          <a:xfrm>
            <a:off x="7911033" y="4386403"/>
            <a:ext cx="436713" cy="187658"/>
          </a:xfrm>
          <a:prstGeom prst="leftRightArrow">
            <a:avLst/>
          </a:prstGeom>
          <a:solidFill>
            <a:srgbClr val="50742F"/>
          </a:solidFill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矩形 230">
                <a:extLst>
                  <a:ext uri="{FF2B5EF4-FFF2-40B4-BE49-F238E27FC236}">
                    <a16:creationId xmlns:a16="http://schemas.microsoft.com/office/drawing/2014/main" id="{468B9B56-284F-43B6-B84C-0ADCA94C116E}"/>
                  </a:ext>
                </a:extLst>
              </p:cNvPr>
              <p:cNvSpPr/>
              <p:nvPr/>
            </p:nvSpPr>
            <p:spPr>
              <a:xfrm>
                <a:off x="8340973" y="4278934"/>
                <a:ext cx="1181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 • y = -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zh-CN" altLang="en-US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31" name="矩形 230">
                <a:extLst>
                  <a:ext uri="{FF2B5EF4-FFF2-40B4-BE49-F238E27FC236}">
                    <a16:creationId xmlns:a16="http://schemas.microsoft.com/office/drawing/2014/main" id="{468B9B56-284F-43B6-B84C-0ADCA94C1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973" y="4278934"/>
                <a:ext cx="1181734" cy="369332"/>
              </a:xfrm>
              <a:prstGeom prst="rect">
                <a:avLst/>
              </a:prstGeom>
              <a:blipFill>
                <a:blip r:embed="rId6"/>
                <a:stretch>
                  <a:fillRect l="-4124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2" name="组合 231">
            <a:extLst>
              <a:ext uri="{FF2B5EF4-FFF2-40B4-BE49-F238E27FC236}">
                <a16:creationId xmlns:a16="http://schemas.microsoft.com/office/drawing/2014/main" id="{554770A0-0CCF-4BBF-9A30-5EF99ED14D52}"/>
              </a:ext>
            </a:extLst>
          </p:cNvPr>
          <p:cNvGrpSpPr/>
          <p:nvPr/>
        </p:nvGrpSpPr>
        <p:grpSpPr>
          <a:xfrm>
            <a:off x="3808375" y="2742651"/>
            <a:ext cx="2596004" cy="2953318"/>
            <a:chOff x="4689936" y="327822"/>
            <a:chExt cx="4351122" cy="4765737"/>
          </a:xfrm>
        </p:grpSpPr>
        <p:grpSp>
          <p:nvGrpSpPr>
            <p:cNvPr id="233" name="组合 232">
              <a:extLst>
                <a:ext uri="{FF2B5EF4-FFF2-40B4-BE49-F238E27FC236}">
                  <a16:creationId xmlns:a16="http://schemas.microsoft.com/office/drawing/2014/main" id="{15F0CEC4-7B0D-4025-B704-3A8D1138F23F}"/>
                </a:ext>
              </a:extLst>
            </p:cNvPr>
            <p:cNvGrpSpPr/>
            <p:nvPr/>
          </p:nvGrpSpPr>
          <p:grpSpPr>
            <a:xfrm>
              <a:off x="5008935" y="327822"/>
              <a:ext cx="3907631" cy="4488655"/>
              <a:chOff x="6061075" y="2014538"/>
              <a:chExt cx="3907631" cy="4488655"/>
            </a:xfrm>
          </p:grpSpPr>
          <p:sp>
            <p:nvSpPr>
              <p:cNvPr id="246" name="矩形 8">
                <a:extLst>
                  <a:ext uri="{FF2B5EF4-FFF2-40B4-BE49-F238E27FC236}">
                    <a16:creationId xmlns:a16="http://schemas.microsoft.com/office/drawing/2014/main" id="{2DC281E7-ACC3-4EEC-B919-C60E6E76168D}"/>
                  </a:ext>
                </a:extLst>
              </p:cNvPr>
              <p:cNvSpPr/>
              <p:nvPr/>
            </p:nvSpPr>
            <p:spPr>
              <a:xfrm>
                <a:off x="9380538" y="5926138"/>
                <a:ext cx="333375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7" name="矩形 9">
                <a:extLst>
                  <a:ext uri="{FF2B5EF4-FFF2-40B4-BE49-F238E27FC236}">
                    <a16:creationId xmlns:a16="http://schemas.microsoft.com/office/drawing/2014/main" id="{ADEC85C4-3D1A-4684-B8ED-B94D85469219}"/>
                  </a:ext>
                </a:extLst>
              </p:cNvPr>
              <p:cNvSpPr/>
              <p:nvPr/>
            </p:nvSpPr>
            <p:spPr>
              <a:xfrm>
                <a:off x="9380538" y="561816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8" name="矩形 10">
                <a:extLst>
                  <a:ext uri="{FF2B5EF4-FFF2-40B4-BE49-F238E27FC236}">
                    <a16:creationId xmlns:a16="http://schemas.microsoft.com/office/drawing/2014/main" id="{394CB9A8-3C3C-4F7F-8090-5623A65F7D3E}"/>
                  </a:ext>
                </a:extLst>
              </p:cNvPr>
              <p:cNvSpPr/>
              <p:nvPr/>
            </p:nvSpPr>
            <p:spPr>
              <a:xfrm>
                <a:off x="9380538" y="531018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9" name="矩形 11">
                <a:extLst>
                  <a:ext uri="{FF2B5EF4-FFF2-40B4-BE49-F238E27FC236}">
                    <a16:creationId xmlns:a16="http://schemas.microsoft.com/office/drawing/2014/main" id="{8EB72F61-416D-4091-8DBE-D22C5FE15789}"/>
                  </a:ext>
                </a:extLst>
              </p:cNvPr>
              <p:cNvSpPr/>
              <p:nvPr/>
            </p:nvSpPr>
            <p:spPr>
              <a:xfrm>
                <a:off x="9380538" y="500221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0" name="矩形 12">
                <a:extLst>
                  <a:ext uri="{FF2B5EF4-FFF2-40B4-BE49-F238E27FC236}">
                    <a16:creationId xmlns:a16="http://schemas.microsoft.com/office/drawing/2014/main" id="{7C19C799-7130-4096-82C4-2AFA21346770}"/>
                  </a:ext>
                </a:extLst>
              </p:cNvPr>
              <p:cNvSpPr/>
              <p:nvPr/>
            </p:nvSpPr>
            <p:spPr>
              <a:xfrm>
                <a:off x="9380538" y="469423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1" name="矩形 13">
                <a:extLst>
                  <a:ext uri="{FF2B5EF4-FFF2-40B4-BE49-F238E27FC236}">
                    <a16:creationId xmlns:a16="http://schemas.microsoft.com/office/drawing/2014/main" id="{DC416188-5592-436A-9CEB-BB1D91355599}"/>
                  </a:ext>
                </a:extLst>
              </p:cNvPr>
              <p:cNvSpPr/>
              <p:nvPr/>
            </p:nvSpPr>
            <p:spPr>
              <a:xfrm>
                <a:off x="9380538" y="438626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2" name="矩形 14">
                <a:extLst>
                  <a:ext uri="{FF2B5EF4-FFF2-40B4-BE49-F238E27FC236}">
                    <a16:creationId xmlns:a16="http://schemas.microsoft.com/office/drawing/2014/main" id="{BC8D8D3D-B01E-43C6-BB0A-A4B2BCE0339B}"/>
                  </a:ext>
                </a:extLst>
              </p:cNvPr>
              <p:cNvSpPr/>
              <p:nvPr/>
            </p:nvSpPr>
            <p:spPr>
              <a:xfrm>
                <a:off x="9380538" y="407828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3" name="矩形 15">
                <a:extLst>
                  <a:ext uri="{FF2B5EF4-FFF2-40B4-BE49-F238E27FC236}">
                    <a16:creationId xmlns:a16="http://schemas.microsoft.com/office/drawing/2014/main" id="{DF39BD5C-DF37-496B-BEF3-ED971C9473C5}"/>
                  </a:ext>
                </a:extLst>
              </p:cNvPr>
              <p:cNvSpPr/>
              <p:nvPr/>
            </p:nvSpPr>
            <p:spPr>
              <a:xfrm>
                <a:off x="9380538" y="377031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4" name="矩形 16">
                <a:extLst>
                  <a:ext uri="{FF2B5EF4-FFF2-40B4-BE49-F238E27FC236}">
                    <a16:creationId xmlns:a16="http://schemas.microsoft.com/office/drawing/2014/main" id="{0C32D44F-2D04-4A87-BF8D-472E19957DF1}"/>
                  </a:ext>
                </a:extLst>
              </p:cNvPr>
              <p:cNvSpPr/>
              <p:nvPr/>
            </p:nvSpPr>
            <p:spPr>
              <a:xfrm>
                <a:off x="9380538" y="346233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5" name="矩形 17">
                <a:extLst>
                  <a:ext uri="{FF2B5EF4-FFF2-40B4-BE49-F238E27FC236}">
                    <a16:creationId xmlns:a16="http://schemas.microsoft.com/office/drawing/2014/main" id="{25DC02A8-8870-4727-B55C-474E2AC243EA}"/>
                  </a:ext>
                </a:extLst>
              </p:cNvPr>
              <p:cNvSpPr/>
              <p:nvPr/>
            </p:nvSpPr>
            <p:spPr>
              <a:xfrm>
                <a:off x="9380538" y="315436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6" name="矩形 18">
                <a:extLst>
                  <a:ext uri="{FF2B5EF4-FFF2-40B4-BE49-F238E27FC236}">
                    <a16:creationId xmlns:a16="http://schemas.microsoft.com/office/drawing/2014/main" id="{2FD73B4A-868E-46D5-8B5D-F45C9B6222C2}"/>
                  </a:ext>
                </a:extLst>
              </p:cNvPr>
              <p:cNvSpPr/>
              <p:nvPr/>
            </p:nvSpPr>
            <p:spPr>
              <a:xfrm>
                <a:off x="9380538" y="284638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7" name="矩形 19">
                <a:extLst>
                  <a:ext uri="{FF2B5EF4-FFF2-40B4-BE49-F238E27FC236}">
                    <a16:creationId xmlns:a16="http://schemas.microsoft.com/office/drawing/2014/main" id="{D250954A-4B58-4F4B-92C6-B1B374725470}"/>
                  </a:ext>
                </a:extLst>
              </p:cNvPr>
              <p:cNvSpPr/>
              <p:nvPr/>
            </p:nvSpPr>
            <p:spPr>
              <a:xfrm>
                <a:off x="9380538" y="253841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8" name="矩形 20">
                <a:extLst>
                  <a:ext uri="{FF2B5EF4-FFF2-40B4-BE49-F238E27FC236}">
                    <a16:creationId xmlns:a16="http://schemas.microsoft.com/office/drawing/2014/main" id="{D4A50D25-A23B-4CF7-B77F-80C99EBF835B}"/>
                  </a:ext>
                </a:extLst>
              </p:cNvPr>
              <p:cNvSpPr/>
              <p:nvPr/>
            </p:nvSpPr>
            <p:spPr>
              <a:xfrm>
                <a:off x="9107488" y="5926138"/>
                <a:ext cx="273050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9" name="矩形 21">
                <a:extLst>
                  <a:ext uri="{FF2B5EF4-FFF2-40B4-BE49-F238E27FC236}">
                    <a16:creationId xmlns:a16="http://schemas.microsoft.com/office/drawing/2014/main" id="{5948B606-2767-40C6-9594-A21B01513AB2}"/>
                  </a:ext>
                </a:extLst>
              </p:cNvPr>
              <p:cNvSpPr/>
              <p:nvPr/>
            </p:nvSpPr>
            <p:spPr>
              <a:xfrm>
                <a:off x="9107488" y="561816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0" name="矩形 22">
                <a:extLst>
                  <a:ext uri="{FF2B5EF4-FFF2-40B4-BE49-F238E27FC236}">
                    <a16:creationId xmlns:a16="http://schemas.microsoft.com/office/drawing/2014/main" id="{4AEED7C0-6417-453C-8C48-5D700ABCC4A5}"/>
                  </a:ext>
                </a:extLst>
              </p:cNvPr>
              <p:cNvSpPr/>
              <p:nvPr/>
            </p:nvSpPr>
            <p:spPr>
              <a:xfrm>
                <a:off x="9107488" y="531018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1" name="矩形 23">
                <a:extLst>
                  <a:ext uri="{FF2B5EF4-FFF2-40B4-BE49-F238E27FC236}">
                    <a16:creationId xmlns:a16="http://schemas.microsoft.com/office/drawing/2014/main" id="{23157E98-B2D3-40F3-BD4D-C5B3F6783C76}"/>
                  </a:ext>
                </a:extLst>
              </p:cNvPr>
              <p:cNvSpPr/>
              <p:nvPr/>
            </p:nvSpPr>
            <p:spPr>
              <a:xfrm>
                <a:off x="9107488" y="500221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2" name="矩形 24">
                <a:extLst>
                  <a:ext uri="{FF2B5EF4-FFF2-40B4-BE49-F238E27FC236}">
                    <a16:creationId xmlns:a16="http://schemas.microsoft.com/office/drawing/2014/main" id="{F33ACFB0-DF49-4B67-8284-528F31B43BF5}"/>
                  </a:ext>
                </a:extLst>
              </p:cNvPr>
              <p:cNvSpPr/>
              <p:nvPr/>
            </p:nvSpPr>
            <p:spPr>
              <a:xfrm>
                <a:off x="9107488" y="469423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3" name="矩形 25">
                <a:extLst>
                  <a:ext uri="{FF2B5EF4-FFF2-40B4-BE49-F238E27FC236}">
                    <a16:creationId xmlns:a16="http://schemas.microsoft.com/office/drawing/2014/main" id="{28A570B1-A5CC-49F7-BC78-B62F49C13842}"/>
                  </a:ext>
                </a:extLst>
              </p:cNvPr>
              <p:cNvSpPr/>
              <p:nvPr/>
            </p:nvSpPr>
            <p:spPr>
              <a:xfrm>
                <a:off x="9107488" y="438626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4" name="矩形 26">
                <a:extLst>
                  <a:ext uri="{FF2B5EF4-FFF2-40B4-BE49-F238E27FC236}">
                    <a16:creationId xmlns:a16="http://schemas.microsoft.com/office/drawing/2014/main" id="{FDDDA46C-3D1E-45E1-A23F-8075B00D4481}"/>
                  </a:ext>
                </a:extLst>
              </p:cNvPr>
              <p:cNvSpPr/>
              <p:nvPr/>
            </p:nvSpPr>
            <p:spPr>
              <a:xfrm>
                <a:off x="9107488" y="407828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5" name="矩形 27">
                <a:extLst>
                  <a:ext uri="{FF2B5EF4-FFF2-40B4-BE49-F238E27FC236}">
                    <a16:creationId xmlns:a16="http://schemas.microsoft.com/office/drawing/2014/main" id="{12351C09-7F1E-4420-8C09-567A125AA394}"/>
                  </a:ext>
                </a:extLst>
              </p:cNvPr>
              <p:cNvSpPr/>
              <p:nvPr/>
            </p:nvSpPr>
            <p:spPr>
              <a:xfrm>
                <a:off x="9107488" y="377031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6" name="矩形 28">
                <a:extLst>
                  <a:ext uri="{FF2B5EF4-FFF2-40B4-BE49-F238E27FC236}">
                    <a16:creationId xmlns:a16="http://schemas.microsoft.com/office/drawing/2014/main" id="{D9EFFF53-96E3-41A0-B3C3-3126B0C8224D}"/>
                  </a:ext>
                </a:extLst>
              </p:cNvPr>
              <p:cNvSpPr/>
              <p:nvPr/>
            </p:nvSpPr>
            <p:spPr>
              <a:xfrm>
                <a:off x="9107488" y="346233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7" name="矩形 29">
                <a:extLst>
                  <a:ext uri="{FF2B5EF4-FFF2-40B4-BE49-F238E27FC236}">
                    <a16:creationId xmlns:a16="http://schemas.microsoft.com/office/drawing/2014/main" id="{8F037280-7DBB-4B07-97FA-66198A62C13C}"/>
                  </a:ext>
                </a:extLst>
              </p:cNvPr>
              <p:cNvSpPr/>
              <p:nvPr/>
            </p:nvSpPr>
            <p:spPr>
              <a:xfrm>
                <a:off x="9107488" y="315436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8" name="矩形 30">
                <a:extLst>
                  <a:ext uri="{FF2B5EF4-FFF2-40B4-BE49-F238E27FC236}">
                    <a16:creationId xmlns:a16="http://schemas.microsoft.com/office/drawing/2014/main" id="{136ABBB4-19AE-4860-9B1C-C30006053DF7}"/>
                  </a:ext>
                </a:extLst>
              </p:cNvPr>
              <p:cNvSpPr/>
              <p:nvPr/>
            </p:nvSpPr>
            <p:spPr>
              <a:xfrm>
                <a:off x="9107488" y="284638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9" name="矩形 31">
                <a:extLst>
                  <a:ext uri="{FF2B5EF4-FFF2-40B4-BE49-F238E27FC236}">
                    <a16:creationId xmlns:a16="http://schemas.microsoft.com/office/drawing/2014/main" id="{427E67AA-1B1F-49A6-9C91-08BCE15D3871}"/>
                  </a:ext>
                </a:extLst>
              </p:cNvPr>
              <p:cNvSpPr/>
              <p:nvPr/>
            </p:nvSpPr>
            <p:spPr>
              <a:xfrm>
                <a:off x="9107488" y="253841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0" name="矩形 32">
                <a:extLst>
                  <a:ext uri="{FF2B5EF4-FFF2-40B4-BE49-F238E27FC236}">
                    <a16:creationId xmlns:a16="http://schemas.microsoft.com/office/drawing/2014/main" id="{1174B10B-D065-4CF9-9A3E-5C7FF1B57709}"/>
                  </a:ext>
                </a:extLst>
              </p:cNvPr>
              <p:cNvSpPr/>
              <p:nvPr/>
            </p:nvSpPr>
            <p:spPr>
              <a:xfrm>
                <a:off x="8804275" y="5926138"/>
                <a:ext cx="303213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1" name="矩形 33">
                <a:extLst>
                  <a:ext uri="{FF2B5EF4-FFF2-40B4-BE49-F238E27FC236}">
                    <a16:creationId xmlns:a16="http://schemas.microsoft.com/office/drawing/2014/main" id="{314221F9-1CA1-4E5C-86C7-7222609D4A09}"/>
                  </a:ext>
                </a:extLst>
              </p:cNvPr>
              <p:cNvSpPr/>
              <p:nvPr/>
            </p:nvSpPr>
            <p:spPr>
              <a:xfrm>
                <a:off x="8804275" y="56181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2" name="矩形 34">
                <a:extLst>
                  <a:ext uri="{FF2B5EF4-FFF2-40B4-BE49-F238E27FC236}">
                    <a16:creationId xmlns:a16="http://schemas.microsoft.com/office/drawing/2014/main" id="{6615C11E-D612-46C1-93E5-EAC313B9CF81}"/>
                  </a:ext>
                </a:extLst>
              </p:cNvPr>
              <p:cNvSpPr/>
              <p:nvPr/>
            </p:nvSpPr>
            <p:spPr>
              <a:xfrm>
                <a:off x="8804275" y="53101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3" name="矩形 35">
                <a:extLst>
                  <a:ext uri="{FF2B5EF4-FFF2-40B4-BE49-F238E27FC236}">
                    <a16:creationId xmlns:a16="http://schemas.microsoft.com/office/drawing/2014/main" id="{5388B3B3-4B02-4B45-8F89-E62AF7D52892}"/>
                  </a:ext>
                </a:extLst>
              </p:cNvPr>
              <p:cNvSpPr/>
              <p:nvPr/>
            </p:nvSpPr>
            <p:spPr>
              <a:xfrm>
                <a:off x="8804275" y="50022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4" name="矩形 36">
                <a:extLst>
                  <a:ext uri="{FF2B5EF4-FFF2-40B4-BE49-F238E27FC236}">
                    <a16:creationId xmlns:a16="http://schemas.microsoft.com/office/drawing/2014/main" id="{F96E80C6-E8DA-4487-BAC9-0ECECEE231AB}"/>
                  </a:ext>
                </a:extLst>
              </p:cNvPr>
              <p:cNvSpPr/>
              <p:nvPr/>
            </p:nvSpPr>
            <p:spPr>
              <a:xfrm>
                <a:off x="8804275" y="46942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5" name="矩形 37">
                <a:extLst>
                  <a:ext uri="{FF2B5EF4-FFF2-40B4-BE49-F238E27FC236}">
                    <a16:creationId xmlns:a16="http://schemas.microsoft.com/office/drawing/2014/main" id="{110C758C-CAA8-48E0-878D-BBD8B821EA2D}"/>
                  </a:ext>
                </a:extLst>
              </p:cNvPr>
              <p:cNvSpPr/>
              <p:nvPr/>
            </p:nvSpPr>
            <p:spPr>
              <a:xfrm>
                <a:off x="8804275" y="43862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6" name="矩形 38">
                <a:extLst>
                  <a:ext uri="{FF2B5EF4-FFF2-40B4-BE49-F238E27FC236}">
                    <a16:creationId xmlns:a16="http://schemas.microsoft.com/office/drawing/2014/main" id="{3D75560C-4C33-444D-B298-0D275D4ED980}"/>
                  </a:ext>
                </a:extLst>
              </p:cNvPr>
              <p:cNvSpPr/>
              <p:nvPr/>
            </p:nvSpPr>
            <p:spPr>
              <a:xfrm>
                <a:off x="8804275" y="40782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7" name="矩形 39">
                <a:extLst>
                  <a:ext uri="{FF2B5EF4-FFF2-40B4-BE49-F238E27FC236}">
                    <a16:creationId xmlns:a16="http://schemas.microsoft.com/office/drawing/2014/main" id="{93BECB53-80CA-40A2-A7CB-BBC0BED97F70}"/>
                  </a:ext>
                </a:extLst>
              </p:cNvPr>
              <p:cNvSpPr/>
              <p:nvPr/>
            </p:nvSpPr>
            <p:spPr>
              <a:xfrm>
                <a:off x="8804275" y="37703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8" name="矩形 40">
                <a:extLst>
                  <a:ext uri="{FF2B5EF4-FFF2-40B4-BE49-F238E27FC236}">
                    <a16:creationId xmlns:a16="http://schemas.microsoft.com/office/drawing/2014/main" id="{C03C5719-1E9A-4E25-804B-6042CB8F747C}"/>
                  </a:ext>
                </a:extLst>
              </p:cNvPr>
              <p:cNvSpPr/>
              <p:nvPr/>
            </p:nvSpPr>
            <p:spPr>
              <a:xfrm>
                <a:off x="8804275" y="34623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9" name="矩形 41">
                <a:extLst>
                  <a:ext uri="{FF2B5EF4-FFF2-40B4-BE49-F238E27FC236}">
                    <a16:creationId xmlns:a16="http://schemas.microsoft.com/office/drawing/2014/main" id="{9F47B48E-CEC5-4B32-9DDB-1CB0BA05EEEF}"/>
                  </a:ext>
                </a:extLst>
              </p:cNvPr>
              <p:cNvSpPr/>
              <p:nvPr/>
            </p:nvSpPr>
            <p:spPr>
              <a:xfrm>
                <a:off x="8804275" y="31543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0" name="矩形 42">
                <a:extLst>
                  <a:ext uri="{FF2B5EF4-FFF2-40B4-BE49-F238E27FC236}">
                    <a16:creationId xmlns:a16="http://schemas.microsoft.com/office/drawing/2014/main" id="{898F1B23-9401-45F7-98ED-DA19DEF3D731}"/>
                  </a:ext>
                </a:extLst>
              </p:cNvPr>
              <p:cNvSpPr/>
              <p:nvPr/>
            </p:nvSpPr>
            <p:spPr>
              <a:xfrm>
                <a:off x="8804275" y="28463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1" name="矩形 43">
                <a:extLst>
                  <a:ext uri="{FF2B5EF4-FFF2-40B4-BE49-F238E27FC236}">
                    <a16:creationId xmlns:a16="http://schemas.microsoft.com/office/drawing/2014/main" id="{B91456E0-9C6C-4688-BACC-FF0A1DA24859}"/>
                  </a:ext>
                </a:extLst>
              </p:cNvPr>
              <p:cNvSpPr/>
              <p:nvPr/>
            </p:nvSpPr>
            <p:spPr>
              <a:xfrm>
                <a:off x="8804275" y="25384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2" name="矩形 44">
                <a:extLst>
                  <a:ext uri="{FF2B5EF4-FFF2-40B4-BE49-F238E27FC236}">
                    <a16:creationId xmlns:a16="http://schemas.microsoft.com/office/drawing/2014/main" id="{2C1A3BFA-D09A-45CF-B30C-A9AC1885A1FD}"/>
                  </a:ext>
                </a:extLst>
              </p:cNvPr>
              <p:cNvSpPr/>
              <p:nvPr/>
            </p:nvSpPr>
            <p:spPr>
              <a:xfrm>
                <a:off x="8501063" y="5926138"/>
                <a:ext cx="303212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3" name="矩形 45">
                <a:extLst>
                  <a:ext uri="{FF2B5EF4-FFF2-40B4-BE49-F238E27FC236}">
                    <a16:creationId xmlns:a16="http://schemas.microsoft.com/office/drawing/2014/main" id="{01A6E5AF-C245-4CA6-B166-29C181725EDD}"/>
                  </a:ext>
                </a:extLst>
              </p:cNvPr>
              <p:cNvSpPr/>
              <p:nvPr/>
            </p:nvSpPr>
            <p:spPr>
              <a:xfrm>
                <a:off x="8197850" y="5926138"/>
                <a:ext cx="303213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4" name="矩形 46">
                <a:extLst>
                  <a:ext uri="{FF2B5EF4-FFF2-40B4-BE49-F238E27FC236}">
                    <a16:creationId xmlns:a16="http://schemas.microsoft.com/office/drawing/2014/main" id="{AB08CD63-51F3-4D1F-8257-BE5AFA6508B8}"/>
                  </a:ext>
                </a:extLst>
              </p:cNvPr>
              <p:cNvSpPr/>
              <p:nvPr/>
            </p:nvSpPr>
            <p:spPr>
              <a:xfrm>
                <a:off x="7894638" y="5926138"/>
                <a:ext cx="303212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5" name="矩形 47">
                <a:extLst>
                  <a:ext uri="{FF2B5EF4-FFF2-40B4-BE49-F238E27FC236}">
                    <a16:creationId xmlns:a16="http://schemas.microsoft.com/office/drawing/2014/main" id="{2D70C35F-B7BD-44A4-A91A-FD08F9C99B0F}"/>
                  </a:ext>
                </a:extLst>
              </p:cNvPr>
              <p:cNvSpPr/>
              <p:nvPr/>
            </p:nvSpPr>
            <p:spPr>
              <a:xfrm>
                <a:off x="7580313" y="5926138"/>
                <a:ext cx="314325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6" name="矩形 48">
                <a:extLst>
                  <a:ext uri="{FF2B5EF4-FFF2-40B4-BE49-F238E27FC236}">
                    <a16:creationId xmlns:a16="http://schemas.microsoft.com/office/drawing/2014/main" id="{1A4BB8BB-2D36-499B-9024-61F7B0A81D9B}"/>
                  </a:ext>
                </a:extLst>
              </p:cNvPr>
              <p:cNvSpPr/>
              <p:nvPr/>
            </p:nvSpPr>
            <p:spPr>
              <a:xfrm>
                <a:off x="7288213" y="5926138"/>
                <a:ext cx="292100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7" name="矩形 49">
                <a:extLst>
                  <a:ext uri="{FF2B5EF4-FFF2-40B4-BE49-F238E27FC236}">
                    <a16:creationId xmlns:a16="http://schemas.microsoft.com/office/drawing/2014/main" id="{25FBBDFB-51EC-4DE9-BC97-76D54096F6A1}"/>
                  </a:ext>
                </a:extLst>
              </p:cNvPr>
              <p:cNvSpPr/>
              <p:nvPr/>
            </p:nvSpPr>
            <p:spPr>
              <a:xfrm>
                <a:off x="6985000" y="5926138"/>
                <a:ext cx="303213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8" name="矩形 50">
                <a:extLst>
                  <a:ext uri="{FF2B5EF4-FFF2-40B4-BE49-F238E27FC236}">
                    <a16:creationId xmlns:a16="http://schemas.microsoft.com/office/drawing/2014/main" id="{64E97964-1B27-40E9-9BB4-8C5D265C2144}"/>
                  </a:ext>
                </a:extLst>
              </p:cNvPr>
              <p:cNvSpPr/>
              <p:nvPr/>
            </p:nvSpPr>
            <p:spPr>
              <a:xfrm>
                <a:off x="6681788" y="5926138"/>
                <a:ext cx="303212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9" name="矩形 51">
                <a:extLst>
                  <a:ext uri="{FF2B5EF4-FFF2-40B4-BE49-F238E27FC236}">
                    <a16:creationId xmlns:a16="http://schemas.microsoft.com/office/drawing/2014/main" id="{C8550B27-DD61-4A6F-B059-1BFB1118490A}"/>
                  </a:ext>
                </a:extLst>
              </p:cNvPr>
              <p:cNvSpPr/>
              <p:nvPr/>
            </p:nvSpPr>
            <p:spPr>
              <a:xfrm>
                <a:off x="6378575" y="5926138"/>
                <a:ext cx="303213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0" name="矩形 52">
                <a:extLst>
                  <a:ext uri="{FF2B5EF4-FFF2-40B4-BE49-F238E27FC236}">
                    <a16:creationId xmlns:a16="http://schemas.microsoft.com/office/drawing/2014/main" id="{08DC2AFE-A76C-4241-AC65-224412A6BEBF}"/>
                  </a:ext>
                </a:extLst>
              </p:cNvPr>
              <p:cNvSpPr/>
              <p:nvPr/>
            </p:nvSpPr>
            <p:spPr>
              <a:xfrm>
                <a:off x="6075363" y="5926138"/>
                <a:ext cx="303212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1" name="矩形 53">
                <a:extLst>
                  <a:ext uri="{FF2B5EF4-FFF2-40B4-BE49-F238E27FC236}">
                    <a16:creationId xmlns:a16="http://schemas.microsoft.com/office/drawing/2014/main" id="{BEA2FA8D-D16F-47C6-934E-5E9BD313E4DB}"/>
                  </a:ext>
                </a:extLst>
              </p:cNvPr>
              <p:cNvSpPr/>
              <p:nvPr/>
            </p:nvSpPr>
            <p:spPr>
              <a:xfrm>
                <a:off x="8501063" y="56181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2" name="矩形 54">
                <a:extLst>
                  <a:ext uri="{FF2B5EF4-FFF2-40B4-BE49-F238E27FC236}">
                    <a16:creationId xmlns:a16="http://schemas.microsoft.com/office/drawing/2014/main" id="{AACD8F9E-21FB-47EF-98E9-6FCF08EE30EB}"/>
                  </a:ext>
                </a:extLst>
              </p:cNvPr>
              <p:cNvSpPr/>
              <p:nvPr/>
            </p:nvSpPr>
            <p:spPr>
              <a:xfrm>
                <a:off x="8197850" y="56181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3" name="矩形 55">
                <a:extLst>
                  <a:ext uri="{FF2B5EF4-FFF2-40B4-BE49-F238E27FC236}">
                    <a16:creationId xmlns:a16="http://schemas.microsoft.com/office/drawing/2014/main" id="{25EE284F-FDF1-4520-A57D-661565DFD65F}"/>
                  </a:ext>
                </a:extLst>
              </p:cNvPr>
              <p:cNvSpPr/>
              <p:nvPr/>
            </p:nvSpPr>
            <p:spPr>
              <a:xfrm>
                <a:off x="7894638" y="56181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4" name="矩形 56">
                <a:extLst>
                  <a:ext uri="{FF2B5EF4-FFF2-40B4-BE49-F238E27FC236}">
                    <a16:creationId xmlns:a16="http://schemas.microsoft.com/office/drawing/2014/main" id="{8DDB8CD2-233E-4A4E-86C8-2DD5C6F82109}"/>
                  </a:ext>
                </a:extLst>
              </p:cNvPr>
              <p:cNvSpPr/>
              <p:nvPr/>
            </p:nvSpPr>
            <p:spPr>
              <a:xfrm>
                <a:off x="7580313" y="561816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5" name="矩形 57">
                <a:extLst>
                  <a:ext uri="{FF2B5EF4-FFF2-40B4-BE49-F238E27FC236}">
                    <a16:creationId xmlns:a16="http://schemas.microsoft.com/office/drawing/2014/main" id="{0F585582-723C-4D5F-848A-70D3A08D5AD2}"/>
                  </a:ext>
                </a:extLst>
              </p:cNvPr>
              <p:cNvSpPr/>
              <p:nvPr/>
            </p:nvSpPr>
            <p:spPr>
              <a:xfrm>
                <a:off x="7288213" y="561816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6" name="矩形 58">
                <a:extLst>
                  <a:ext uri="{FF2B5EF4-FFF2-40B4-BE49-F238E27FC236}">
                    <a16:creationId xmlns:a16="http://schemas.microsoft.com/office/drawing/2014/main" id="{8404BF4B-A14D-4487-9B0A-691B88D4ABB3}"/>
                  </a:ext>
                </a:extLst>
              </p:cNvPr>
              <p:cNvSpPr/>
              <p:nvPr/>
            </p:nvSpPr>
            <p:spPr>
              <a:xfrm>
                <a:off x="6985000" y="56181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7" name="矩形 59">
                <a:extLst>
                  <a:ext uri="{FF2B5EF4-FFF2-40B4-BE49-F238E27FC236}">
                    <a16:creationId xmlns:a16="http://schemas.microsoft.com/office/drawing/2014/main" id="{F2083524-753D-4C58-B4A9-F5DAA564A4E7}"/>
                  </a:ext>
                </a:extLst>
              </p:cNvPr>
              <p:cNvSpPr/>
              <p:nvPr/>
            </p:nvSpPr>
            <p:spPr>
              <a:xfrm>
                <a:off x="6681788" y="56181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8" name="矩形 60">
                <a:extLst>
                  <a:ext uri="{FF2B5EF4-FFF2-40B4-BE49-F238E27FC236}">
                    <a16:creationId xmlns:a16="http://schemas.microsoft.com/office/drawing/2014/main" id="{12B9B2D8-914E-4350-8D19-77A5E06210B1}"/>
                  </a:ext>
                </a:extLst>
              </p:cNvPr>
              <p:cNvSpPr/>
              <p:nvPr/>
            </p:nvSpPr>
            <p:spPr>
              <a:xfrm>
                <a:off x="6378575" y="56181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9" name="矩形 61">
                <a:extLst>
                  <a:ext uri="{FF2B5EF4-FFF2-40B4-BE49-F238E27FC236}">
                    <a16:creationId xmlns:a16="http://schemas.microsoft.com/office/drawing/2014/main" id="{5265DA6C-7273-46B9-B020-0DD93A3F51DC}"/>
                  </a:ext>
                </a:extLst>
              </p:cNvPr>
              <p:cNvSpPr/>
              <p:nvPr/>
            </p:nvSpPr>
            <p:spPr>
              <a:xfrm>
                <a:off x="6075363" y="56181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0" name="矩形 62">
                <a:extLst>
                  <a:ext uri="{FF2B5EF4-FFF2-40B4-BE49-F238E27FC236}">
                    <a16:creationId xmlns:a16="http://schemas.microsoft.com/office/drawing/2014/main" id="{3C7B233A-3929-4150-BFED-67EC857DE73D}"/>
                  </a:ext>
                </a:extLst>
              </p:cNvPr>
              <p:cNvSpPr/>
              <p:nvPr/>
            </p:nvSpPr>
            <p:spPr>
              <a:xfrm>
                <a:off x="8501063" y="53101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1" name="矩形 63">
                <a:extLst>
                  <a:ext uri="{FF2B5EF4-FFF2-40B4-BE49-F238E27FC236}">
                    <a16:creationId xmlns:a16="http://schemas.microsoft.com/office/drawing/2014/main" id="{6B430E30-3C86-4D94-8D6B-431153D0BE48}"/>
                  </a:ext>
                </a:extLst>
              </p:cNvPr>
              <p:cNvSpPr/>
              <p:nvPr/>
            </p:nvSpPr>
            <p:spPr>
              <a:xfrm>
                <a:off x="8197850" y="53101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2" name="矩形 64">
                <a:extLst>
                  <a:ext uri="{FF2B5EF4-FFF2-40B4-BE49-F238E27FC236}">
                    <a16:creationId xmlns:a16="http://schemas.microsoft.com/office/drawing/2014/main" id="{0C538948-E6A4-4663-B287-A9D7B75DE237}"/>
                  </a:ext>
                </a:extLst>
              </p:cNvPr>
              <p:cNvSpPr/>
              <p:nvPr/>
            </p:nvSpPr>
            <p:spPr>
              <a:xfrm>
                <a:off x="7894638" y="53101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3" name="矩形 65">
                <a:extLst>
                  <a:ext uri="{FF2B5EF4-FFF2-40B4-BE49-F238E27FC236}">
                    <a16:creationId xmlns:a16="http://schemas.microsoft.com/office/drawing/2014/main" id="{5898476B-FDF3-4560-9DE6-F5277813DA69}"/>
                  </a:ext>
                </a:extLst>
              </p:cNvPr>
              <p:cNvSpPr/>
              <p:nvPr/>
            </p:nvSpPr>
            <p:spPr>
              <a:xfrm>
                <a:off x="7580313" y="531018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4" name="矩形 66">
                <a:extLst>
                  <a:ext uri="{FF2B5EF4-FFF2-40B4-BE49-F238E27FC236}">
                    <a16:creationId xmlns:a16="http://schemas.microsoft.com/office/drawing/2014/main" id="{B3C1E7FF-B623-49E1-99BB-D9CC2B8299E6}"/>
                  </a:ext>
                </a:extLst>
              </p:cNvPr>
              <p:cNvSpPr/>
              <p:nvPr/>
            </p:nvSpPr>
            <p:spPr>
              <a:xfrm>
                <a:off x="7288213" y="531018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5" name="矩形 67">
                <a:extLst>
                  <a:ext uri="{FF2B5EF4-FFF2-40B4-BE49-F238E27FC236}">
                    <a16:creationId xmlns:a16="http://schemas.microsoft.com/office/drawing/2014/main" id="{CEAD5B6F-0B61-40E1-8700-917A165A4C23}"/>
                  </a:ext>
                </a:extLst>
              </p:cNvPr>
              <p:cNvSpPr/>
              <p:nvPr/>
            </p:nvSpPr>
            <p:spPr>
              <a:xfrm>
                <a:off x="6985000" y="53101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6" name="矩形 68">
                <a:extLst>
                  <a:ext uri="{FF2B5EF4-FFF2-40B4-BE49-F238E27FC236}">
                    <a16:creationId xmlns:a16="http://schemas.microsoft.com/office/drawing/2014/main" id="{525C92B1-AC8C-4B93-9B40-6800329026F2}"/>
                  </a:ext>
                </a:extLst>
              </p:cNvPr>
              <p:cNvSpPr/>
              <p:nvPr/>
            </p:nvSpPr>
            <p:spPr>
              <a:xfrm>
                <a:off x="6681788" y="53101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7" name="矩形 69">
                <a:extLst>
                  <a:ext uri="{FF2B5EF4-FFF2-40B4-BE49-F238E27FC236}">
                    <a16:creationId xmlns:a16="http://schemas.microsoft.com/office/drawing/2014/main" id="{35716D2C-CDB5-4A23-B19F-2E0B341F8B3A}"/>
                  </a:ext>
                </a:extLst>
              </p:cNvPr>
              <p:cNvSpPr/>
              <p:nvPr/>
            </p:nvSpPr>
            <p:spPr>
              <a:xfrm>
                <a:off x="6378575" y="53101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8" name="矩形 70">
                <a:extLst>
                  <a:ext uri="{FF2B5EF4-FFF2-40B4-BE49-F238E27FC236}">
                    <a16:creationId xmlns:a16="http://schemas.microsoft.com/office/drawing/2014/main" id="{5FD318AB-6D63-4239-BE32-4F07E5687046}"/>
                  </a:ext>
                </a:extLst>
              </p:cNvPr>
              <p:cNvSpPr/>
              <p:nvPr/>
            </p:nvSpPr>
            <p:spPr>
              <a:xfrm>
                <a:off x="6075363" y="53101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9" name="矩形 71">
                <a:extLst>
                  <a:ext uri="{FF2B5EF4-FFF2-40B4-BE49-F238E27FC236}">
                    <a16:creationId xmlns:a16="http://schemas.microsoft.com/office/drawing/2014/main" id="{F3B6DFCB-5EF7-4E0F-B3DB-FA6D48804833}"/>
                  </a:ext>
                </a:extLst>
              </p:cNvPr>
              <p:cNvSpPr/>
              <p:nvPr/>
            </p:nvSpPr>
            <p:spPr>
              <a:xfrm>
                <a:off x="8501063" y="50022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0" name="矩形 72">
                <a:extLst>
                  <a:ext uri="{FF2B5EF4-FFF2-40B4-BE49-F238E27FC236}">
                    <a16:creationId xmlns:a16="http://schemas.microsoft.com/office/drawing/2014/main" id="{23A8A0A4-F5DC-485B-925B-1BBFAA6B1C4B}"/>
                  </a:ext>
                </a:extLst>
              </p:cNvPr>
              <p:cNvSpPr/>
              <p:nvPr/>
            </p:nvSpPr>
            <p:spPr>
              <a:xfrm>
                <a:off x="8197850" y="50022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1" name="矩形 73">
                <a:extLst>
                  <a:ext uri="{FF2B5EF4-FFF2-40B4-BE49-F238E27FC236}">
                    <a16:creationId xmlns:a16="http://schemas.microsoft.com/office/drawing/2014/main" id="{1D2F452A-4535-4E35-A278-85A06024F1F5}"/>
                  </a:ext>
                </a:extLst>
              </p:cNvPr>
              <p:cNvSpPr/>
              <p:nvPr/>
            </p:nvSpPr>
            <p:spPr>
              <a:xfrm>
                <a:off x="7894638" y="50022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2" name="矩形 74">
                <a:extLst>
                  <a:ext uri="{FF2B5EF4-FFF2-40B4-BE49-F238E27FC236}">
                    <a16:creationId xmlns:a16="http://schemas.microsoft.com/office/drawing/2014/main" id="{C02C7591-84EA-428A-A89E-6D2DF5F451C9}"/>
                  </a:ext>
                </a:extLst>
              </p:cNvPr>
              <p:cNvSpPr/>
              <p:nvPr/>
            </p:nvSpPr>
            <p:spPr>
              <a:xfrm>
                <a:off x="7580313" y="500221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3" name="矩形 75">
                <a:extLst>
                  <a:ext uri="{FF2B5EF4-FFF2-40B4-BE49-F238E27FC236}">
                    <a16:creationId xmlns:a16="http://schemas.microsoft.com/office/drawing/2014/main" id="{93D2460E-DC87-4345-8756-4CC8A626A265}"/>
                  </a:ext>
                </a:extLst>
              </p:cNvPr>
              <p:cNvSpPr/>
              <p:nvPr/>
            </p:nvSpPr>
            <p:spPr>
              <a:xfrm>
                <a:off x="7288213" y="500221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4" name="矩形 76">
                <a:extLst>
                  <a:ext uri="{FF2B5EF4-FFF2-40B4-BE49-F238E27FC236}">
                    <a16:creationId xmlns:a16="http://schemas.microsoft.com/office/drawing/2014/main" id="{D10A1656-0A76-4B90-8768-A205DA232E37}"/>
                  </a:ext>
                </a:extLst>
              </p:cNvPr>
              <p:cNvSpPr/>
              <p:nvPr/>
            </p:nvSpPr>
            <p:spPr>
              <a:xfrm>
                <a:off x="6985000" y="50022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5" name="矩形 77">
                <a:extLst>
                  <a:ext uri="{FF2B5EF4-FFF2-40B4-BE49-F238E27FC236}">
                    <a16:creationId xmlns:a16="http://schemas.microsoft.com/office/drawing/2014/main" id="{1C3E2F10-CD00-4424-A6AE-ACC626100B63}"/>
                  </a:ext>
                </a:extLst>
              </p:cNvPr>
              <p:cNvSpPr/>
              <p:nvPr/>
            </p:nvSpPr>
            <p:spPr>
              <a:xfrm>
                <a:off x="6681788" y="50022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6" name="矩形 78">
                <a:extLst>
                  <a:ext uri="{FF2B5EF4-FFF2-40B4-BE49-F238E27FC236}">
                    <a16:creationId xmlns:a16="http://schemas.microsoft.com/office/drawing/2014/main" id="{3EB78EC9-8B6F-4F72-8C99-674E7CEB00A6}"/>
                  </a:ext>
                </a:extLst>
              </p:cNvPr>
              <p:cNvSpPr/>
              <p:nvPr/>
            </p:nvSpPr>
            <p:spPr>
              <a:xfrm>
                <a:off x="6378575" y="50022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7" name="矩形 79">
                <a:extLst>
                  <a:ext uri="{FF2B5EF4-FFF2-40B4-BE49-F238E27FC236}">
                    <a16:creationId xmlns:a16="http://schemas.microsoft.com/office/drawing/2014/main" id="{433660E1-F70F-41C8-80D6-1A694E1A0C81}"/>
                  </a:ext>
                </a:extLst>
              </p:cNvPr>
              <p:cNvSpPr/>
              <p:nvPr/>
            </p:nvSpPr>
            <p:spPr>
              <a:xfrm>
                <a:off x="6075363" y="50022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8" name="矩形 80">
                <a:extLst>
                  <a:ext uri="{FF2B5EF4-FFF2-40B4-BE49-F238E27FC236}">
                    <a16:creationId xmlns:a16="http://schemas.microsoft.com/office/drawing/2014/main" id="{00B89C26-A5D9-4CD4-B42F-4E962C4EC359}"/>
                  </a:ext>
                </a:extLst>
              </p:cNvPr>
              <p:cNvSpPr/>
              <p:nvPr/>
            </p:nvSpPr>
            <p:spPr>
              <a:xfrm>
                <a:off x="8501063" y="46942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9" name="矩形 81">
                <a:extLst>
                  <a:ext uri="{FF2B5EF4-FFF2-40B4-BE49-F238E27FC236}">
                    <a16:creationId xmlns:a16="http://schemas.microsoft.com/office/drawing/2014/main" id="{8E04BA42-8A1D-4008-90EB-F5A62F8B46B3}"/>
                  </a:ext>
                </a:extLst>
              </p:cNvPr>
              <p:cNvSpPr/>
              <p:nvPr/>
            </p:nvSpPr>
            <p:spPr>
              <a:xfrm>
                <a:off x="8197850" y="46942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0" name="矩形 82">
                <a:extLst>
                  <a:ext uri="{FF2B5EF4-FFF2-40B4-BE49-F238E27FC236}">
                    <a16:creationId xmlns:a16="http://schemas.microsoft.com/office/drawing/2014/main" id="{D25D73E7-527E-4E8A-AFE3-B475D3E1CCEB}"/>
                  </a:ext>
                </a:extLst>
              </p:cNvPr>
              <p:cNvSpPr/>
              <p:nvPr/>
            </p:nvSpPr>
            <p:spPr>
              <a:xfrm>
                <a:off x="7894638" y="46942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1" name="矩形 83">
                <a:extLst>
                  <a:ext uri="{FF2B5EF4-FFF2-40B4-BE49-F238E27FC236}">
                    <a16:creationId xmlns:a16="http://schemas.microsoft.com/office/drawing/2014/main" id="{930F1B73-FFA5-42B2-8035-9446E863EF19}"/>
                  </a:ext>
                </a:extLst>
              </p:cNvPr>
              <p:cNvSpPr/>
              <p:nvPr/>
            </p:nvSpPr>
            <p:spPr>
              <a:xfrm>
                <a:off x="7580313" y="469423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2" name="矩形 84">
                <a:extLst>
                  <a:ext uri="{FF2B5EF4-FFF2-40B4-BE49-F238E27FC236}">
                    <a16:creationId xmlns:a16="http://schemas.microsoft.com/office/drawing/2014/main" id="{5B0DD1D2-9B10-459F-92DD-B5CAAD248481}"/>
                  </a:ext>
                </a:extLst>
              </p:cNvPr>
              <p:cNvSpPr/>
              <p:nvPr/>
            </p:nvSpPr>
            <p:spPr>
              <a:xfrm>
                <a:off x="7288213" y="469423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3" name="矩形 85">
                <a:extLst>
                  <a:ext uri="{FF2B5EF4-FFF2-40B4-BE49-F238E27FC236}">
                    <a16:creationId xmlns:a16="http://schemas.microsoft.com/office/drawing/2014/main" id="{2B700517-0322-4EA9-9A53-E7FCFEE403F4}"/>
                  </a:ext>
                </a:extLst>
              </p:cNvPr>
              <p:cNvSpPr/>
              <p:nvPr/>
            </p:nvSpPr>
            <p:spPr>
              <a:xfrm>
                <a:off x="6985000" y="46942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4" name="矩形 86">
                <a:extLst>
                  <a:ext uri="{FF2B5EF4-FFF2-40B4-BE49-F238E27FC236}">
                    <a16:creationId xmlns:a16="http://schemas.microsoft.com/office/drawing/2014/main" id="{54E71BE7-80BC-4384-B873-18364B42639D}"/>
                  </a:ext>
                </a:extLst>
              </p:cNvPr>
              <p:cNvSpPr/>
              <p:nvPr/>
            </p:nvSpPr>
            <p:spPr>
              <a:xfrm>
                <a:off x="6681788" y="46942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5" name="矩形 87">
                <a:extLst>
                  <a:ext uri="{FF2B5EF4-FFF2-40B4-BE49-F238E27FC236}">
                    <a16:creationId xmlns:a16="http://schemas.microsoft.com/office/drawing/2014/main" id="{674B647D-27C7-4BF1-BCBC-639802F96FBB}"/>
                  </a:ext>
                </a:extLst>
              </p:cNvPr>
              <p:cNvSpPr/>
              <p:nvPr/>
            </p:nvSpPr>
            <p:spPr>
              <a:xfrm>
                <a:off x="6378575" y="46942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6" name="矩形 88">
                <a:extLst>
                  <a:ext uri="{FF2B5EF4-FFF2-40B4-BE49-F238E27FC236}">
                    <a16:creationId xmlns:a16="http://schemas.microsoft.com/office/drawing/2014/main" id="{271D83E7-E13F-4DB2-897C-370A19777770}"/>
                  </a:ext>
                </a:extLst>
              </p:cNvPr>
              <p:cNvSpPr/>
              <p:nvPr/>
            </p:nvSpPr>
            <p:spPr>
              <a:xfrm>
                <a:off x="6075363" y="46942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7" name="矩形 89">
                <a:extLst>
                  <a:ext uri="{FF2B5EF4-FFF2-40B4-BE49-F238E27FC236}">
                    <a16:creationId xmlns:a16="http://schemas.microsoft.com/office/drawing/2014/main" id="{E99DC262-52E3-4EA8-8212-FE40795FB161}"/>
                  </a:ext>
                </a:extLst>
              </p:cNvPr>
              <p:cNvSpPr/>
              <p:nvPr/>
            </p:nvSpPr>
            <p:spPr>
              <a:xfrm>
                <a:off x="8501063" y="43862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8" name="矩形 90">
                <a:extLst>
                  <a:ext uri="{FF2B5EF4-FFF2-40B4-BE49-F238E27FC236}">
                    <a16:creationId xmlns:a16="http://schemas.microsoft.com/office/drawing/2014/main" id="{46CC331F-16D3-4866-A8B2-3595EA93D6CB}"/>
                  </a:ext>
                </a:extLst>
              </p:cNvPr>
              <p:cNvSpPr/>
              <p:nvPr/>
            </p:nvSpPr>
            <p:spPr>
              <a:xfrm>
                <a:off x="8197850" y="43862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9" name="矩形 91">
                <a:extLst>
                  <a:ext uri="{FF2B5EF4-FFF2-40B4-BE49-F238E27FC236}">
                    <a16:creationId xmlns:a16="http://schemas.microsoft.com/office/drawing/2014/main" id="{E07F3AF1-EC33-4260-9CC7-ED617C4285C1}"/>
                  </a:ext>
                </a:extLst>
              </p:cNvPr>
              <p:cNvSpPr/>
              <p:nvPr/>
            </p:nvSpPr>
            <p:spPr>
              <a:xfrm>
                <a:off x="7894638" y="43862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0" name="矩形 92">
                <a:extLst>
                  <a:ext uri="{FF2B5EF4-FFF2-40B4-BE49-F238E27FC236}">
                    <a16:creationId xmlns:a16="http://schemas.microsoft.com/office/drawing/2014/main" id="{5B1D0270-2099-4735-A0C0-6DFB9C094BE8}"/>
                  </a:ext>
                </a:extLst>
              </p:cNvPr>
              <p:cNvSpPr/>
              <p:nvPr/>
            </p:nvSpPr>
            <p:spPr>
              <a:xfrm>
                <a:off x="7580313" y="438626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1" name="矩形 93">
                <a:extLst>
                  <a:ext uri="{FF2B5EF4-FFF2-40B4-BE49-F238E27FC236}">
                    <a16:creationId xmlns:a16="http://schemas.microsoft.com/office/drawing/2014/main" id="{5AA59153-18AA-48C1-849D-5CCBD5942998}"/>
                  </a:ext>
                </a:extLst>
              </p:cNvPr>
              <p:cNvSpPr/>
              <p:nvPr/>
            </p:nvSpPr>
            <p:spPr>
              <a:xfrm>
                <a:off x="7288213" y="438626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2" name="矩形 94">
                <a:extLst>
                  <a:ext uri="{FF2B5EF4-FFF2-40B4-BE49-F238E27FC236}">
                    <a16:creationId xmlns:a16="http://schemas.microsoft.com/office/drawing/2014/main" id="{B364BFAC-6337-4D25-9DE5-BD6C0697CE51}"/>
                  </a:ext>
                </a:extLst>
              </p:cNvPr>
              <p:cNvSpPr/>
              <p:nvPr/>
            </p:nvSpPr>
            <p:spPr>
              <a:xfrm>
                <a:off x="6985000" y="43862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3" name="矩形 95">
                <a:extLst>
                  <a:ext uri="{FF2B5EF4-FFF2-40B4-BE49-F238E27FC236}">
                    <a16:creationId xmlns:a16="http://schemas.microsoft.com/office/drawing/2014/main" id="{8B3FD422-9F2D-44C8-8AF7-1C46509C9AA5}"/>
                  </a:ext>
                </a:extLst>
              </p:cNvPr>
              <p:cNvSpPr/>
              <p:nvPr/>
            </p:nvSpPr>
            <p:spPr>
              <a:xfrm>
                <a:off x="6681788" y="43862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4" name="矩形 96">
                <a:extLst>
                  <a:ext uri="{FF2B5EF4-FFF2-40B4-BE49-F238E27FC236}">
                    <a16:creationId xmlns:a16="http://schemas.microsoft.com/office/drawing/2014/main" id="{DB8B3E71-A52A-464D-95E1-84CCE911624D}"/>
                  </a:ext>
                </a:extLst>
              </p:cNvPr>
              <p:cNvSpPr/>
              <p:nvPr/>
            </p:nvSpPr>
            <p:spPr>
              <a:xfrm>
                <a:off x="6378575" y="43862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5" name="矩形 97">
                <a:extLst>
                  <a:ext uri="{FF2B5EF4-FFF2-40B4-BE49-F238E27FC236}">
                    <a16:creationId xmlns:a16="http://schemas.microsoft.com/office/drawing/2014/main" id="{CBBD7E86-2E03-4136-9128-1628124E1DF2}"/>
                  </a:ext>
                </a:extLst>
              </p:cNvPr>
              <p:cNvSpPr/>
              <p:nvPr/>
            </p:nvSpPr>
            <p:spPr>
              <a:xfrm>
                <a:off x="6075363" y="43862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6" name="矩形 98">
                <a:extLst>
                  <a:ext uri="{FF2B5EF4-FFF2-40B4-BE49-F238E27FC236}">
                    <a16:creationId xmlns:a16="http://schemas.microsoft.com/office/drawing/2014/main" id="{651B5634-1E09-4EF8-80E6-9138A59595C4}"/>
                  </a:ext>
                </a:extLst>
              </p:cNvPr>
              <p:cNvSpPr/>
              <p:nvPr/>
            </p:nvSpPr>
            <p:spPr>
              <a:xfrm>
                <a:off x="8501063" y="40782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7" name="矩形 99">
                <a:extLst>
                  <a:ext uri="{FF2B5EF4-FFF2-40B4-BE49-F238E27FC236}">
                    <a16:creationId xmlns:a16="http://schemas.microsoft.com/office/drawing/2014/main" id="{EF276261-9E87-4663-AD00-EA7A46059CA0}"/>
                  </a:ext>
                </a:extLst>
              </p:cNvPr>
              <p:cNvSpPr/>
              <p:nvPr/>
            </p:nvSpPr>
            <p:spPr>
              <a:xfrm>
                <a:off x="8197850" y="40782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8" name="矩形 100">
                <a:extLst>
                  <a:ext uri="{FF2B5EF4-FFF2-40B4-BE49-F238E27FC236}">
                    <a16:creationId xmlns:a16="http://schemas.microsoft.com/office/drawing/2014/main" id="{2807B065-9706-4DF8-9B2A-D3DBCF7EA171}"/>
                  </a:ext>
                </a:extLst>
              </p:cNvPr>
              <p:cNvSpPr/>
              <p:nvPr/>
            </p:nvSpPr>
            <p:spPr>
              <a:xfrm>
                <a:off x="7894638" y="40782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9" name="矩形 101">
                <a:extLst>
                  <a:ext uri="{FF2B5EF4-FFF2-40B4-BE49-F238E27FC236}">
                    <a16:creationId xmlns:a16="http://schemas.microsoft.com/office/drawing/2014/main" id="{2CB6FA78-5AEA-4CCC-8EE3-5F092F5B7524}"/>
                  </a:ext>
                </a:extLst>
              </p:cNvPr>
              <p:cNvSpPr/>
              <p:nvPr/>
            </p:nvSpPr>
            <p:spPr>
              <a:xfrm>
                <a:off x="7580313" y="407828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0" name="矩形 102">
                <a:extLst>
                  <a:ext uri="{FF2B5EF4-FFF2-40B4-BE49-F238E27FC236}">
                    <a16:creationId xmlns:a16="http://schemas.microsoft.com/office/drawing/2014/main" id="{712FF92E-DED1-48CC-AE84-CC627EF0578A}"/>
                  </a:ext>
                </a:extLst>
              </p:cNvPr>
              <p:cNvSpPr/>
              <p:nvPr/>
            </p:nvSpPr>
            <p:spPr>
              <a:xfrm>
                <a:off x="7288213" y="407828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1" name="矩形 103">
                <a:extLst>
                  <a:ext uri="{FF2B5EF4-FFF2-40B4-BE49-F238E27FC236}">
                    <a16:creationId xmlns:a16="http://schemas.microsoft.com/office/drawing/2014/main" id="{EF20852B-2B8F-4F7A-8A10-A036AC3C1794}"/>
                  </a:ext>
                </a:extLst>
              </p:cNvPr>
              <p:cNvSpPr/>
              <p:nvPr/>
            </p:nvSpPr>
            <p:spPr>
              <a:xfrm>
                <a:off x="6985000" y="40782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2" name="矩形 104">
                <a:extLst>
                  <a:ext uri="{FF2B5EF4-FFF2-40B4-BE49-F238E27FC236}">
                    <a16:creationId xmlns:a16="http://schemas.microsoft.com/office/drawing/2014/main" id="{F18B0BDE-D086-4EA5-98DF-622D0BC91E63}"/>
                  </a:ext>
                </a:extLst>
              </p:cNvPr>
              <p:cNvSpPr/>
              <p:nvPr/>
            </p:nvSpPr>
            <p:spPr>
              <a:xfrm>
                <a:off x="6681788" y="40782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3" name="矩形 105">
                <a:extLst>
                  <a:ext uri="{FF2B5EF4-FFF2-40B4-BE49-F238E27FC236}">
                    <a16:creationId xmlns:a16="http://schemas.microsoft.com/office/drawing/2014/main" id="{36187DA2-86D4-4309-964D-C91AE1384219}"/>
                  </a:ext>
                </a:extLst>
              </p:cNvPr>
              <p:cNvSpPr/>
              <p:nvPr/>
            </p:nvSpPr>
            <p:spPr>
              <a:xfrm>
                <a:off x="6378575" y="40782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4" name="矩形 106">
                <a:extLst>
                  <a:ext uri="{FF2B5EF4-FFF2-40B4-BE49-F238E27FC236}">
                    <a16:creationId xmlns:a16="http://schemas.microsoft.com/office/drawing/2014/main" id="{89CDFA8B-BD70-494B-AA7D-E9EA6E9B4E54}"/>
                  </a:ext>
                </a:extLst>
              </p:cNvPr>
              <p:cNvSpPr/>
              <p:nvPr/>
            </p:nvSpPr>
            <p:spPr>
              <a:xfrm>
                <a:off x="6075363" y="40782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5" name="矩形 107">
                <a:extLst>
                  <a:ext uri="{FF2B5EF4-FFF2-40B4-BE49-F238E27FC236}">
                    <a16:creationId xmlns:a16="http://schemas.microsoft.com/office/drawing/2014/main" id="{C39B129B-EA87-4CFC-B778-1B1B160EB25C}"/>
                  </a:ext>
                </a:extLst>
              </p:cNvPr>
              <p:cNvSpPr/>
              <p:nvPr/>
            </p:nvSpPr>
            <p:spPr>
              <a:xfrm>
                <a:off x="8501063" y="37703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6" name="矩形 108">
                <a:extLst>
                  <a:ext uri="{FF2B5EF4-FFF2-40B4-BE49-F238E27FC236}">
                    <a16:creationId xmlns:a16="http://schemas.microsoft.com/office/drawing/2014/main" id="{9310D3CF-FAE6-4828-A308-C6A4B23714D7}"/>
                  </a:ext>
                </a:extLst>
              </p:cNvPr>
              <p:cNvSpPr/>
              <p:nvPr/>
            </p:nvSpPr>
            <p:spPr>
              <a:xfrm>
                <a:off x="8197850" y="37703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7" name="矩形 109">
                <a:extLst>
                  <a:ext uri="{FF2B5EF4-FFF2-40B4-BE49-F238E27FC236}">
                    <a16:creationId xmlns:a16="http://schemas.microsoft.com/office/drawing/2014/main" id="{7995C642-570D-4B4E-9C1B-E5256E73FAF8}"/>
                  </a:ext>
                </a:extLst>
              </p:cNvPr>
              <p:cNvSpPr/>
              <p:nvPr/>
            </p:nvSpPr>
            <p:spPr>
              <a:xfrm>
                <a:off x="7894638" y="37703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8" name="矩形 110">
                <a:extLst>
                  <a:ext uri="{FF2B5EF4-FFF2-40B4-BE49-F238E27FC236}">
                    <a16:creationId xmlns:a16="http://schemas.microsoft.com/office/drawing/2014/main" id="{643D2437-7DD5-4B61-8F97-9E8F34CBBB7F}"/>
                  </a:ext>
                </a:extLst>
              </p:cNvPr>
              <p:cNvSpPr/>
              <p:nvPr/>
            </p:nvSpPr>
            <p:spPr>
              <a:xfrm>
                <a:off x="7580313" y="377031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9" name="矩形 111">
                <a:extLst>
                  <a:ext uri="{FF2B5EF4-FFF2-40B4-BE49-F238E27FC236}">
                    <a16:creationId xmlns:a16="http://schemas.microsoft.com/office/drawing/2014/main" id="{2F22D624-B00F-4277-9B65-D11A548B600B}"/>
                  </a:ext>
                </a:extLst>
              </p:cNvPr>
              <p:cNvSpPr/>
              <p:nvPr/>
            </p:nvSpPr>
            <p:spPr>
              <a:xfrm>
                <a:off x="7288213" y="377031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0" name="矩形 112">
                <a:extLst>
                  <a:ext uri="{FF2B5EF4-FFF2-40B4-BE49-F238E27FC236}">
                    <a16:creationId xmlns:a16="http://schemas.microsoft.com/office/drawing/2014/main" id="{7DD547F3-F412-4760-BACE-71739CA9BB2B}"/>
                  </a:ext>
                </a:extLst>
              </p:cNvPr>
              <p:cNvSpPr/>
              <p:nvPr/>
            </p:nvSpPr>
            <p:spPr>
              <a:xfrm>
                <a:off x="6985000" y="37703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1" name="矩形 113">
                <a:extLst>
                  <a:ext uri="{FF2B5EF4-FFF2-40B4-BE49-F238E27FC236}">
                    <a16:creationId xmlns:a16="http://schemas.microsoft.com/office/drawing/2014/main" id="{637E3028-D1CF-49D7-93B7-47485217BF14}"/>
                  </a:ext>
                </a:extLst>
              </p:cNvPr>
              <p:cNvSpPr/>
              <p:nvPr/>
            </p:nvSpPr>
            <p:spPr>
              <a:xfrm>
                <a:off x="6681788" y="37703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2" name="矩形 114">
                <a:extLst>
                  <a:ext uri="{FF2B5EF4-FFF2-40B4-BE49-F238E27FC236}">
                    <a16:creationId xmlns:a16="http://schemas.microsoft.com/office/drawing/2014/main" id="{00577822-9163-4D30-9253-215068E035B0}"/>
                  </a:ext>
                </a:extLst>
              </p:cNvPr>
              <p:cNvSpPr/>
              <p:nvPr/>
            </p:nvSpPr>
            <p:spPr>
              <a:xfrm>
                <a:off x="6378575" y="37703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3" name="矩形 115">
                <a:extLst>
                  <a:ext uri="{FF2B5EF4-FFF2-40B4-BE49-F238E27FC236}">
                    <a16:creationId xmlns:a16="http://schemas.microsoft.com/office/drawing/2014/main" id="{B38D2692-416C-4A85-8814-FF675A165F54}"/>
                  </a:ext>
                </a:extLst>
              </p:cNvPr>
              <p:cNvSpPr/>
              <p:nvPr/>
            </p:nvSpPr>
            <p:spPr>
              <a:xfrm>
                <a:off x="6075363" y="37703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4" name="矩形 116">
                <a:extLst>
                  <a:ext uri="{FF2B5EF4-FFF2-40B4-BE49-F238E27FC236}">
                    <a16:creationId xmlns:a16="http://schemas.microsoft.com/office/drawing/2014/main" id="{8B80B3E8-4E96-44B7-933A-C34107D85476}"/>
                  </a:ext>
                </a:extLst>
              </p:cNvPr>
              <p:cNvSpPr/>
              <p:nvPr/>
            </p:nvSpPr>
            <p:spPr>
              <a:xfrm>
                <a:off x="8501063" y="34623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5" name="矩形 117">
                <a:extLst>
                  <a:ext uri="{FF2B5EF4-FFF2-40B4-BE49-F238E27FC236}">
                    <a16:creationId xmlns:a16="http://schemas.microsoft.com/office/drawing/2014/main" id="{3D79113B-BCD0-4C1D-9825-E9DE4772B779}"/>
                  </a:ext>
                </a:extLst>
              </p:cNvPr>
              <p:cNvSpPr/>
              <p:nvPr/>
            </p:nvSpPr>
            <p:spPr>
              <a:xfrm>
                <a:off x="8197850" y="34623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6" name="矩形 118">
                <a:extLst>
                  <a:ext uri="{FF2B5EF4-FFF2-40B4-BE49-F238E27FC236}">
                    <a16:creationId xmlns:a16="http://schemas.microsoft.com/office/drawing/2014/main" id="{B750CE85-E40B-45A7-B79D-C03245DF10DA}"/>
                  </a:ext>
                </a:extLst>
              </p:cNvPr>
              <p:cNvSpPr/>
              <p:nvPr/>
            </p:nvSpPr>
            <p:spPr>
              <a:xfrm>
                <a:off x="7894638" y="34623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7" name="矩形 119">
                <a:extLst>
                  <a:ext uri="{FF2B5EF4-FFF2-40B4-BE49-F238E27FC236}">
                    <a16:creationId xmlns:a16="http://schemas.microsoft.com/office/drawing/2014/main" id="{64AC0CA8-F3EF-447C-91F7-485862AD4200}"/>
                  </a:ext>
                </a:extLst>
              </p:cNvPr>
              <p:cNvSpPr/>
              <p:nvPr/>
            </p:nvSpPr>
            <p:spPr>
              <a:xfrm>
                <a:off x="7580313" y="346233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8" name="矩形 120">
                <a:extLst>
                  <a:ext uri="{FF2B5EF4-FFF2-40B4-BE49-F238E27FC236}">
                    <a16:creationId xmlns:a16="http://schemas.microsoft.com/office/drawing/2014/main" id="{3BB04B19-8BBB-401B-8CC4-7920B78D4FDE}"/>
                  </a:ext>
                </a:extLst>
              </p:cNvPr>
              <p:cNvSpPr/>
              <p:nvPr/>
            </p:nvSpPr>
            <p:spPr>
              <a:xfrm>
                <a:off x="7288213" y="346233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9" name="矩形 121">
                <a:extLst>
                  <a:ext uri="{FF2B5EF4-FFF2-40B4-BE49-F238E27FC236}">
                    <a16:creationId xmlns:a16="http://schemas.microsoft.com/office/drawing/2014/main" id="{3D7AE2B0-0139-4B7D-93BB-5067EB79A77D}"/>
                  </a:ext>
                </a:extLst>
              </p:cNvPr>
              <p:cNvSpPr/>
              <p:nvPr/>
            </p:nvSpPr>
            <p:spPr>
              <a:xfrm>
                <a:off x="6985000" y="34623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0" name="矩形 122">
                <a:extLst>
                  <a:ext uri="{FF2B5EF4-FFF2-40B4-BE49-F238E27FC236}">
                    <a16:creationId xmlns:a16="http://schemas.microsoft.com/office/drawing/2014/main" id="{91B35B21-A4B8-45A5-B1D6-FF9CD5F46B2F}"/>
                  </a:ext>
                </a:extLst>
              </p:cNvPr>
              <p:cNvSpPr/>
              <p:nvPr/>
            </p:nvSpPr>
            <p:spPr>
              <a:xfrm>
                <a:off x="6681788" y="34623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1" name="矩形 123">
                <a:extLst>
                  <a:ext uri="{FF2B5EF4-FFF2-40B4-BE49-F238E27FC236}">
                    <a16:creationId xmlns:a16="http://schemas.microsoft.com/office/drawing/2014/main" id="{A440D981-90A4-4DDD-BD96-5515197D32F0}"/>
                  </a:ext>
                </a:extLst>
              </p:cNvPr>
              <p:cNvSpPr/>
              <p:nvPr/>
            </p:nvSpPr>
            <p:spPr>
              <a:xfrm>
                <a:off x="6378575" y="34623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2" name="矩形 124">
                <a:extLst>
                  <a:ext uri="{FF2B5EF4-FFF2-40B4-BE49-F238E27FC236}">
                    <a16:creationId xmlns:a16="http://schemas.microsoft.com/office/drawing/2014/main" id="{7CFBE5A8-5626-4C63-8505-AEDFF995CD05}"/>
                  </a:ext>
                </a:extLst>
              </p:cNvPr>
              <p:cNvSpPr/>
              <p:nvPr/>
            </p:nvSpPr>
            <p:spPr>
              <a:xfrm>
                <a:off x="6075363" y="34623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3" name="矩形 125">
                <a:extLst>
                  <a:ext uri="{FF2B5EF4-FFF2-40B4-BE49-F238E27FC236}">
                    <a16:creationId xmlns:a16="http://schemas.microsoft.com/office/drawing/2014/main" id="{7AC4F234-B1A1-439E-A33D-F41C27F7E481}"/>
                  </a:ext>
                </a:extLst>
              </p:cNvPr>
              <p:cNvSpPr/>
              <p:nvPr/>
            </p:nvSpPr>
            <p:spPr>
              <a:xfrm>
                <a:off x="8501063" y="31543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4" name="矩形 126">
                <a:extLst>
                  <a:ext uri="{FF2B5EF4-FFF2-40B4-BE49-F238E27FC236}">
                    <a16:creationId xmlns:a16="http://schemas.microsoft.com/office/drawing/2014/main" id="{E85FFCB0-A2DC-4D84-AA17-FD944D892E08}"/>
                  </a:ext>
                </a:extLst>
              </p:cNvPr>
              <p:cNvSpPr/>
              <p:nvPr/>
            </p:nvSpPr>
            <p:spPr>
              <a:xfrm>
                <a:off x="8197850" y="31543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5" name="矩形 127">
                <a:extLst>
                  <a:ext uri="{FF2B5EF4-FFF2-40B4-BE49-F238E27FC236}">
                    <a16:creationId xmlns:a16="http://schemas.microsoft.com/office/drawing/2014/main" id="{6B6085A2-578E-4F45-8C61-902D069FA8BF}"/>
                  </a:ext>
                </a:extLst>
              </p:cNvPr>
              <p:cNvSpPr/>
              <p:nvPr/>
            </p:nvSpPr>
            <p:spPr>
              <a:xfrm>
                <a:off x="7894638" y="31543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6" name="矩形 128">
                <a:extLst>
                  <a:ext uri="{FF2B5EF4-FFF2-40B4-BE49-F238E27FC236}">
                    <a16:creationId xmlns:a16="http://schemas.microsoft.com/office/drawing/2014/main" id="{AB281E99-60F7-4809-83C9-625A2B26A3DA}"/>
                  </a:ext>
                </a:extLst>
              </p:cNvPr>
              <p:cNvSpPr/>
              <p:nvPr/>
            </p:nvSpPr>
            <p:spPr>
              <a:xfrm>
                <a:off x="7580313" y="315436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7" name="矩形 129">
                <a:extLst>
                  <a:ext uri="{FF2B5EF4-FFF2-40B4-BE49-F238E27FC236}">
                    <a16:creationId xmlns:a16="http://schemas.microsoft.com/office/drawing/2014/main" id="{41BAA131-8F9C-4CFC-874D-AEAA3E7622A6}"/>
                  </a:ext>
                </a:extLst>
              </p:cNvPr>
              <p:cNvSpPr/>
              <p:nvPr/>
            </p:nvSpPr>
            <p:spPr>
              <a:xfrm>
                <a:off x="7288213" y="315436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8" name="矩形 130">
                <a:extLst>
                  <a:ext uri="{FF2B5EF4-FFF2-40B4-BE49-F238E27FC236}">
                    <a16:creationId xmlns:a16="http://schemas.microsoft.com/office/drawing/2014/main" id="{7BE776C1-60F3-4C9D-B3EA-B6A8403F380F}"/>
                  </a:ext>
                </a:extLst>
              </p:cNvPr>
              <p:cNvSpPr/>
              <p:nvPr/>
            </p:nvSpPr>
            <p:spPr>
              <a:xfrm>
                <a:off x="6985000" y="31543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9" name="矩形 131">
                <a:extLst>
                  <a:ext uri="{FF2B5EF4-FFF2-40B4-BE49-F238E27FC236}">
                    <a16:creationId xmlns:a16="http://schemas.microsoft.com/office/drawing/2014/main" id="{AD8E0B89-BF21-41BC-A4CD-3696ECED7DA0}"/>
                  </a:ext>
                </a:extLst>
              </p:cNvPr>
              <p:cNvSpPr/>
              <p:nvPr/>
            </p:nvSpPr>
            <p:spPr>
              <a:xfrm>
                <a:off x="6681788" y="31543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0" name="矩形 132">
                <a:extLst>
                  <a:ext uri="{FF2B5EF4-FFF2-40B4-BE49-F238E27FC236}">
                    <a16:creationId xmlns:a16="http://schemas.microsoft.com/office/drawing/2014/main" id="{82F29998-122E-49D7-A976-BC26DCBF96DC}"/>
                  </a:ext>
                </a:extLst>
              </p:cNvPr>
              <p:cNvSpPr/>
              <p:nvPr/>
            </p:nvSpPr>
            <p:spPr>
              <a:xfrm>
                <a:off x="6378575" y="31543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1" name="矩形 133">
                <a:extLst>
                  <a:ext uri="{FF2B5EF4-FFF2-40B4-BE49-F238E27FC236}">
                    <a16:creationId xmlns:a16="http://schemas.microsoft.com/office/drawing/2014/main" id="{50AB138E-E6CE-4177-A89E-5E777E2D6727}"/>
                  </a:ext>
                </a:extLst>
              </p:cNvPr>
              <p:cNvSpPr/>
              <p:nvPr/>
            </p:nvSpPr>
            <p:spPr>
              <a:xfrm>
                <a:off x="6075363" y="31543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2" name="矩形 134">
                <a:extLst>
                  <a:ext uri="{FF2B5EF4-FFF2-40B4-BE49-F238E27FC236}">
                    <a16:creationId xmlns:a16="http://schemas.microsoft.com/office/drawing/2014/main" id="{6DBA8D5E-3F5B-466E-811C-2E0ACEEF608F}"/>
                  </a:ext>
                </a:extLst>
              </p:cNvPr>
              <p:cNvSpPr/>
              <p:nvPr/>
            </p:nvSpPr>
            <p:spPr>
              <a:xfrm>
                <a:off x="8501063" y="28463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3" name="矩形 135">
                <a:extLst>
                  <a:ext uri="{FF2B5EF4-FFF2-40B4-BE49-F238E27FC236}">
                    <a16:creationId xmlns:a16="http://schemas.microsoft.com/office/drawing/2014/main" id="{AC116E56-3FE9-464E-A5C5-A62C8B7934F7}"/>
                  </a:ext>
                </a:extLst>
              </p:cNvPr>
              <p:cNvSpPr/>
              <p:nvPr/>
            </p:nvSpPr>
            <p:spPr>
              <a:xfrm>
                <a:off x="8197850" y="28463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4" name="矩形 136">
                <a:extLst>
                  <a:ext uri="{FF2B5EF4-FFF2-40B4-BE49-F238E27FC236}">
                    <a16:creationId xmlns:a16="http://schemas.microsoft.com/office/drawing/2014/main" id="{853C6888-D42F-4571-8306-E09C37D1837A}"/>
                  </a:ext>
                </a:extLst>
              </p:cNvPr>
              <p:cNvSpPr/>
              <p:nvPr/>
            </p:nvSpPr>
            <p:spPr>
              <a:xfrm>
                <a:off x="7894638" y="28463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5" name="矩形 137">
                <a:extLst>
                  <a:ext uri="{FF2B5EF4-FFF2-40B4-BE49-F238E27FC236}">
                    <a16:creationId xmlns:a16="http://schemas.microsoft.com/office/drawing/2014/main" id="{81D1E896-B876-49E3-B1B8-514EF539C96A}"/>
                  </a:ext>
                </a:extLst>
              </p:cNvPr>
              <p:cNvSpPr/>
              <p:nvPr/>
            </p:nvSpPr>
            <p:spPr>
              <a:xfrm>
                <a:off x="7580313" y="284638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6" name="矩形 138">
                <a:extLst>
                  <a:ext uri="{FF2B5EF4-FFF2-40B4-BE49-F238E27FC236}">
                    <a16:creationId xmlns:a16="http://schemas.microsoft.com/office/drawing/2014/main" id="{923F1812-110B-4708-8735-F497018E21C3}"/>
                  </a:ext>
                </a:extLst>
              </p:cNvPr>
              <p:cNvSpPr/>
              <p:nvPr/>
            </p:nvSpPr>
            <p:spPr>
              <a:xfrm>
                <a:off x="7288213" y="284638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7" name="矩形 139">
                <a:extLst>
                  <a:ext uri="{FF2B5EF4-FFF2-40B4-BE49-F238E27FC236}">
                    <a16:creationId xmlns:a16="http://schemas.microsoft.com/office/drawing/2014/main" id="{3DB01116-6F45-4739-97D5-B768D6D62C91}"/>
                  </a:ext>
                </a:extLst>
              </p:cNvPr>
              <p:cNvSpPr/>
              <p:nvPr/>
            </p:nvSpPr>
            <p:spPr>
              <a:xfrm>
                <a:off x="6985000" y="28463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8" name="矩形 140">
                <a:extLst>
                  <a:ext uri="{FF2B5EF4-FFF2-40B4-BE49-F238E27FC236}">
                    <a16:creationId xmlns:a16="http://schemas.microsoft.com/office/drawing/2014/main" id="{A352546E-E777-439A-9FEF-5FDB3B3B3E3D}"/>
                  </a:ext>
                </a:extLst>
              </p:cNvPr>
              <p:cNvSpPr/>
              <p:nvPr/>
            </p:nvSpPr>
            <p:spPr>
              <a:xfrm>
                <a:off x="6681788" y="28463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9" name="矩形 141">
                <a:extLst>
                  <a:ext uri="{FF2B5EF4-FFF2-40B4-BE49-F238E27FC236}">
                    <a16:creationId xmlns:a16="http://schemas.microsoft.com/office/drawing/2014/main" id="{03930E69-BCD6-4AB1-94B4-EC240085CF31}"/>
                  </a:ext>
                </a:extLst>
              </p:cNvPr>
              <p:cNvSpPr/>
              <p:nvPr/>
            </p:nvSpPr>
            <p:spPr>
              <a:xfrm>
                <a:off x="6378575" y="28463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0" name="矩形 142">
                <a:extLst>
                  <a:ext uri="{FF2B5EF4-FFF2-40B4-BE49-F238E27FC236}">
                    <a16:creationId xmlns:a16="http://schemas.microsoft.com/office/drawing/2014/main" id="{C9793532-41DA-4CF6-A6AA-03B6F90ABC1E}"/>
                  </a:ext>
                </a:extLst>
              </p:cNvPr>
              <p:cNvSpPr/>
              <p:nvPr/>
            </p:nvSpPr>
            <p:spPr>
              <a:xfrm>
                <a:off x="6075363" y="28463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1" name="矩形 143">
                <a:extLst>
                  <a:ext uri="{FF2B5EF4-FFF2-40B4-BE49-F238E27FC236}">
                    <a16:creationId xmlns:a16="http://schemas.microsoft.com/office/drawing/2014/main" id="{64D9D643-6840-4A9F-A0A0-E4B1A1E130F3}"/>
                  </a:ext>
                </a:extLst>
              </p:cNvPr>
              <p:cNvSpPr/>
              <p:nvPr/>
            </p:nvSpPr>
            <p:spPr>
              <a:xfrm>
                <a:off x="8501063" y="25384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2" name="矩形 144">
                <a:extLst>
                  <a:ext uri="{FF2B5EF4-FFF2-40B4-BE49-F238E27FC236}">
                    <a16:creationId xmlns:a16="http://schemas.microsoft.com/office/drawing/2014/main" id="{D3A0B307-7B74-437C-91ED-58146A1D10C1}"/>
                  </a:ext>
                </a:extLst>
              </p:cNvPr>
              <p:cNvSpPr/>
              <p:nvPr/>
            </p:nvSpPr>
            <p:spPr>
              <a:xfrm>
                <a:off x="8197850" y="25384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3" name="矩形 145">
                <a:extLst>
                  <a:ext uri="{FF2B5EF4-FFF2-40B4-BE49-F238E27FC236}">
                    <a16:creationId xmlns:a16="http://schemas.microsoft.com/office/drawing/2014/main" id="{843F90C4-1120-4861-ADCE-F86CD40664AA}"/>
                  </a:ext>
                </a:extLst>
              </p:cNvPr>
              <p:cNvSpPr/>
              <p:nvPr/>
            </p:nvSpPr>
            <p:spPr>
              <a:xfrm>
                <a:off x="7894638" y="25384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4" name="矩形 146">
                <a:extLst>
                  <a:ext uri="{FF2B5EF4-FFF2-40B4-BE49-F238E27FC236}">
                    <a16:creationId xmlns:a16="http://schemas.microsoft.com/office/drawing/2014/main" id="{4DFF51EB-E23A-4CD5-8A61-137E039166E8}"/>
                  </a:ext>
                </a:extLst>
              </p:cNvPr>
              <p:cNvSpPr/>
              <p:nvPr/>
            </p:nvSpPr>
            <p:spPr>
              <a:xfrm>
                <a:off x="7580313" y="253841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5" name="矩形 147">
                <a:extLst>
                  <a:ext uri="{FF2B5EF4-FFF2-40B4-BE49-F238E27FC236}">
                    <a16:creationId xmlns:a16="http://schemas.microsoft.com/office/drawing/2014/main" id="{836A2C6A-308C-4866-8BB2-AD238AB7D080}"/>
                  </a:ext>
                </a:extLst>
              </p:cNvPr>
              <p:cNvSpPr/>
              <p:nvPr/>
            </p:nvSpPr>
            <p:spPr>
              <a:xfrm>
                <a:off x="7288213" y="253841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6" name="矩形 148">
                <a:extLst>
                  <a:ext uri="{FF2B5EF4-FFF2-40B4-BE49-F238E27FC236}">
                    <a16:creationId xmlns:a16="http://schemas.microsoft.com/office/drawing/2014/main" id="{3C859538-C7BD-48C5-9A80-DA73B722A919}"/>
                  </a:ext>
                </a:extLst>
              </p:cNvPr>
              <p:cNvSpPr/>
              <p:nvPr/>
            </p:nvSpPr>
            <p:spPr>
              <a:xfrm>
                <a:off x="6985000" y="25384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7" name="矩形 149">
                <a:extLst>
                  <a:ext uri="{FF2B5EF4-FFF2-40B4-BE49-F238E27FC236}">
                    <a16:creationId xmlns:a16="http://schemas.microsoft.com/office/drawing/2014/main" id="{49493761-B873-4616-B91D-4861A2656051}"/>
                  </a:ext>
                </a:extLst>
              </p:cNvPr>
              <p:cNvSpPr/>
              <p:nvPr/>
            </p:nvSpPr>
            <p:spPr>
              <a:xfrm>
                <a:off x="6681788" y="25384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8" name="矩形 150">
                <a:extLst>
                  <a:ext uri="{FF2B5EF4-FFF2-40B4-BE49-F238E27FC236}">
                    <a16:creationId xmlns:a16="http://schemas.microsoft.com/office/drawing/2014/main" id="{C08B0CC1-3ACC-4B2E-9DA2-97EF01DF69AB}"/>
                  </a:ext>
                </a:extLst>
              </p:cNvPr>
              <p:cNvSpPr/>
              <p:nvPr/>
            </p:nvSpPr>
            <p:spPr>
              <a:xfrm>
                <a:off x="6378575" y="25384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9" name="矩形 151">
                <a:extLst>
                  <a:ext uri="{FF2B5EF4-FFF2-40B4-BE49-F238E27FC236}">
                    <a16:creationId xmlns:a16="http://schemas.microsoft.com/office/drawing/2014/main" id="{114444B1-9D61-469F-ACC0-5AD612E87E84}"/>
                  </a:ext>
                </a:extLst>
              </p:cNvPr>
              <p:cNvSpPr/>
              <p:nvPr/>
            </p:nvSpPr>
            <p:spPr>
              <a:xfrm>
                <a:off x="6075363" y="25384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90" name="直线 152">
                <a:extLst>
                  <a:ext uri="{FF2B5EF4-FFF2-40B4-BE49-F238E27FC236}">
                    <a16:creationId xmlns:a16="http://schemas.microsoft.com/office/drawing/2014/main" id="{85C0ADC4-E6B5-4935-A421-AFC6AD06812B}"/>
                  </a:ext>
                </a:extLst>
              </p:cNvPr>
              <p:cNvSpPr/>
              <p:nvPr/>
            </p:nvSpPr>
            <p:spPr>
              <a:xfrm>
                <a:off x="6075363" y="2538413"/>
                <a:ext cx="3638550" cy="0"/>
              </a:xfrm>
              <a:prstGeom prst="line">
                <a:avLst/>
              </a:prstGeom>
              <a:ln w="3175" cap="sq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" name="直线 153">
                <a:extLst>
                  <a:ext uri="{FF2B5EF4-FFF2-40B4-BE49-F238E27FC236}">
                    <a16:creationId xmlns:a16="http://schemas.microsoft.com/office/drawing/2014/main" id="{54F5E899-7FE7-4E6D-9D13-1B7592C79870}"/>
                  </a:ext>
                </a:extLst>
              </p:cNvPr>
              <p:cNvSpPr/>
              <p:nvPr/>
            </p:nvSpPr>
            <p:spPr>
              <a:xfrm>
                <a:off x="6072609" y="6232736"/>
                <a:ext cx="3638550" cy="0"/>
              </a:xfrm>
              <a:prstGeom prst="line">
                <a:avLst/>
              </a:prstGeom>
              <a:ln w="3175" cap="sq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" name="直线 154">
                <a:extLst>
                  <a:ext uri="{FF2B5EF4-FFF2-40B4-BE49-F238E27FC236}">
                    <a16:creationId xmlns:a16="http://schemas.microsoft.com/office/drawing/2014/main" id="{14DFB0B8-4EA2-41FE-B90F-50F2D00A59FF}"/>
                  </a:ext>
                </a:extLst>
              </p:cNvPr>
              <p:cNvSpPr/>
              <p:nvPr/>
            </p:nvSpPr>
            <p:spPr>
              <a:xfrm>
                <a:off x="6075363" y="2538413"/>
                <a:ext cx="0" cy="3686175"/>
              </a:xfrm>
              <a:prstGeom prst="line">
                <a:avLst/>
              </a:prstGeom>
              <a:ln w="3175" cap="sq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" name="直线 155">
                <a:extLst>
                  <a:ext uri="{FF2B5EF4-FFF2-40B4-BE49-F238E27FC236}">
                    <a16:creationId xmlns:a16="http://schemas.microsoft.com/office/drawing/2014/main" id="{2A83FA9A-56E9-452C-9385-8B9A10677473}"/>
                  </a:ext>
                </a:extLst>
              </p:cNvPr>
              <p:cNvSpPr/>
              <p:nvPr/>
            </p:nvSpPr>
            <p:spPr>
              <a:xfrm>
                <a:off x="9713913" y="2538413"/>
                <a:ext cx="0" cy="3686175"/>
              </a:xfrm>
              <a:prstGeom prst="line">
                <a:avLst/>
              </a:prstGeom>
              <a:ln w="3175" cap="sq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" name="直线 156">
                <a:extLst>
                  <a:ext uri="{FF2B5EF4-FFF2-40B4-BE49-F238E27FC236}">
                    <a16:creationId xmlns:a16="http://schemas.microsoft.com/office/drawing/2014/main" id="{2471F531-6793-48B0-BF54-1D2667957142}"/>
                  </a:ext>
                </a:extLst>
              </p:cNvPr>
              <p:cNvSpPr/>
              <p:nvPr/>
            </p:nvSpPr>
            <p:spPr>
              <a:xfrm>
                <a:off x="6378575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" name="直线 157">
                <a:extLst>
                  <a:ext uri="{FF2B5EF4-FFF2-40B4-BE49-F238E27FC236}">
                    <a16:creationId xmlns:a16="http://schemas.microsoft.com/office/drawing/2014/main" id="{6C26E46E-A024-445A-939D-905E29F366D6}"/>
                  </a:ext>
                </a:extLst>
              </p:cNvPr>
              <p:cNvSpPr/>
              <p:nvPr/>
            </p:nvSpPr>
            <p:spPr>
              <a:xfrm>
                <a:off x="6681788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" name="直线 158">
                <a:extLst>
                  <a:ext uri="{FF2B5EF4-FFF2-40B4-BE49-F238E27FC236}">
                    <a16:creationId xmlns:a16="http://schemas.microsoft.com/office/drawing/2014/main" id="{A8687FC0-410C-461D-BF72-50061C685688}"/>
                  </a:ext>
                </a:extLst>
              </p:cNvPr>
              <p:cNvSpPr/>
              <p:nvPr/>
            </p:nvSpPr>
            <p:spPr>
              <a:xfrm>
                <a:off x="6985000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" name="直线 159">
                <a:extLst>
                  <a:ext uri="{FF2B5EF4-FFF2-40B4-BE49-F238E27FC236}">
                    <a16:creationId xmlns:a16="http://schemas.microsoft.com/office/drawing/2014/main" id="{BE5D1F08-864D-4815-85E5-99159CF3B0BF}"/>
                  </a:ext>
                </a:extLst>
              </p:cNvPr>
              <p:cNvSpPr/>
              <p:nvPr/>
            </p:nvSpPr>
            <p:spPr>
              <a:xfrm>
                <a:off x="7288213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" name="直线 160">
                <a:extLst>
                  <a:ext uri="{FF2B5EF4-FFF2-40B4-BE49-F238E27FC236}">
                    <a16:creationId xmlns:a16="http://schemas.microsoft.com/office/drawing/2014/main" id="{E3F0D381-0663-4709-A1D8-9E7DD8D620B7}"/>
                  </a:ext>
                </a:extLst>
              </p:cNvPr>
              <p:cNvSpPr/>
              <p:nvPr/>
            </p:nvSpPr>
            <p:spPr>
              <a:xfrm>
                <a:off x="7580313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" name="直线 161">
                <a:extLst>
                  <a:ext uri="{FF2B5EF4-FFF2-40B4-BE49-F238E27FC236}">
                    <a16:creationId xmlns:a16="http://schemas.microsoft.com/office/drawing/2014/main" id="{46D7EB30-7349-4982-A535-30E7BED71133}"/>
                  </a:ext>
                </a:extLst>
              </p:cNvPr>
              <p:cNvSpPr/>
              <p:nvPr/>
            </p:nvSpPr>
            <p:spPr>
              <a:xfrm>
                <a:off x="7894638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" name="直线 162">
                <a:extLst>
                  <a:ext uri="{FF2B5EF4-FFF2-40B4-BE49-F238E27FC236}">
                    <a16:creationId xmlns:a16="http://schemas.microsoft.com/office/drawing/2014/main" id="{4D41F200-B801-4F1E-9A84-AEA6D8ACD03F}"/>
                  </a:ext>
                </a:extLst>
              </p:cNvPr>
              <p:cNvSpPr/>
              <p:nvPr/>
            </p:nvSpPr>
            <p:spPr>
              <a:xfrm>
                <a:off x="8197850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" name="直线 163">
                <a:extLst>
                  <a:ext uri="{FF2B5EF4-FFF2-40B4-BE49-F238E27FC236}">
                    <a16:creationId xmlns:a16="http://schemas.microsoft.com/office/drawing/2014/main" id="{121AA439-CB32-477A-A1B4-ED765D057CBF}"/>
                  </a:ext>
                </a:extLst>
              </p:cNvPr>
              <p:cNvSpPr/>
              <p:nvPr/>
            </p:nvSpPr>
            <p:spPr>
              <a:xfrm>
                <a:off x="8501063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" name="直线 164">
                <a:extLst>
                  <a:ext uri="{FF2B5EF4-FFF2-40B4-BE49-F238E27FC236}">
                    <a16:creationId xmlns:a16="http://schemas.microsoft.com/office/drawing/2014/main" id="{D16968D4-F01D-43BC-ABFE-77684E79B038}"/>
                  </a:ext>
                </a:extLst>
              </p:cNvPr>
              <p:cNvSpPr/>
              <p:nvPr/>
            </p:nvSpPr>
            <p:spPr>
              <a:xfrm>
                <a:off x="6075363" y="284638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" name="直线 165">
                <a:extLst>
                  <a:ext uri="{FF2B5EF4-FFF2-40B4-BE49-F238E27FC236}">
                    <a16:creationId xmlns:a16="http://schemas.microsoft.com/office/drawing/2014/main" id="{FA53B2B1-FA3C-4D6C-B033-92B5A8008A8A}"/>
                  </a:ext>
                </a:extLst>
              </p:cNvPr>
              <p:cNvSpPr/>
              <p:nvPr/>
            </p:nvSpPr>
            <p:spPr>
              <a:xfrm>
                <a:off x="6075363" y="315436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" name="直线 166">
                <a:extLst>
                  <a:ext uri="{FF2B5EF4-FFF2-40B4-BE49-F238E27FC236}">
                    <a16:creationId xmlns:a16="http://schemas.microsoft.com/office/drawing/2014/main" id="{0CFB9F25-8669-440B-80D2-03DEB470891F}"/>
                  </a:ext>
                </a:extLst>
              </p:cNvPr>
              <p:cNvSpPr/>
              <p:nvPr/>
            </p:nvSpPr>
            <p:spPr>
              <a:xfrm>
                <a:off x="6075363" y="346233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" name="直线 167">
                <a:extLst>
                  <a:ext uri="{FF2B5EF4-FFF2-40B4-BE49-F238E27FC236}">
                    <a16:creationId xmlns:a16="http://schemas.microsoft.com/office/drawing/2014/main" id="{D1CE8D32-6284-44BB-9319-F5877FB8F20D}"/>
                  </a:ext>
                </a:extLst>
              </p:cNvPr>
              <p:cNvSpPr/>
              <p:nvPr/>
            </p:nvSpPr>
            <p:spPr>
              <a:xfrm>
                <a:off x="6075363" y="377031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" name="直线 168">
                <a:extLst>
                  <a:ext uri="{FF2B5EF4-FFF2-40B4-BE49-F238E27FC236}">
                    <a16:creationId xmlns:a16="http://schemas.microsoft.com/office/drawing/2014/main" id="{A9040A9C-0BFB-4CCA-AB42-1326E8CA8B0A}"/>
                  </a:ext>
                </a:extLst>
              </p:cNvPr>
              <p:cNvSpPr/>
              <p:nvPr/>
            </p:nvSpPr>
            <p:spPr>
              <a:xfrm>
                <a:off x="6075363" y="407828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" name="直线 169">
                <a:extLst>
                  <a:ext uri="{FF2B5EF4-FFF2-40B4-BE49-F238E27FC236}">
                    <a16:creationId xmlns:a16="http://schemas.microsoft.com/office/drawing/2014/main" id="{C502E7D6-947F-4F7A-80D9-F1213E125B3B}"/>
                  </a:ext>
                </a:extLst>
              </p:cNvPr>
              <p:cNvSpPr/>
              <p:nvPr/>
            </p:nvSpPr>
            <p:spPr>
              <a:xfrm>
                <a:off x="6075363" y="438626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" name="直线 170">
                <a:extLst>
                  <a:ext uri="{FF2B5EF4-FFF2-40B4-BE49-F238E27FC236}">
                    <a16:creationId xmlns:a16="http://schemas.microsoft.com/office/drawing/2014/main" id="{62731FA6-1A3F-4469-BFD5-26C0A5FEF611}"/>
                  </a:ext>
                </a:extLst>
              </p:cNvPr>
              <p:cNvSpPr/>
              <p:nvPr/>
            </p:nvSpPr>
            <p:spPr>
              <a:xfrm>
                <a:off x="6075363" y="469423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" name="直线 171">
                <a:extLst>
                  <a:ext uri="{FF2B5EF4-FFF2-40B4-BE49-F238E27FC236}">
                    <a16:creationId xmlns:a16="http://schemas.microsoft.com/office/drawing/2014/main" id="{EB34D7E7-8B60-4CA5-888B-6A6CB5AE034F}"/>
                  </a:ext>
                </a:extLst>
              </p:cNvPr>
              <p:cNvSpPr/>
              <p:nvPr/>
            </p:nvSpPr>
            <p:spPr>
              <a:xfrm>
                <a:off x="6075363" y="500221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" name="直线 172">
                <a:extLst>
                  <a:ext uri="{FF2B5EF4-FFF2-40B4-BE49-F238E27FC236}">
                    <a16:creationId xmlns:a16="http://schemas.microsoft.com/office/drawing/2014/main" id="{1370019B-BB7B-4BC7-91FD-58CD6B40695F}"/>
                  </a:ext>
                </a:extLst>
              </p:cNvPr>
              <p:cNvSpPr/>
              <p:nvPr/>
            </p:nvSpPr>
            <p:spPr>
              <a:xfrm>
                <a:off x="6075363" y="531018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" name="直线 173">
                <a:extLst>
                  <a:ext uri="{FF2B5EF4-FFF2-40B4-BE49-F238E27FC236}">
                    <a16:creationId xmlns:a16="http://schemas.microsoft.com/office/drawing/2014/main" id="{C008617F-DF92-415A-920D-61D3EAA05296}"/>
                  </a:ext>
                </a:extLst>
              </p:cNvPr>
              <p:cNvSpPr/>
              <p:nvPr/>
            </p:nvSpPr>
            <p:spPr>
              <a:xfrm>
                <a:off x="6075363" y="561816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" name="直线 174">
                <a:extLst>
                  <a:ext uri="{FF2B5EF4-FFF2-40B4-BE49-F238E27FC236}">
                    <a16:creationId xmlns:a16="http://schemas.microsoft.com/office/drawing/2014/main" id="{67703518-D1B7-437A-A9A4-EF59E066C564}"/>
                  </a:ext>
                </a:extLst>
              </p:cNvPr>
              <p:cNvSpPr/>
              <p:nvPr/>
            </p:nvSpPr>
            <p:spPr>
              <a:xfrm>
                <a:off x="6075363" y="592613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" name="直线 175">
                <a:extLst>
                  <a:ext uri="{FF2B5EF4-FFF2-40B4-BE49-F238E27FC236}">
                    <a16:creationId xmlns:a16="http://schemas.microsoft.com/office/drawing/2014/main" id="{6EF945AD-EFC6-4D3D-A67C-A0F82CE2EBA8}"/>
                  </a:ext>
                </a:extLst>
              </p:cNvPr>
              <p:cNvSpPr/>
              <p:nvPr/>
            </p:nvSpPr>
            <p:spPr>
              <a:xfrm>
                <a:off x="8804275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" name="直线 176">
                <a:extLst>
                  <a:ext uri="{FF2B5EF4-FFF2-40B4-BE49-F238E27FC236}">
                    <a16:creationId xmlns:a16="http://schemas.microsoft.com/office/drawing/2014/main" id="{B46ACED1-5391-47C3-BB4E-90F423F15B1B}"/>
                  </a:ext>
                </a:extLst>
              </p:cNvPr>
              <p:cNvSpPr/>
              <p:nvPr/>
            </p:nvSpPr>
            <p:spPr>
              <a:xfrm>
                <a:off x="9107488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" name="直线 177">
                <a:extLst>
                  <a:ext uri="{FF2B5EF4-FFF2-40B4-BE49-F238E27FC236}">
                    <a16:creationId xmlns:a16="http://schemas.microsoft.com/office/drawing/2014/main" id="{4FF9AE24-9139-4A4C-B852-8A429F4E5A7F}"/>
                  </a:ext>
                </a:extLst>
              </p:cNvPr>
              <p:cNvSpPr/>
              <p:nvPr/>
            </p:nvSpPr>
            <p:spPr>
              <a:xfrm>
                <a:off x="9380538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" name="文本框 178">
                <a:extLst>
                  <a:ext uri="{FF2B5EF4-FFF2-40B4-BE49-F238E27FC236}">
                    <a16:creationId xmlns:a16="http://schemas.microsoft.com/office/drawing/2014/main" id="{696F9C09-1EA8-45F7-AD94-9B7A472A4BD6}"/>
                  </a:ext>
                </a:extLst>
              </p:cNvPr>
              <p:cNvSpPr txBox="1"/>
              <p:nvPr/>
            </p:nvSpPr>
            <p:spPr>
              <a:xfrm>
                <a:off x="8061326" y="4337050"/>
                <a:ext cx="296863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</a:p>
            </p:txBody>
          </p:sp>
          <p:sp>
            <p:nvSpPr>
              <p:cNvPr id="417" name="文本框 179">
                <a:extLst>
                  <a:ext uri="{FF2B5EF4-FFF2-40B4-BE49-F238E27FC236}">
                    <a16:creationId xmlns:a16="http://schemas.microsoft.com/office/drawing/2014/main" id="{241A5E9C-5D85-445F-B5B4-E486428BDD99}"/>
                  </a:ext>
                </a:extLst>
              </p:cNvPr>
              <p:cNvSpPr txBox="1"/>
              <p:nvPr/>
            </p:nvSpPr>
            <p:spPr>
              <a:xfrm>
                <a:off x="8362950" y="4337050"/>
                <a:ext cx="296863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</a:p>
            </p:txBody>
          </p:sp>
          <p:sp>
            <p:nvSpPr>
              <p:cNvPr id="418" name="文本框 180">
                <a:extLst>
                  <a:ext uri="{FF2B5EF4-FFF2-40B4-BE49-F238E27FC236}">
                    <a16:creationId xmlns:a16="http://schemas.microsoft.com/office/drawing/2014/main" id="{F73871B9-DC56-43A4-A4ED-A792B479C384}"/>
                  </a:ext>
                </a:extLst>
              </p:cNvPr>
              <p:cNvSpPr txBox="1"/>
              <p:nvPr/>
            </p:nvSpPr>
            <p:spPr>
              <a:xfrm>
                <a:off x="8666162" y="4337050"/>
                <a:ext cx="296861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</a:p>
            </p:txBody>
          </p:sp>
          <p:sp>
            <p:nvSpPr>
              <p:cNvPr id="419" name="文本框 181">
                <a:extLst>
                  <a:ext uri="{FF2B5EF4-FFF2-40B4-BE49-F238E27FC236}">
                    <a16:creationId xmlns:a16="http://schemas.microsoft.com/office/drawing/2014/main" id="{8E68664C-D446-4068-8E60-B328E0811128}"/>
                  </a:ext>
                </a:extLst>
              </p:cNvPr>
              <p:cNvSpPr txBox="1"/>
              <p:nvPr/>
            </p:nvSpPr>
            <p:spPr>
              <a:xfrm>
                <a:off x="8955087" y="4337050"/>
                <a:ext cx="296861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</a:p>
            </p:txBody>
          </p:sp>
          <p:sp>
            <p:nvSpPr>
              <p:cNvPr id="420" name="文本框 182">
                <a:extLst>
                  <a:ext uri="{FF2B5EF4-FFF2-40B4-BE49-F238E27FC236}">
                    <a16:creationId xmlns:a16="http://schemas.microsoft.com/office/drawing/2014/main" id="{7DC4609E-3459-422C-ACBD-FA0D2C977A63}"/>
                  </a:ext>
                </a:extLst>
              </p:cNvPr>
              <p:cNvSpPr txBox="1"/>
              <p:nvPr/>
            </p:nvSpPr>
            <p:spPr>
              <a:xfrm>
                <a:off x="9291638" y="4337050"/>
                <a:ext cx="296861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</a:p>
            </p:txBody>
          </p:sp>
          <p:sp>
            <p:nvSpPr>
              <p:cNvPr id="421" name="文本框 183">
                <a:extLst>
                  <a:ext uri="{FF2B5EF4-FFF2-40B4-BE49-F238E27FC236}">
                    <a16:creationId xmlns:a16="http://schemas.microsoft.com/office/drawing/2014/main" id="{A73C57C7-F54B-4A8C-A101-1C0F2FB0EF3E}"/>
                  </a:ext>
                </a:extLst>
              </p:cNvPr>
              <p:cNvSpPr txBox="1"/>
              <p:nvPr/>
            </p:nvSpPr>
            <p:spPr>
              <a:xfrm>
                <a:off x="9604376" y="4337050"/>
                <a:ext cx="296863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</a:p>
            </p:txBody>
          </p:sp>
          <p:sp>
            <p:nvSpPr>
              <p:cNvPr id="422" name="文本框 184">
                <a:extLst>
                  <a:ext uri="{FF2B5EF4-FFF2-40B4-BE49-F238E27FC236}">
                    <a16:creationId xmlns:a16="http://schemas.microsoft.com/office/drawing/2014/main" id="{C6927FDF-845F-42BB-9BB0-3EC2A2CFF1B0}"/>
                  </a:ext>
                </a:extLst>
              </p:cNvPr>
              <p:cNvSpPr txBox="1"/>
              <p:nvPr/>
            </p:nvSpPr>
            <p:spPr>
              <a:xfrm>
                <a:off x="7416801" y="4322763"/>
                <a:ext cx="604835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-1</a:t>
                </a:r>
              </a:p>
            </p:txBody>
          </p:sp>
          <p:sp>
            <p:nvSpPr>
              <p:cNvPr id="423" name="文本框 185">
                <a:extLst>
                  <a:ext uri="{FF2B5EF4-FFF2-40B4-BE49-F238E27FC236}">
                    <a16:creationId xmlns:a16="http://schemas.microsoft.com/office/drawing/2014/main" id="{A8DF7143-3AA6-4A6B-A4E0-2634047BD7AB}"/>
                  </a:ext>
                </a:extLst>
              </p:cNvPr>
              <p:cNvSpPr txBox="1"/>
              <p:nvPr/>
            </p:nvSpPr>
            <p:spPr>
              <a:xfrm>
                <a:off x="6826249" y="4322764"/>
                <a:ext cx="514352" cy="7485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-3</a:t>
                </a:r>
              </a:p>
            </p:txBody>
          </p:sp>
          <p:sp>
            <p:nvSpPr>
              <p:cNvPr id="424" name="文本框 186">
                <a:extLst>
                  <a:ext uri="{FF2B5EF4-FFF2-40B4-BE49-F238E27FC236}">
                    <a16:creationId xmlns:a16="http://schemas.microsoft.com/office/drawing/2014/main" id="{32C27A29-2D9F-42E7-9747-EE54428B53FE}"/>
                  </a:ext>
                </a:extLst>
              </p:cNvPr>
              <p:cNvSpPr txBox="1"/>
              <p:nvPr/>
            </p:nvSpPr>
            <p:spPr>
              <a:xfrm>
                <a:off x="7127876" y="4322764"/>
                <a:ext cx="520699" cy="7485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</a:p>
            </p:txBody>
          </p:sp>
          <p:sp>
            <p:nvSpPr>
              <p:cNvPr id="425" name="文本框 187">
                <a:extLst>
                  <a:ext uri="{FF2B5EF4-FFF2-40B4-BE49-F238E27FC236}">
                    <a16:creationId xmlns:a16="http://schemas.microsoft.com/office/drawing/2014/main" id="{168EF2AD-31E1-4F7E-9329-9CB6D935CDFB}"/>
                  </a:ext>
                </a:extLst>
              </p:cNvPr>
              <p:cNvSpPr txBox="1"/>
              <p:nvPr/>
            </p:nvSpPr>
            <p:spPr>
              <a:xfrm>
                <a:off x="6524625" y="4322764"/>
                <a:ext cx="539753" cy="7485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-4</a:t>
                </a:r>
              </a:p>
            </p:txBody>
          </p:sp>
          <p:sp>
            <p:nvSpPr>
              <p:cNvPr id="426" name="文本框 188">
                <a:extLst>
                  <a:ext uri="{FF2B5EF4-FFF2-40B4-BE49-F238E27FC236}">
                    <a16:creationId xmlns:a16="http://schemas.microsoft.com/office/drawing/2014/main" id="{068ABCAD-BBAB-405D-8C18-0556885B3827}"/>
                  </a:ext>
                </a:extLst>
              </p:cNvPr>
              <p:cNvSpPr txBox="1"/>
              <p:nvPr/>
            </p:nvSpPr>
            <p:spPr>
              <a:xfrm>
                <a:off x="6197600" y="4322763"/>
                <a:ext cx="588011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-5</a:t>
                </a:r>
              </a:p>
            </p:txBody>
          </p:sp>
          <p:sp>
            <p:nvSpPr>
              <p:cNvPr id="427" name="文本框 189">
                <a:extLst>
                  <a:ext uri="{FF2B5EF4-FFF2-40B4-BE49-F238E27FC236}">
                    <a16:creationId xmlns:a16="http://schemas.microsoft.com/office/drawing/2014/main" id="{805A5C57-115C-49DE-AAC4-3075B7F54C94}"/>
                  </a:ext>
                </a:extLst>
              </p:cNvPr>
              <p:cNvSpPr txBox="1"/>
              <p:nvPr/>
            </p:nvSpPr>
            <p:spPr>
              <a:xfrm>
                <a:off x="7578716" y="3897366"/>
                <a:ext cx="394074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</a:p>
            </p:txBody>
          </p:sp>
          <p:sp>
            <p:nvSpPr>
              <p:cNvPr id="428" name="文本框 190">
                <a:extLst>
                  <a:ext uri="{FF2B5EF4-FFF2-40B4-BE49-F238E27FC236}">
                    <a16:creationId xmlns:a16="http://schemas.microsoft.com/office/drawing/2014/main" id="{A2E18B21-D7C2-4D59-A681-10DB726A99AD}"/>
                  </a:ext>
                </a:extLst>
              </p:cNvPr>
              <p:cNvSpPr txBox="1"/>
              <p:nvPr/>
            </p:nvSpPr>
            <p:spPr>
              <a:xfrm>
                <a:off x="7533356" y="3594168"/>
                <a:ext cx="296861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</a:p>
            </p:txBody>
          </p:sp>
          <p:sp>
            <p:nvSpPr>
              <p:cNvPr id="429" name="文本框 191">
                <a:extLst>
                  <a:ext uri="{FF2B5EF4-FFF2-40B4-BE49-F238E27FC236}">
                    <a16:creationId xmlns:a16="http://schemas.microsoft.com/office/drawing/2014/main" id="{514FBC0D-41C8-4C38-BCEA-56D547D27044}"/>
                  </a:ext>
                </a:extLst>
              </p:cNvPr>
              <p:cNvSpPr txBox="1"/>
              <p:nvPr/>
            </p:nvSpPr>
            <p:spPr>
              <a:xfrm>
                <a:off x="7547777" y="3287398"/>
                <a:ext cx="353094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</a:p>
            </p:txBody>
          </p:sp>
          <p:sp>
            <p:nvSpPr>
              <p:cNvPr id="430" name="文本框 192">
                <a:extLst>
                  <a:ext uri="{FF2B5EF4-FFF2-40B4-BE49-F238E27FC236}">
                    <a16:creationId xmlns:a16="http://schemas.microsoft.com/office/drawing/2014/main" id="{14725943-7CDF-4ACB-B003-A46BB63A59C5}"/>
                  </a:ext>
                </a:extLst>
              </p:cNvPr>
              <p:cNvSpPr txBox="1"/>
              <p:nvPr/>
            </p:nvSpPr>
            <p:spPr>
              <a:xfrm>
                <a:off x="7535377" y="2994943"/>
                <a:ext cx="342104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</a:p>
            </p:txBody>
          </p:sp>
          <p:sp>
            <p:nvSpPr>
              <p:cNvPr id="431" name="文本框 193">
                <a:extLst>
                  <a:ext uri="{FF2B5EF4-FFF2-40B4-BE49-F238E27FC236}">
                    <a16:creationId xmlns:a16="http://schemas.microsoft.com/office/drawing/2014/main" id="{54EDF12A-7CA7-41B8-99CE-54167421480B}"/>
                  </a:ext>
                </a:extLst>
              </p:cNvPr>
              <p:cNvSpPr txBox="1"/>
              <p:nvPr/>
            </p:nvSpPr>
            <p:spPr>
              <a:xfrm>
                <a:off x="7515150" y="4507255"/>
                <a:ext cx="689052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-1</a:t>
                </a:r>
              </a:p>
            </p:txBody>
          </p:sp>
          <p:sp>
            <p:nvSpPr>
              <p:cNvPr id="432" name="文本框 194">
                <a:extLst>
                  <a:ext uri="{FF2B5EF4-FFF2-40B4-BE49-F238E27FC236}">
                    <a16:creationId xmlns:a16="http://schemas.microsoft.com/office/drawing/2014/main" id="{DC89EC8D-3F54-432C-A674-6D9C59078601}"/>
                  </a:ext>
                </a:extLst>
              </p:cNvPr>
              <p:cNvSpPr txBox="1"/>
              <p:nvPr/>
            </p:nvSpPr>
            <p:spPr>
              <a:xfrm>
                <a:off x="7473774" y="4792429"/>
                <a:ext cx="528635" cy="7485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</a:p>
            </p:txBody>
          </p:sp>
          <p:sp>
            <p:nvSpPr>
              <p:cNvPr id="433" name="文本框 195">
                <a:extLst>
                  <a:ext uri="{FF2B5EF4-FFF2-40B4-BE49-F238E27FC236}">
                    <a16:creationId xmlns:a16="http://schemas.microsoft.com/office/drawing/2014/main" id="{F45877CB-826B-4630-8F4F-D3C01039D3FB}"/>
                  </a:ext>
                </a:extLst>
              </p:cNvPr>
              <p:cNvSpPr txBox="1"/>
              <p:nvPr/>
            </p:nvSpPr>
            <p:spPr>
              <a:xfrm>
                <a:off x="7477725" y="5114304"/>
                <a:ext cx="573216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-3</a:t>
                </a:r>
              </a:p>
            </p:txBody>
          </p:sp>
          <p:sp>
            <p:nvSpPr>
              <p:cNvPr id="434" name="文本框 196">
                <a:extLst>
                  <a:ext uri="{FF2B5EF4-FFF2-40B4-BE49-F238E27FC236}">
                    <a16:creationId xmlns:a16="http://schemas.microsoft.com/office/drawing/2014/main" id="{62240881-AF91-4AA1-B82C-7906B800398A}"/>
                  </a:ext>
                </a:extLst>
              </p:cNvPr>
              <p:cNvSpPr txBox="1"/>
              <p:nvPr/>
            </p:nvSpPr>
            <p:spPr>
              <a:xfrm>
                <a:off x="7454250" y="5432784"/>
                <a:ext cx="636588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-4</a:t>
                </a:r>
              </a:p>
            </p:txBody>
          </p:sp>
          <p:sp>
            <p:nvSpPr>
              <p:cNvPr id="435" name="文本框 197">
                <a:extLst>
                  <a:ext uri="{FF2B5EF4-FFF2-40B4-BE49-F238E27FC236}">
                    <a16:creationId xmlns:a16="http://schemas.microsoft.com/office/drawing/2014/main" id="{3BE4DBC7-26A5-4365-841D-B8E7EA641520}"/>
                  </a:ext>
                </a:extLst>
              </p:cNvPr>
              <p:cNvSpPr txBox="1"/>
              <p:nvPr/>
            </p:nvSpPr>
            <p:spPr>
              <a:xfrm>
                <a:off x="7820025" y="4337050"/>
                <a:ext cx="296863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</a:p>
            </p:txBody>
          </p:sp>
          <p:sp>
            <p:nvSpPr>
              <p:cNvPr id="436" name="直线 198">
                <a:extLst>
                  <a:ext uri="{FF2B5EF4-FFF2-40B4-BE49-F238E27FC236}">
                    <a16:creationId xmlns:a16="http://schemas.microsoft.com/office/drawing/2014/main" id="{601D606F-D144-4F20-B083-A13D1358630E}"/>
                  </a:ext>
                </a:extLst>
              </p:cNvPr>
              <p:cNvSpPr/>
              <p:nvPr/>
            </p:nvSpPr>
            <p:spPr>
              <a:xfrm>
                <a:off x="6061075" y="4381500"/>
                <a:ext cx="3816350" cy="0"/>
              </a:xfrm>
              <a:prstGeom prst="line">
                <a:avLst/>
              </a:prstGeom>
              <a:ln w="19050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7" name="文本框 199">
                <a:extLst>
                  <a:ext uri="{FF2B5EF4-FFF2-40B4-BE49-F238E27FC236}">
                    <a16:creationId xmlns:a16="http://schemas.microsoft.com/office/drawing/2014/main" id="{6FAED69F-36B5-4A5F-8C5D-8DF7CCC69501}"/>
                  </a:ext>
                </a:extLst>
              </p:cNvPr>
              <p:cNvSpPr txBox="1"/>
              <p:nvPr/>
            </p:nvSpPr>
            <p:spPr>
              <a:xfrm>
                <a:off x="7504998" y="6052683"/>
                <a:ext cx="703538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-6</a:t>
                </a:r>
              </a:p>
            </p:txBody>
          </p:sp>
          <p:sp>
            <p:nvSpPr>
              <p:cNvPr id="438" name="文本框 200">
                <a:extLst>
                  <a:ext uri="{FF2B5EF4-FFF2-40B4-BE49-F238E27FC236}">
                    <a16:creationId xmlns:a16="http://schemas.microsoft.com/office/drawing/2014/main" id="{AA1D9C6C-B217-4489-B9AF-6A8709272E97}"/>
                  </a:ext>
                </a:extLst>
              </p:cNvPr>
              <p:cNvSpPr txBox="1"/>
              <p:nvPr/>
            </p:nvSpPr>
            <p:spPr>
              <a:xfrm>
                <a:off x="7494868" y="5720342"/>
                <a:ext cx="581023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-5</a:t>
                </a:r>
              </a:p>
            </p:txBody>
          </p:sp>
          <p:sp>
            <p:nvSpPr>
              <p:cNvPr id="439" name="文本框 201">
                <a:extLst>
                  <a:ext uri="{FF2B5EF4-FFF2-40B4-BE49-F238E27FC236}">
                    <a16:creationId xmlns:a16="http://schemas.microsoft.com/office/drawing/2014/main" id="{1D82E86A-6997-46EA-A848-10567357BF06}"/>
                  </a:ext>
                </a:extLst>
              </p:cNvPr>
              <p:cNvSpPr txBox="1"/>
              <p:nvPr/>
            </p:nvSpPr>
            <p:spPr>
              <a:xfrm>
                <a:off x="7515988" y="2683072"/>
                <a:ext cx="385484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</a:p>
            </p:txBody>
          </p:sp>
          <p:sp>
            <p:nvSpPr>
              <p:cNvPr id="440" name="文本框 202">
                <a:extLst>
                  <a:ext uri="{FF2B5EF4-FFF2-40B4-BE49-F238E27FC236}">
                    <a16:creationId xmlns:a16="http://schemas.microsoft.com/office/drawing/2014/main" id="{C4FEBFD8-A9F4-4D53-B281-83E23C3A6ED2}"/>
                  </a:ext>
                </a:extLst>
              </p:cNvPr>
              <p:cNvSpPr txBox="1"/>
              <p:nvPr/>
            </p:nvSpPr>
            <p:spPr>
              <a:xfrm>
                <a:off x="7520086" y="2345531"/>
                <a:ext cx="381375" cy="450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</a:p>
            </p:txBody>
          </p:sp>
          <p:sp>
            <p:nvSpPr>
              <p:cNvPr id="441" name="文本框 203">
                <a:extLst>
                  <a:ext uri="{FF2B5EF4-FFF2-40B4-BE49-F238E27FC236}">
                    <a16:creationId xmlns:a16="http://schemas.microsoft.com/office/drawing/2014/main" id="{13AE5B35-11E4-4304-B00D-00CBF009AD87}"/>
                  </a:ext>
                </a:extLst>
              </p:cNvPr>
              <p:cNvSpPr txBox="1"/>
              <p:nvPr/>
            </p:nvSpPr>
            <p:spPr>
              <a:xfrm>
                <a:off x="9681368" y="3941767"/>
                <a:ext cx="287338" cy="484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</a:p>
            </p:txBody>
          </p:sp>
          <p:sp>
            <p:nvSpPr>
              <p:cNvPr id="442" name="直线 300">
                <a:extLst>
                  <a:ext uri="{FF2B5EF4-FFF2-40B4-BE49-F238E27FC236}">
                    <a16:creationId xmlns:a16="http://schemas.microsoft.com/office/drawing/2014/main" id="{8CA7AE71-D14E-460E-B449-AB428FBE1707}"/>
                  </a:ext>
                </a:extLst>
              </p:cNvPr>
              <p:cNvSpPr/>
              <p:nvPr/>
            </p:nvSpPr>
            <p:spPr>
              <a:xfrm flipH="1" flipV="1">
                <a:off x="7891885" y="2212975"/>
                <a:ext cx="0" cy="4038600"/>
              </a:xfrm>
              <a:prstGeom prst="line">
                <a:avLst/>
              </a:prstGeom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" name="文本框 301">
                <a:extLst>
                  <a:ext uri="{FF2B5EF4-FFF2-40B4-BE49-F238E27FC236}">
                    <a16:creationId xmlns:a16="http://schemas.microsoft.com/office/drawing/2014/main" id="{CCAACE4F-7CA1-45CD-AAFA-2DAC07CD58E4}"/>
                  </a:ext>
                </a:extLst>
              </p:cNvPr>
              <p:cNvSpPr txBox="1"/>
              <p:nvPr/>
            </p:nvSpPr>
            <p:spPr>
              <a:xfrm>
                <a:off x="8037513" y="2014538"/>
                <a:ext cx="287338" cy="484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</a:p>
            </p:txBody>
          </p:sp>
        </p:grpSp>
        <p:grpSp>
          <p:nvGrpSpPr>
            <p:cNvPr id="234" name="组合 233">
              <a:extLst>
                <a:ext uri="{FF2B5EF4-FFF2-40B4-BE49-F238E27FC236}">
                  <a16:creationId xmlns:a16="http://schemas.microsoft.com/office/drawing/2014/main" id="{32D6F874-C0CD-4B49-8B93-40754FDFF41A}"/>
                </a:ext>
              </a:extLst>
            </p:cNvPr>
            <p:cNvGrpSpPr/>
            <p:nvPr/>
          </p:nvGrpSpPr>
          <p:grpSpPr>
            <a:xfrm flipV="1">
              <a:off x="5017505" y="828346"/>
              <a:ext cx="1242436" cy="1298415"/>
              <a:chOff x="5003221" y="3248732"/>
              <a:chExt cx="1242436" cy="1298415"/>
            </a:xfrm>
          </p:grpSpPr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502BBF30-3B1C-40D4-B5BD-9371EC72CEFC}"/>
                  </a:ext>
                </a:extLst>
              </p:cNvPr>
              <p:cNvSpPr/>
              <p:nvPr/>
            </p:nvSpPr>
            <p:spPr>
              <a:xfrm>
                <a:off x="5003221" y="324873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B9C943E5-1C40-49EA-B5B5-9B2CF8C4CA52}"/>
                  </a:ext>
                </a:extLst>
              </p:cNvPr>
              <p:cNvSpPr/>
              <p:nvPr/>
            </p:nvSpPr>
            <p:spPr>
              <a:xfrm>
                <a:off x="5618907" y="358414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5B802F5D-EB17-4805-A853-B3E15E5D9FD7}"/>
                  </a:ext>
                </a:extLst>
              </p:cNvPr>
              <p:cNvSpPr/>
              <p:nvPr/>
            </p:nvSpPr>
            <p:spPr>
              <a:xfrm>
                <a:off x="5913493" y="388469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87C95E32-8507-44C9-A82C-0904AF10C329}"/>
                  </a:ext>
                </a:extLst>
              </p:cNvPr>
              <p:cNvSpPr/>
              <p:nvPr/>
            </p:nvSpPr>
            <p:spPr>
              <a:xfrm>
                <a:off x="6199938" y="450142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235" name="组合 234">
              <a:extLst>
                <a:ext uri="{FF2B5EF4-FFF2-40B4-BE49-F238E27FC236}">
                  <a16:creationId xmlns:a16="http://schemas.microsoft.com/office/drawing/2014/main" id="{73774006-E705-4E6C-81DF-8E01167F73D2}"/>
                </a:ext>
              </a:extLst>
            </p:cNvPr>
            <p:cNvGrpSpPr/>
            <p:nvPr/>
          </p:nvGrpSpPr>
          <p:grpSpPr>
            <a:xfrm flipV="1">
              <a:off x="7413125" y="3293521"/>
              <a:ext cx="1268938" cy="1275851"/>
              <a:chOff x="7420879" y="835686"/>
              <a:chExt cx="1268938" cy="1275851"/>
            </a:xfrm>
          </p:grpSpPr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812A7C17-744D-400B-9C64-1388904CA787}"/>
                  </a:ext>
                </a:extLst>
              </p:cNvPr>
              <p:cNvSpPr/>
              <p:nvPr/>
            </p:nvSpPr>
            <p:spPr>
              <a:xfrm>
                <a:off x="7420879" y="835686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79D2B862-AB4E-47F5-8959-8DEF271B422B}"/>
                  </a:ext>
                </a:extLst>
              </p:cNvPr>
              <p:cNvSpPr/>
              <p:nvPr/>
            </p:nvSpPr>
            <p:spPr>
              <a:xfrm>
                <a:off x="7763030" y="1440537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AE359549-7997-420E-B2A5-8EBC2488EE56}"/>
                  </a:ext>
                </a:extLst>
              </p:cNvPr>
              <p:cNvSpPr/>
              <p:nvPr/>
            </p:nvSpPr>
            <p:spPr>
              <a:xfrm>
                <a:off x="8016723" y="176578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8BFC2693-7F3D-4D93-9A20-B10BD0C7F414}"/>
                  </a:ext>
                </a:extLst>
              </p:cNvPr>
              <p:cNvSpPr/>
              <p:nvPr/>
            </p:nvSpPr>
            <p:spPr>
              <a:xfrm>
                <a:off x="8644098" y="20658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1A7A23AD-AD8F-4C52-96EB-0B12E692B22D}"/>
                </a:ext>
              </a:extLst>
            </p:cNvPr>
            <p:cNvSpPr/>
            <p:nvPr/>
          </p:nvSpPr>
          <p:spPr>
            <a:xfrm flipV="1">
              <a:off x="4689936" y="500921"/>
              <a:ext cx="1602029" cy="1667452"/>
            </a:xfrm>
            <a:custGeom>
              <a:avLst/>
              <a:gdLst>
                <a:gd name="connsiteX0" fmla="*/ 0 w 1602029"/>
                <a:gd name="connsiteY0" fmla="*/ 21532 h 1667452"/>
                <a:gd name="connsiteX1" fmla="*/ 329184 w 1602029"/>
                <a:gd name="connsiteY1" fmla="*/ 36163 h 1667452"/>
                <a:gd name="connsiteX2" fmla="*/ 929030 w 1602029"/>
                <a:gd name="connsiteY2" fmla="*/ 358031 h 1667452"/>
                <a:gd name="connsiteX3" fmla="*/ 1236269 w 1602029"/>
                <a:gd name="connsiteY3" fmla="*/ 679900 h 1667452"/>
                <a:gd name="connsiteX4" fmla="*/ 1521561 w 1602029"/>
                <a:gd name="connsiteY4" fmla="*/ 1272431 h 1667452"/>
                <a:gd name="connsiteX5" fmla="*/ 1602029 w 1602029"/>
                <a:gd name="connsiteY5" fmla="*/ 1667452 h 1667452"/>
                <a:gd name="connsiteX6" fmla="*/ 1602029 w 1602029"/>
                <a:gd name="connsiteY6" fmla="*/ 1667452 h 166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029" h="1667452">
                  <a:moveTo>
                    <a:pt x="0" y="21532"/>
                  </a:moveTo>
                  <a:cubicBezTo>
                    <a:pt x="87173" y="806"/>
                    <a:pt x="174346" y="-19920"/>
                    <a:pt x="329184" y="36163"/>
                  </a:cubicBezTo>
                  <a:cubicBezTo>
                    <a:pt x="484022" y="92246"/>
                    <a:pt x="777849" y="250741"/>
                    <a:pt x="929030" y="358031"/>
                  </a:cubicBezTo>
                  <a:cubicBezTo>
                    <a:pt x="1080211" y="465321"/>
                    <a:pt x="1137514" y="527500"/>
                    <a:pt x="1236269" y="679900"/>
                  </a:cubicBezTo>
                  <a:cubicBezTo>
                    <a:pt x="1335024" y="832300"/>
                    <a:pt x="1460601" y="1107839"/>
                    <a:pt x="1521561" y="1272431"/>
                  </a:cubicBezTo>
                  <a:cubicBezTo>
                    <a:pt x="1582521" y="1437023"/>
                    <a:pt x="1602029" y="1667452"/>
                    <a:pt x="1602029" y="1667452"/>
                  </a:cubicBezTo>
                  <a:lnTo>
                    <a:pt x="1602029" y="1667452"/>
                  </a:lnTo>
                </a:path>
              </a:pathLst>
            </a:custGeom>
            <a:noFill/>
            <a:ln w="25400" cap="flat" cmpd="sng" algn="ctr">
              <a:solidFill>
                <a:srgbClr val="50742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A095572E-30A6-494A-87B6-C47EEE6162FB}"/>
                </a:ext>
              </a:extLst>
            </p:cNvPr>
            <p:cNvSpPr/>
            <p:nvPr/>
          </p:nvSpPr>
          <p:spPr>
            <a:xfrm flipV="1">
              <a:off x="7358562" y="3228183"/>
              <a:ext cx="1682496" cy="1865376"/>
            </a:xfrm>
            <a:custGeom>
              <a:avLst/>
              <a:gdLst>
                <a:gd name="connsiteX0" fmla="*/ 0 w 1682496"/>
                <a:gd name="connsiteY0" fmla="*/ 0 h 1865376"/>
                <a:gd name="connsiteX1" fmla="*/ 102412 w 1682496"/>
                <a:gd name="connsiteY1" fmla="*/ 555956 h 1865376"/>
                <a:gd name="connsiteX2" fmla="*/ 460857 w 1682496"/>
                <a:gd name="connsiteY2" fmla="*/ 1170432 h 1865376"/>
                <a:gd name="connsiteX3" fmla="*/ 709574 w 1682496"/>
                <a:gd name="connsiteY3" fmla="*/ 1492301 h 1865376"/>
                <a:gd name="connsiteX4" fmla="*/ 1345996 w 1682496"/>
                <a:gd name="connsiteY4" fmla="*/ 1792224 h 1865376"/>
                <a:gd name="connsiteX5" fmla="*/ 1682496 w 1682496"/>
                <a:gd name="connsiteY5" fmla="*/ 1865376 h 186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2496" h="1865376">
                  <a:moveTo>
                    <a:pt x="0" y="0"/>
                  </a:moveTo>
                  <a:cubicBezTo>
                    <a:pt x="12801" y="180442"/>
                    <a:pt x="25603" y="360884"/>
                    <a:pt x="102412" y="555956"/>
                  </a:cubicBezTo>
                  <a:cubicBezTo>
                    <a:pt x="179221" y="751028"/>
                    <a:pt x="359663" y="1014375"/>
                    <a:pt x="460857" y="1170432"/>
                  </a:cubicBezTo>
                  <a:cubicBezTo>
                    <a:pt x="562051" y="1326489"/>
                    <a:pt x="562051" y="1388669"/>
                    <a:pt x="709574" y="1492301"/>
                  </a:cubicBezTo>
                  <a:cubicBezTo>
                    <a:pt x="857097" y="1595933"/>
                    <a:pt x="1183842" y="1730045"/>
                    <a:pt x="1345996" y="1792224"/>
                  </a:cubicBezTo>
                  <a:cubicBezTo>
                    <a:pt x="1508150" y="1854403"/>
                    <a:pt x="1595323" y="1859889"/>
                    <a:pt x="1682496" y="1865376"/>
                  </a:cubicBezTo>
                </a:path>
              </a:pathLst>
            </a:custGeom>
            <a:noFill/>
            <a:ln w="25400" cap="flat" cmpd="sng" algn="ctr">
              <a:solidFill>
                <a:srgbClr val="50742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44" name="箭头: 左右 443">
            <a:extLst>
              <a:ext uri="{FF2B5EF4-FFF2-40B4-BE49-F238E27FC236}">
                <a16:creationId xmlns:a16="http://schemas.microsoft.com/office/drawing/2014/main" id="{D1FE0E4C-7BA1-455E-BA36-8006853F65EE}"/>
              </a:ext>
            </a:extLst>
          </p:cNvPr>
          <p:cNvSpPr/>
          <p:nvPr/>
        </p:nvSpPr>
        <p:spPr>
          <a:xfrm>
            <a:off x="9483191" y="4376314"/>
            <a:ext cx="436713" cy="187658"/>
          </a:xfrm>
          <a:prstGeom prst="leftRightArrow">
            <a:avLst/>
          </a:prstGeom>
          <a:solidFill>
            <a:srgbClr val="50742F"/>
          </a:solidFill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5" name="矩形 444">
                <a:extLst>
                  <a:ext uri="{FF2B5EF4-FFF2-40B4-BE49-F238E27FC236}">
                    <a16:creationId xmlns:a16="http://schemas.microsoft.com/office/drawing/2014/main" id="{440D83C1-AFA4-4CF9-9B10-C1728E984285}"/>
                  </a:ext>
                </a:extLst>
              </p:cNvPr>
              <p:cNvSpPr/>
              <p:nvPr/>
            </p:nvSpPr>
            <p:spPr>
              <a:xfrm>
                <a:off x="9899293" y="4269761"/>
                <a:ext cx="12715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(-x ) • y =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zh-CN" altLang="en-US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45" name="矩形 444">
                <a:extLst>
                  <a:ext uri="{FF2B5EF4-FFF2-40B4-BE49-F238E27FC236}">
                    <a16:creationId xmlns:a16="http://schemas.microsoft.com/office/drawing/2014/main" id="{440D83C1-AFA4-4CF9-9B10-C1728E984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293" y="4269761"/>
                <a:ext cx="1271502" cy="369332"/>
              </a:xfrm>
              <a:prstGeom prst="rect">
                <a:avLst/>
              </a:prstGeom>
              <a:blipFill>
                <a:blip r:embed="rId7"/>
                <a:stretch>
                  <a:fillRect l="-432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6" name="直接箭头连接符 445">
            <a:extLst>
              <a:ext uri="{FF2B5EF4-FFF2-40B4-BE49-F238E27FC236}">
                <a16:creationId xmlns:a16="http://schemas.microsoft.com/office/drawing/2014/main" id="{C85C10E0-44B5-40A6-94A4-646A9020E217}"/>
              </a:ext>
            </a:extLst>
          </p:cNvPr>
          <p:cNvCxnSpPr/>
          <p:nvPr/>
        </p:nvCxnSpPr>
        <p:spPr>
          <a:xfrm flipV="1">
            <a:off x="10272320" y="4270114"/>
            <a:ext cx="0" cy="481935"/>
          </a:xfrm>
          <a:prstGeom prst="straightConnector1">
            <a:avLst/>
          </a:prstGeom>
          <a:noFill/>
          <a:ln w="9525" cap="flat" cmpd="sng" algn="ctr">
            <a:solidFill>
              <a:srgbClr val="50742F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47" name="直接箭头连接符 446">
            <a:extLst>
              <a:ext uri="{FF2B5EF4-FFF2-40B4-BE49-F238E27FC236}">
                <a16:creationId xmlns:a16="http://schemas.microsoft.com/office/drawing/2014/main" id="{6E1B6E91-F331-4ADB-B795-AF01F21841E3}"/>
              </a:ext>
            </a:extLst>
          </p:cNvPr>
          <p:cNvCxnSpPr>
            <a:cxnSpLocks/>
          </p:cNvCxnSpPr>
          <p:nvPr/>
        </p:nvCxnSpPr>
        <p:spPr>
          <a:xfrm>
            <a:off x="10432035" y="4277995"/>
            <a:ext cx="0" cy="481935"/>
          </a:xfrm>
          <a:prstGeom prst="straightConnector1">
            <a:avLst/>
          </a:prstGeom>
          <a:noFill/>
          <a:ln w="9525" cap="flat" cmpd="sng" algn="ctr">
            <a:solidFill>
              <a:srgbClr val="50742F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48" name="直接箭头连接符 447">
            <a:extLst>
              <a:ext uri="{FF2B5EF4-FFF2-40B4-BE49-F238E27FC236}">
                <a16:creationId xmlns:a16="http://schemas.microsoft.com/office/drawing/2014/main" id="{F410AF38-BAF8-484C-B095-A022B17092B5}"/>
              </a:ext>
            </a:extLst>
          </p:cNvPr>
          <p:cNvCxnSpPr/>
          <p:nvPr/>
        </p:nvCxnSpPr>
        <p:spPr>
          <a:xfrm flipV="1">
            <a:off x="10783165" y="4277995"/>
            <a:ext cx="0" cy="481935"/>
          </a:xfrm>
          <a:prstGeom prst="straightConnector1">
            <a:avLst/>
          </a:prstGeom>
          <a:noFill/>
          <a:ln w="9525" cap="flat" cmpd="sng" algn="ctr">
            <a:solidFill>
              <a:srgbClr val="50742F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49" name="矩形 448">
            <a:extLst>
              <a:ext uri="{FF2B5EF4-FFF2-40B4-BE49-F238E27FC236}">
                <a16:creationId xmlns:a16="http://schemas.microsoft.com/office/drawing/2014/main" id="{3380A68E-9642-45A9-85BB-D49C85F46E48}"/>
              </a:ext>
            </a:extLst>
          </p:cNvPr>
          <p:cNvSpPr/>
          <p:nvPr/>
        </p:nvSpPr>
        <p:spPr>
          <a:xfrm>
            <a:off x="7349548" y="5219875"/>
            <a:ext cx="397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）函数图像与坐标轴无交点。</a:t>
            </a:r>
          </a:p>
        </p:txBody>
      </p:sp>
    </p:spTree>
    <p:extLst>
      <p:ext uri="{BB962C8B-B14F-4D97-AF65-F5344CB8AC3E}">
        <p14:creationId xmlns:p14="http://schemas.microsoft.com/office/powerpoint/2010/main" val="9390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26" grpId="0"/>
      <p:bldP spid="227" grpId="0"/>
      <p:bldP spid="228" grpId="0"/>
      <p:bldP spid="230" grpId="0" animBg="1"/>
      <p:bldP spid="231" grpId="0"/>
      <p:bldP spid="444" grpId="0" animBg="1"/>
      <p:bldP spid="445" grpId="0"/>
      <p:bldP spid="4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A7DE52-20EB-4838-88E3-BF29B3428296}"/>
              </a:ext>
            </a:extLst>
          </p:cNvPr>
          <p:cNvGrpSpPr/>
          <p:nvPr/>
        </p:nvGrpSpPr>
        <p:grpSpPr>
          <a:xfrm>
            <a:off x="210705" y="105395"/>
            <a:ext cx="3886556" cy="865006"/>
            <a:chOff x="210705" y="105395"/>
            <a:chExt cx="3886556" cy="86500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FFF29B-7877-44E6-9DAB-672C9FD9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FDB10B-9EEF-439A-A26E-7B3F30E47558}"/>
                </a:ext>
              </a:extLst>
            </p:cNvPr>
            <p:cNvSpPr txBox="1"/>
            <p:nvPr/>
          </p:nvSpPr>
          <p:spPr>
            <a:xfrm>
              <a:off x="1142606" y="296288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反比例函数图像小结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2EBC62D-CA43-4A76-B512-5E18F239E3C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0">
                <a:extLst>
                  <a:ext uri="{FF2B5EF4-FFF2-40B4-BE49-F238E27FC236}">
                    <a16:creationId xmlns:a16="http://schemas.microsoft.com/office/drawing/2014/main" id="{9D9621A9-24B3-4B88-9BF0-DE0D620F2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9402" y="2459119"/>
                <a:ext cx="5486400" cy="1939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68580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当</a:t>
                </a:r>
                <a:r>
                  <a:rPr lang="en-US" altLang="zh-CN" sz="2000" b="1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&lt;0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时，反比例函数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zh-CN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的图象：</a:t>
                </a:r>
              </a:p>
              <a:p>
                <a:pPr defTabSz="68580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）函数图象分别位于第二、第四象限；</a:t>
                </a:r>
              </a:p>
              <a:p>
                <a:pPr defTabSz="68580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）在每一个象限内，</a:t>
                </a:r>
                <a:r>
                  <a:rPr lang="en-US" altLang="zh-CN" sz="2000" b="1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随</a:t>
                </a:r>
                <a:r>
                  <a:rPr lang="en-US" altLang="zh-CN" sz="2000" b="1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的增大而增大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30">
                <a:extLst>
                  <a:ext uri="{FF2B5EF4-FFF2-40B4-BE49-F238E27FC236}">
                    <a16:creationId xmlns:a16="http://schemas.microsoft.com/office/drawing/2014/main" id="{9D9621A9-24B3-4B88-9BF0-DE0D620F2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9402" y="2459119"/>
                <a:ext cx="5486400" cy="1939762"/>
              </a:xfrm>
              <a:prstGeom prst="rect">
                <a:avLst/>
              </a:prstGeom>
              <a:blipFill>
                <a:blip r:embed="rId3"/>
                <a:stretch>
                  <a:fillRect l="-1222" b="-43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3" descr="00503003">
            <a:extLst>
              <a:ext uri="{FF2B5EF4-FFF2-40B4-BE49-F238E27FC236}">
                <a16:creationId xmlns:a16="http://schemas.microsoft.com/office/drawing/2014/main" id="{6E8B63AD-4B8E-4CFD-8792-FC2EE50EC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 t="4587" r="15506" b="5972"/>
          <a:stretch>
            <a:fillRect/>
          </a:stretch>
        </p:blipFill>
        <p:spPr bwMode="auto">
          <a:xfrm>
            <a:off x="1635393" y="19431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18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A7DE52-20EB-4838-88E3-BF29B3428296}"/>
              </a:ext>
            </a:extLst>
          </p:cNvPr>
          <p:cNvGrpSpPr/>
          <p:nvPr/>
        </p:nvGrpSpPr>
        <p:grpSpPr>
          <a:xfrm>
            <a:off x="210705" y="105395"/>
            <a:ext cx="3271003" cy="865006"/>
            <a:chOff x="210705" y="105395"/>
            <a:chExt cx="3271003" cy="86500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FFF29B-7877-44E6-9DAB-672C9FD9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FDB10B-9EEF-439A-A26E-7B3F30E47558}"/>
                </a:ext>
              </a:extLst>
            </p:cNvPr>
            <p:cNvSpPr txBox="1"/>
            <p:nvPr/>
          </p:nvSpPr>
          <p:spPr>
            <a:xfrm>
              <a:off x="1142606" y="296288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反比例函数图像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2EBC62D-CA43-4A76-B512-5E18F239E3C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C529008-B259-4A7C-86BD-7C3A0B8F0601}"/>
                  </a:ext>
                </a:extLst>
              </p:cNvPr>
              <p:cNvSpPr/>
              <p:nvPr/>
            </p:nvSpPr>
            <p:spPr>
              <a:xfrm>
                <a:off x="1059574" y="1564493"/>
                <a:ext cx="6581442" cy="485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zh-CN" altLang="en-US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观察反比例函数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和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的图象，你发现了什么？</a:t>
                </a:r>
                <a:endParaRPr lang="zh-CN" altLang="en-US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C529008-B259-4A7C-86BD-7C3A0B8F0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74" y="1564493"/>
                <a:ext cx="6581442" cy="485518"/>
              </a:xfrm>
              <a:prstGeom prst="rect">
                <a:avLst/>
              </a:prstGeom>
              <a:blipFill>
                <a:blip r:embed="rId3"/>
                <a:stretch>
                  <a:fillRect l="-834" b="-8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3F486ED9-BC97-43EE-A1A2-AD6682DF60EE}"/>
              </a:ext>
            </a:extLst>
          </p:cNvPr>
          <p:cNvGrpSpPr/>
          <p:nvPr/>
        </p:nvGrpSpPr>
        <p:grpSpPr>
          <a:xfrm>
            <a:off x="7519012" y="1447123"/>
            <a:ext cx="4073525" cy="4317780"/>
            <a:chOff x="6061075" y="2014538"/>
            <a:chExt cx="4073525" cy="4317780"/>
          </a:xfrm>
        </p:grpSpPr>
        <p:sp>
          <p:nvSpPr>
            <p:cNvPr id="16" name="矩形 8">
              <a:extLst>
                <a:ext uri="{FF2B5EF4-FFF2-40B4-BE49-F238E27FC236}">
                  <a16:creationId xmlns:a16="http://schemas.microsoft.com/office/drawing/2014/main" id="{9EE2C78F-30B4-48C5-B7C9-D5197C1EF1E6}"/>
                </a:ext>
              </a:extLst>
            </p:cNvPr>
            <p:cNvSpPr/>
            <p:nvPr/>
          </p:nvSpPr>
          <p:spPr>
            <a:xfrm>
              <a:off x="9380538" y="5926138"/>
              <a:ext cx="333375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矩形 9">
              <a:extLst>
                <a:ext uri="{FF2B5EF4-FFF2-40B4-BE49-F238E27FC236}">
                  <a16:creationId xmlns:a16="http://schemas.microsoft.com/office/drawing/2014/main" id="{91C702C4-66A2-4FE2-BCDA-2FEE62AAFAE5}"/>
                </a:ext>
              </a:extLst>
            </p:cNvPr>
            <p:cNvSpPr/>
            <p:nvPr/>
          </p:nvSpPr>
          <p:spPr>
            <a:xfrm>
              <a:off x="9380538" y="56181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矩形 10">
              <a:extLst>
                <a:ext uri="{FF2B5EF4-FFF2-40B4-BE49-F238E27FC236}">
                  <a16:creationId xmlns:a16="http://schemas.microsoft.com/office/drawing/2014/main" id="{C48E4A7C-EC31-4708-9E5C-2DF408CD1404}"/>
                </a:ext>
              </a:extLst>
            </p:cNvPr>
            <p:cNvSpPr/>
            <p:nvPr/>
          </p:nvSpPr>
          <p:spPr>
            <a:xfrm>
              <a:off x="9380538" y="53101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矩形 11">
              <a:extLst>
                <a:ext uri="{FF2B5EF4-FFF2-40B4-BE49-F238E27FC236}">
                  <a16:creationId xmlns:a16="http://schemas.microsoft.com/office/drawing/2014/main" id="{D0A0CBE4-D742-47CA-8FAB-74F8A3A4CEA8}"/>
                </a:ext>
              </a:extLst>
            </p:cNvPr>
            <p:cNvSpPr/>
            <p:nvPr/>
          </p:nvSpPr>
          <p:spPr>
            <a:xfrm>
              <a:off x="9380538" y="50022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矩形 12">
              <a:extLst>
                <a:ext uri="{FF2B5EF4-FFF2-40B4-BE49-F238E27FC236}">
                  <a16:creationId xmlns:a16="http://schemas.microsoft.com/office/drawing/2014/main" id="{2EC859D0-C2BB-4B7B-AEEB-884B4D56CFD0}"/>
                </a:ext>
              </a:extLst>
            </p:cNvPr>
            <p:cNvSpPr/>
            <p:nvPr/>
          </p:nvSpPr>
          <p:spPr>
            <a:xfrm>
              <a:off x="9380538" y="469423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1C0F3584-702D-4CCF-846F-671FA64FCFBB}"/>
                </a:ext>
              </a:extLst>
            </p:cNvPr>
            <p:cNvSpPr/>
            <p:nvPr/>
          </p:nvSpPr>
          <p:spPr>
            <a:xfrm>
              <a:off x="9380538" y="43862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矩形 14">
              <a:extLst>
                <a:ext uri="{FF2B5EF4-FFF2-40B4-BE49-F238E27FC236}">
                  <a16:creationId xmlns:a16="http://schemas.microsoft.com/office/drawing/2014/main" id="{6617C7DB-17D7-44CC-BE55-6DB93D2DB93E}"/>
                </a:ext>
              </a:extLst>
            </p:cNvPr>
            <p:cNvSpPr/>
            <p:nvPr/>
          </p:nvSpPr>
          <p:spPr>
            <a:xfrm>
              <a:off x="9380538" y="40782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矩形 15">
              <a:extLst>
                <a:ext uri="{FF2B5EF4-FFF2-40B4-BE49-F238E27FC236}">
                  <a16:creationId xmlns:a16="http://schemas.microsoft.com/office/drawing/2014/main" id="{7E5DF53F-8BD0-41BD-8849-06BBC9E6F5CC}"/>
                </a:ext>
              </a:extLst>
            </p:cNvPr>
            <p:cNvSpPr/>
            <p:nvPr/>
          </p:nvSpPr>
          <p:spPr>
            <a:xfrm>
              <a:off x="9380538" y="37703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矩形 16">
              <a:extLst>
                <a:ext uri="{FF2B5EF4-FFF2-40B4-BE49-F238E27FC236}">
                  <a16:creationId xmlns:a16="http://schemas.microsoft.com/office/drawing/2014/main" id="{4FD55084-A48F-4B6E-AFBB-47490F2A4BB7}"/>
                </a:ext>
              </a:extLst>
            </p:cNvPr>
            <p:cNvSpPr/>
            <p:nvPr/>
          </p:nvSpPr>
          <p:spPr>
            <a:xfrm>
              <a:off x="9380538" y="346233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FFA40E6F-5057-4225-953D-F77317F482CF}"/>
                </a:ext>
              </a:extLst>
            </p:cNvPr>
            <p:cNvSpPr/>
            <p:nvPr/>
          </p:nvSpPr>
          <p:spPr>
            <a:xfrm>
              <a:off x="9380538" y="31543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矩形 18">
              <a:extLst>
                <a:ext uri="{FF2B5EF4-FFF2-40B4-BE49-F238E27FC236}">
                  <a16:creationId xmlns:a16="http://schemas.microsoft.com/office/drawing/2014/main" id="{DD518867-F80E-445B-AC25-DD4BEFFC2BC0}"/>
                </a:ext>
              </a:extLst>
            </p:cNvPr>
            <p:cNvSpPr/>
            <p:nvPr/>
          </p:nvSpPr>
          <p:spPr>
            <a:xfrm>
              <a:off x="9380538" y="28463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矩形 19">
              <a:extLst>
                <a:ext uri="{FF2B5EF4-FFF2-40B4-BE49-F238E27FC236}">
                  <a16:creationId xmlns:a16="http://schemas.microsoft.com/office/drawing/2014/main" id="{DECE5746-DA86-4588-A896-D58D303123D7}"/>
                </a:ext>
              </a:extLst>
            </p:cNvPr>
            <p:cNvSpPr/>
            <p:nvPr/>
          </p:nvSpPr>
          <p:spPr>
            <a:xfrm>
              <a:off x="9380538" y="25384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矩形 20">
              <a:extLst>
                <a:ext uri="{FF2B5EF4-FFF2-40B4-BE49-F238E27FC236}">
                  <a16:creationId xmlns:a16="http://schemas.microsoft.com/office/drawing/2014/main" id="{AC5B0BF9-3FE8-4A54-8E54-DF89AF4B7F8C}"/>
                </a:ext>
              </a:extLst>
            </p:cNvPr>
            <p:cNvSpPr/>
            <p:nvPr/>
          </p:nvSpPr>
          <p:spPr>
            <a:xfrm>
              <a:off x="9107488" y="5926138"/>
              <a:ext cx="273050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矩形 21">
              <a:extLst>
                <a:ext uri="{FF2B5EF4-FFF2-40B4-BE49-F238E27FC236}">
                  <a16:creationId xmlns:a16="http://schemas.microsoft.com/office/drawing/2014/main" id="{3EA4CD42-6A6C-48B3-9131-26CAFEF1040E}"/>
                </a:ext>
              </a:extLst>
            </p:cNvPr>
            <p:cNvSpPr/>
            <p:nvPr/>
          </p:nvSpPr>
          <p:spPr>
            <a:xfrm>
              <a:off x="9107488" y="56181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矩形 22">
              <a:extLst>
                <a:ext uri="{FF2B5EF4-FFF2-40B4-BE49-F238E27FC236}">
                  <a16:creationId xmlns:a16="http://schemas.microsoft.com/office/drawing/2014/main" id="{41C9BCFA-3075-4B56-BE3F-4738F7C257BF}"/>
                </a:ext>
              </a:extLst>
            </p:cNvPr>
            <p:cNvSpPr/>
            <p:nvPr/>
          </p:nvSpPr>
          <p:spPr>
            <a:xfrm>
              <a:off x="9107488" y="53101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矩形 23">
              <a:extLst>
                <a:ext uri="{FF2B5EF4-FFF2-40B4-BE49-F238E27FC236}">
                  <a16:creationId xmlns:a16="http://schemas.microsoft.com/office/drawing/2014/main" id="{4C513D08-5BF4-46D7-8351-7F316B3CAFCC}"/>
                </a:ext>
              </a:extLst>
            </p:cNvPr>
            <p:cNvSpPr/>
            <p:nvPr/>
          </p:nvSpPr>
          <p:spPr>
            <a:xfrm>
              <a:off x="9107488" y="50022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矩形 24">
              <a:extLst>
                <a:ext uri="{FF2B5EF4-FFF2-40B4-BE49-F238E27FC236}">
                  <a16:creationId xmlns:a16="http://schemas.microsoft.com/office/drawing/2014/main" id="{5AD7B480-3D6A-4B66-B954-32D0EACC8C5E}"/>
                </a:ext>
              </a:extLst>
            </p:cNvPr>
            <p:cNvSpPr/>
            <p:nvPr/>
          </p:nvSpPr>
          <p:spPr>
            <a:xfrm>
              <a:off x="9107488" y="469423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矩形 25">
              <a:extLst>
                <a:ext uri="{FF2B5EF4-FFF2-40B4-BE49-F238E27FC236}">
                  <a16:creationId xmlns:a16="http://schemas.microsoft.com/office/drawing/2014/main" id="{94E6D8DA-BBA7-40B7-AD10-B4A66D1812E0}"/>
                </a:ext>
              </a:extLst>
            </p:cNvPr>
            <p:cNvSpPr/>
            <p:nvPr/>
          </p:nvSpPr>
          <p:spPr>
            <a:xfrm>
              <a:off x="9107488" y="43862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矩形 26">
              <a:extLst>
                <a:ext uri="{FF2B5EF4-FFF2-40B4-BE49-F238E27FC236}">
                  <a16:creationId xmlns:a16="http://schemas.microsoft.com/office/drawing/2014/main" id="{B76E5E51-ECEA-4331-80A6-B3D6F5C7A714}"/>
                </a:ext>
              </a:extLst>
            </p:cNvPr>
            <p:cNvSpPr/>
            <p:nvPr/>
          </p:nvSpPr>
          <p:spPr>
            <a:xfrm>
              <a:off x="9107488" y="40782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矩形 27">
              <a:extLst>
                <a:ext uri="{FF2B5EF4-FFF2-40B4-BE49-F238E27FC236}">
                  <a16:creationId xmlns:a16="http://schemas.microsoft.com/office/drawing/2014/main" id="{6B0A8497-FD82-4C58-BAA8-12D1051AAEA6}"/>
                </a:ext>
              </a:extLst>
            </p:cNvPr>
            <p:cNvSpPr/>
            <p:nvPr/>
          </p:nvSpPr>
          <p:spPr>
            <a:xfrm>
              <a:off x="9107488" y="37703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矩形 28">
              <a:extLst>
                <a:ext uri="{FF2B5EF4-FFF2-40B4-BE49-F238E27FC236}">
                  <a16:creationId xmlns:a16="http://schemas.microsoft.com/office/drawing/2014/main" id="{668441F5-2EB3-4617-A3E4-C03DB666D0AC}"/>
                </a:ext>
              </a:extLst>
            </p:cNvPr>
            <p:cNvSpPr/>
            <p:nvPr/>
          </p:nvSpPr>
          <p:spPr>
            <a:xfrm>
              <a:off x="9107488" y="346233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矩形 29">
              <a:extLst>
                <a:ext uri="{FF2B5EF4-FFF2-40B4-BE49-F238E27FC236}">
                  <a16:creationId xmlns:a16="http://schemas.microsoft.com/office/drawing/2014/main" id="{60FCB862-58D2-4EF8-B056-4EAEF73BAEDC}"/>
                </a:ext>
              </a:extLst>
            </p:cNvPr>
            <p:cNvSpPr/>
            <p:nvPr/>
          </p:nvSpPr>
          <p:spPr>
            <a:xfrm>
              <a:off x="9107488" y="31543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矩形 30">
              <a:extLst>
                <a:ext uri="{FF2B5EF4-FFF2-40B4-BE49-F238E27FC236}">
                  <a16:creationId xmlns:a16="http://schemas.microsoft.com/office/drawing/2014/main" id="{9CE8253B-284B-40A5-B651-2E12253A37E0}"/>
                </a:ext>
              </a:extLst>
            </p:cNvPr>
            <p:cNvSpPr/>
            <p:nvPr/>
          </p:nvSpPr>
          <p:spPr>
            <a:xfrm>
              <a:off x="9107488" y="28463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矩形 31">
              <a:extLst>
                <a:ext uri="{FF2B5EF4-FFF2-40B4-BE49-F238E27FC236}">
                  <a16:creationId xmlns:a16="http://schemas.microsoft.com/office/drawing/2014/main" id="{C6AA91C9-3245-496D-B815-05A79CA67966}"/>
                </a:ext>
              </a:extLst>
            </p:cNvPr>
            <p:cNvSpPr/>
            <p:nvPr/>
          </p:nvSpPr>
          <p:spPr>
            <a:xfrm>
              <a:off x="9107488" y="25384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矩形 32">
              <a:extLst>
                <a:ext uri="{FF2B5EF4-FFF2-40B4-BE49-F238E27FC236}">
                  <a16:creationId xmlns:a16="http://schemas.microsoft.com/office/drawing/2014/main" id="{D501B6CB-2D78-4535-8B85-44C71C552B46}"/>
                </a:ext>
              </a:extLst>
            </p:cNvPr>
            <p:cNvSpPr/>
            <p:nvPr/>
          </p:nvSpPr>
          <p:spPr>
            <a:xfrm>
              <a:off x="8804275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矩形 33">
              <a:extLst>
                <a:ext uri="{FF2B5EF4-FFF2-40B4-BE49-F238E27FC236}">
                  <a16:creationId xmlns:a16="http://schemas.microsoft.com/office/drawing/2014/main" id="{12619361-389C-472B-9E25-387F8AB86A8B}"/>
                </a:ext>
              </a:extLst>
            </p:cNvPr>
            <p:cNvSpPr/>
            <p:nvPr/>
          </p:nvSpPr>
          <p:spPr>
            <a:xfrm>
              <a:off x="8804275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矩形 34">
              <a:extLst>
                <a:ext uri="{FF2B5EF4-FFF2-40B4-BE49-F238E27FC236}">
                  <a16:creationId xmlns:a16="http://schemas.microsoft.com/office/drawing/2014/main" id="{4ACE9A8E-59F5-4535-8496-140E35A74B13}"/>
                </a:ext>
              </a:extLst>
            </p:cNvPr>
            <p:cNvSpPr/>
            <p:nvPr/>
          </p:nvSpPr>
          <p:spPr>
            <a:xfrm>
              <a:off x="8804275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矩形 35">
              <a:extLst>
                <a:ext uri="{FF2B5EF4-FFF2-40B4-BE49-F238E27FC236}">
                  <a16:creationId xmlns:a16="http://schemas.microsoft.com/office/drawing/2014/main" id="{E2EBF93A-B149-4C89-8AA2-3D6E836337DA}"/>
                </a:ext>
              </a:extLst>
            </p:cNvPr>
            <p:cNvSpPr/>
            <p:nvPr/>
          </p:nvSpPr>
          <p:spPr>
            <a:xfrm>
              <a:off x="8804275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矩形 36">
              <a:extLst>
                <a:ext uri="{FF2B5EF4-FFF2-40B4-BE49-F238E27FC236}">
                  <a16:creationId xmlns:a16="http://schemas.microsoft.com/office/drawing/2014/main" id="{381F5DEC-9572-480A-9ED5-EE0686AA5739}"/>
                </a:ext>
              </a:extLst>
            </p:cNvPr>
            <p:cNvSpPr/>
            <p:nvPr/>
          </p:nvSpPr>
          <p:spPr>
            <a:xfrm>
              <a:off x="8804275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矩形 37">
              <a:extLst>
                <a:ext uri="{FF2B5EF4-FFF2-40B4-BE49-F238E27FC236}">
                  <a16:creationId xmlns:a16="http://schemas.microsoft.com/office/drawing/2014/main" id="{97E4CDD2-2BFA-4396-9A2B-9B4DD5DA7009}"/>
                </a:ext>
              </a:extLst>
            </p:cNvPr>
            <p:cNvSpPr/>
            <p:nvPr/>
          </p:nvSpPr>
          <p:spPr>
            <a:xfrm>
              <a:off x="8804275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矩形 38">
              <a:extLst>
                <a:ext uri="{FF2B5EF4-FFF2-40B4-BE49-F238E27FC236}">
                  <a16:creationId xmlns:a16="http://schemas.microsoft.com/office/drawing/2014/main" id="{E6042014-AF90-4CA5-8D31-2B00028E0ABC}"/>
                </a:ext>
              </a:extLst>
            </p:cNvPr>
            <p:cNvSpPr/>
            <p:nvPr/>
          </p:nvSpPr>
          <p:spPr>
            <a:xfrm>
              <a:off x="8804275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矩形 39">
              <a:extLst>
                <a:ext uri="{FF2B5EF4-FFF2-40B4-BE49-F238E27FC236}">
                  <a16:creationId xmlns:a16="http://schemas.microsoft.com/office/drawing/2014/main" id="{6881C636-7E19-4A25-A06A-40C988A2DC05}"/>
                </a:ext>
              </a:extLst>
            </p:cNvPr>
            <p:cNvSpPr/>
            <p:nvPr/>
          </p:nvSpPr>
          <p:spPr>
            <a:xfrm>
              <a:off x="8804275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矩形 40">
              <a:extLst>
                <a:ext uri="{FF2B5EF4-FFF2-40B4-BE49-F238E27FC236}">
                  <a16:creationId xmlns:a16="http://schemas.microsoft.com/office/drawing/2014/main" id="{4453F2DD-7869-46A2-9A94-9844FD7CC6B3}"/>
                </a:ext>
              </a:extLst>
            </p:cNvPr>
            <p:cNvSpPr/>
            <p:nvPr/>
          </p:nvSpPr>
          <p:spPr>
            <a:xfrm>
              <a:off x="8804275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矩形 41">
              <a:extLst>
                <a:ext uri="{FF2B5EF4-FFF2-40B4-BE49-F238E27FC236}">
                  <a16:creationId xmlns:a16="http://schemas.microsoft.com/office/drawing/2014/main" id="{01788EAB-0F4E-4140-99C0-EEA13024A303}"/>
                </a:ext>
              </a:extLst>
            </p:cNvPr>
            <p:cNvSpPr/>
            <p:nvPr/>
          </p:nvSpPr>
          <p:spPr>
            <a:xfrm>
              <a:off x="8804275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矩形 42">
              <a:extLst>
                <a:ext uri="{FF2B5EF4-FFF2-40B4-BE49-F238E27FC236}">
                  <a16:creationId xmlns:a16="http://schemas.microsoft.com/office/drawing/2014/main" id="{75DDA3CF-DB03-48A6-B388-C399EC98352C}"/>
                </a:ext>
              </a:extLst>
            </p:cNvPr>
            <p:cNvSpPr/>
            <p:nvPr/>
          </p:nvSpPr>
          <p:spPr>
            <a:xfrm>
              <a:off x="8804275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矩形 43">
              <a:extLst>
                <a:ext uri="{FF2B5EF4-FFF2-40B4-BE49-F238E27FC236}">
                  <a16:creationId xmlns:a16="http://schemas.microsoft.com/office/drawing/2014/main" id="{966FF73E-A270-49FD-8E35-5B5CB1459230}"/>
                </a:ext>
              </a:extLst>
            </p:cNvPr>
            <p:cNvSpPr/>
            <p:nvPr/>
          </p:nvSpPr>
          <p:spPr>
            <a:xfrm>
              <a:off x="8804275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矩形 44">
              <a:extLst>
                <a:ext uri="{FF2B5EF4-FFF2-40B4-BE49-F238E27FC236}">
                  <a16:creationId xmlns:a16="http://schemas.microsoft.com/office/drawing/2014/main" id="{628958C4-A66C-4B13-97DF-99640F156B79}"/>
                </a:ext>
              </a:extLst>
            </p:cNvPr>
            <p:cNvSpPr/>
            <p:nvPr/>
          </p:nvSpPr>
          <p:spPr>
            <a:xfrm>
              <a:off x="8501063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矩形 45">
              <a:extLst>
                <a:ext uri="{FF2B5EF4-FFF2-40B4-BE49-F238E27FC236}">
                  <a16:creationId xmlns:a16="http://schemas.microsoft.com/office/drawing/2014/main" id="{36669A2F-73B3-4030-A1F5-75A9B12C19BA}"/>
                </a:ext>
              </a:extLst>
            </p:cNvPr>
            <p:cNvSpPr/>
            <p:nvPr/>
          </p:nvSpPr>
          <p:spPr>
            <a:xfrm>
              <a:off x="8197850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矩形 46">
              <a:extLst>
                <a:ext uri="{FF2B5EF4-FFF2-40B4-BE49-F238E27FC236}">
                  <a16:creationId xmlns:a16="http://schemas.microsoft.com/office/drawing/2014/main" id="{5FC5F241-7EAD-4C2F-9F6F-F1D2941D403D}"/>
                </a:ext>
              </a:extLst>
            </p:cNvPr>
            <p:cNvSpPr/>
            <p:nvPr/>
          </p:nvSpPr>
          <p:spPr>
            <a:xfrm>
              <a:off x="7894638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矩形 47">
              <a:extLst>
                <a:ext uri="{FF2B5EF4-FFF2-40B4-BE49-F238E27FC236}">
                  <a16:creationId xmlns:a16="http://schemas.microsoft.com/office/drawing/2014/main" id="{7F221148-1C2E-499F-8E58-FF576EA69161}"/>
                </a:ext>
              </a:extLst>
            </p:cNvPr>
            <p:cNvSpPr/>
            <p:nvPr/>
          </p:nvSpPr>
          <p:spPr>
            <a:xfrm>
              <a:off x="7580313" y="5926138"/>
              <a:ext cx="314325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矩形 48">
              <a:extLst>
                <a:ext uri="{FF2B5EF4-FFF2-40B4-BE49-F238E27FC236}">
                  <a16:creationId xmlns:a16="http://schemas.microsoft.com/office/drawing/2014/main" id="{7E01CC84-E345-4F04-899E-02875812E7D1}"/>
                </a:ext>
              </a:extLst>
            </p:cNvPr>
            <p:cNvSpPr/>
            <p:nvPr/>
          </p:nvSpPr>
          <p:spPr>
            <a:xfrm>
              <a:off x="7288213" y="5926138"/>
              <a:ext cx="292100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矩形 49">
              <a:extLst>
                <a:ext uri="{FF2B5EF4-FFF2-40B4-BE49-F238E27FC236}">
                  <a16:creationId xmlns:a16="http://schemas.microsoft.com/office/drawing/2014/main" id="{C0DDDBE6-30D2-4C18-9E0E-B55E6CA622C7}"/>
                </a:ext>
              </a:extLst>
            </p:cNvPr>
            <p:cNvSpPr/>
            <p:nvPr/>
          </p:nvSpPr>
          <p:spPr>
            <a:xfrm>
              <a:off x="6985000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矩形 50">
              <a:extLst>
                <a:ext uri="{FF2B5EF4-FFF2-40B4-BE49-F238E27FC236}">
                  <a16:creationId xmlns:a16="http://schemas.microsoft.com/office/drawing/2014/main" id="{FF78FCDA-A2E3-47E5-95E2-9F9FDD4BB8DD}"/>
                </a:ext>
              </a:extLst>
            </p:cNvPr>
            <p:cNvSpPr/>
            <p:nvPr/>
          </p:nvSpPr>
          <p:spPr>
            <a:xfrm>
              <a:off x="6681788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矩形 51">
              <a:extLst>
                <a:ext uri="{FF2B5EF4-FFF2-40B4-BE49-F238E27FC236}">
                  <a16:creationId xmlns:a16="http://schemas.microsoft.com/office/drawing/2014/main" id="{E1765012-C5BF-4E1E-870A-360D4CDDA2FC}"/>
                </a:ext>
              </a:extLst>
            </p:cNvPr>
            <p:cNvSpPr/>
            <p:nvPr/>
          </p:nvSpPr>
          <p:spPr>
            <a:xfrm>
              <a:off x="6378575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矩形 52">
              <a:extLst>
                <a:ext uri="{FF2B5EF4-FFF2-40B4-BE49-F238E27FC236}">
                  <a16:creationId xmlns:a16="http://schemas.microsoft.com/office/drawing/2014/main" id="{569F73C0-198D-4D5F-882F-590FEDD5BFE9}"/>
                </a:ext>
              </a:extLst>
            </p:cNvPr>
            <p:cNvSpPr/>
            <p:nvPr/>
          </p:nvSpPr>
          <p:spPr>
            <a:xfrm>
              <a:off x="6075363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矩形 53">
              <a:extLst>
                <a:ext uri="{FF2B5EF4-FFF2-40B4-BE49-F238E27FC236}">
                  <a16:creationId xmlns:a16="http://schemas.microsoft.com/office/drawing/2014/main" id="{974391CA-B770-4402-929B-44038ADC95C2}"/>
                </a:ext>
              </a:extLst>
            </p:cNvPr>
            <p:cNvSpPr/>
            <p:nvPr/>
          </p:nvSpPr>
          <p:spPr>
            <a:xfrm>
              <a:off x="8501063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矩形 54">
              <a:extLst>
                <a:ext uri="{FF2B5EF4-FFF2-40B4-BE49-F238E27FC236}">
                  <a16:creationId xmlns:a16="http://schemas.microsoft.com/office/drawing/2014/main" id="{1D75DC31-F89C-424E-9FBB-C03C3CFF4D06}"/>
                </a:ext>
              </a:extLst>
            </p:cNvPr>
            <p:cNvSpPr/>
            <p:nvPr/>
          </p:nvSpPr>
          <p:spPr>
            <a:xfrm>
              <a:off x="8197850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矩形 55">
              <a:extLst>
                <a:ext uri="{FF2B5EF4-FFF2-40B4-BE49-F238E27FC236}">
                  <a16:creationId xmlns:a16="http://schemas.microsoft.com/office/drawing/2014/main" id="{FA5F893D-3E92-4C58-B5A3-A9A1DC0492D5}"/>
                </a:ext>
              </a:extLst>
            </p:cNvPr>
            <p:cNvSpPr/>
            <p:nvPr/>
          </p:nvSpPr>
          <p:spPr>
            <a:xfrm>
              <a:off x="7894638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矩形 56">
              <a:extLst>
                <a:ext uri="{FF2B5EF4-FFF2-40B4-BE49-F238E27FC236}">
                  <a16:creationId xmlns:a16="http://schemas.microsoft.com/office/drawing/2014/main" id="{DBF8F79F-CF4B-4DFA-BCFE-AD6476371EA5}"/>
                </a:ext>
              </a:extLst>
            </p:cNvPr>
            <p:cNvSpPr/>
            <p:nvPr/>
          </p:nvSpPr>
          <p:spPr>
            <a:xfrm>
              <a:off x="7580313" y="56181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矩形 57">
              <a:extLst>
                <a:ext uri="{FF2B5EF4-FFF2-40B4-BE49-F238E27FC236}">
                  <a16:creationId xmlns:a16="http://schemas.microsoft.com/office/drawing/2014/main" id="{1FB91C27-29DB-43CB-8AE2-E1D9955DBE3E}"/>
                </a:ext>
              </a:extLst>
            </p:cNvPr>
            <p:cNvSpPr/>
            <p:nvPr/>
          </p:nvSpPr>
          <p:spPr>
            <a:xfrm>
              <a:off x="7288213" y="56181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6" name="矩形 58">
              <a:extLst>
                <a:ext uri="{FF2B5EF4-FFF2-40B4-BE49-F238E27FC236}">
                  <a16:creationId xmlns:a16="http://schemas.microsoft.com/office/drawing/2014/main" id="{0ED1C7AB-59F7-4BCE-B317-B5AC9DD7399E}"/>
                </a:ext>
              </a:extLst>
            </p:cNvPr>
            <p:cNvSpPr/>
            <p:nvPr/>
          </p:nvSpPr>
          <p:spPr>
            <a:xfrm>
              <a:off x="6985000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7" name="矩形 59">
              <a:extLst>
                <a:ext uri="{FF2B5EF4-FFF2-40B4-BE49-F238E27FC236}">
                  <a16:creationId xmlns:a16="http://schemas.microsoft.com/office/drawing/2014/main" id="{1DC6A909-4875-4C00-B986-97E7AAC9E62B}"/>
                </a:ext>
              </a:extLst>
            </p:cNvPr>
            <p:cNvSpPr/>
            <p:nvPr/>
          </p:nvSpPr>
          <p:spPr>
            <a:xfrm>
              <a:off x="6681788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矩形 60">
              <a:extLst>
                <a:ext uri="{FF2B5EF4-FFF2-40B4-BE49-F238E27FC236}">
                  <a16:creationId xmlns:a16="http://schemas.microsoft.com/office/drawing/2014/main" id="{49E8C407-E31A-4793-82A4-E519AAC1F1A1}"/>
                </a:ext>
              </a:extLst>
            </p:cNvPr>
            <p:cNvSpPr/>
            <p:nvPr/>
          </p:nvSpPr>
          <p:spPr>
            <a:xfrm>
              <a:off x="6378575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矩形 61">
              <a:extLst>
                <a:ext uri="{FF2B5EF4-FFF2-40B4-BE49-F238E27FC236}">
                  <a16:creationId xmlns:a16="http://schemas.microsoft.com/office/drawing/2014/main" id="{520D3BC9-7FBD-4582-BEE8-942B60ED576D}"/>
                </a:ext>
              </a:extLst>
            </p:cNvPr>
            <p:cNvSpPr/>
            <p:nvPr/>
          </p:nvSpPr>
          <p:spPr>
            <a:xfrm>
              <a:off x="6075363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矩形 62">
              <a:extLst>
                <a:ext uri="{FF2B5EF4-FFF2-40B4-BE49-F238E27FC236}">
                  <a16:creationId xmlns:a16="http://schemas.microsoft.com/office/drawing/2014/main" id="{1060F485-5118-414C-980F-BADF781234AF}"/>
                </a:ext>
              </a:extLst>
            </p:cNvPr>
            <p:cNvSpPr/>
            <p:nvPr/>
          </p:nvSpPr>
          <p:spPr>
            <a:xfrm>
              <a:off x="8501063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矩形 63">
              <a:extLst>
                <a:ext uri="{FF2B5EF4-FFF2-40B4-BE49-F238E27FC236}">
                  <a16:creationId xmlns:a16="http://schemas.microsoft.com/office/drawing/2014/main" id="{F78A8BC5-D723-4F5C-BEE9-242431A6A0FD}"/>
                </a:ext>
              </a:extLst>
            </p:cNvPr>
            <p:cNvSpPr/>
            <p:nvPr/>
          </p:nvSpPr>
          <p:spPr>
            <a:xfrm>
              <a:off x="8197850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矩形 64">
              <a:extLst>
                <a:ext uri="{FF2B5EF4-FFF2-40B4-BE49-F238E27FC236}">
                  <a16:creationId xmlns:a16="http://schemas.microsoft.com/office/drawing/2014/main" id="{88871542-0BC2-4105-BC11-4B734A02242B}"/>
                </a:ext>
              </a:extLst>
            </p:cNvPr>
            <p:cNvSpPr/>
            <p:nvPr/>
          </p:nvSpPr>
          <p:spPr>
            <a:xfrm>
              <a:off x="7894638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矩形 65">
              <a:extLst>
                <a:ext uri="{FF2B5EF4-FFF2-40B4-BE49-F238E27FC236}">
                  <a16:creationId xmlns:a16="http://schemas.microsoft.com/office/drawing/2014/main" id="{6AD474DC-5D90-44D9-9DCB-B2DD43F1C54A}"/>
                </a:ext>
              </a:extLst>
            </p:cNvPr>
            <p:cNvSpPr/>
            <p:nvPr/>
          </p:nvSpPr>
          <p:spPr>
            <a:xfrm>
              <a:off x="7580313" y="53101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矩形 66">
              <a:extLst>
                <a:ext uri="{FF2B5EF4-FFF2-40B4-BE49-F238E27FC236}">
                  <a16:creationId xmlns:a16="http://schemas.microsoft.com/office/drawing/2014/main" id="{C330B330-096B-4763-B2FA-BF07B4FF53FC}"/>
                </a:ext>
              </a:extLst>
            </p:cNvPr>
            <p:cNvSpPr/>
            <p:nvPr/>
          </p:nvSpPr>
          <p:spPr>
            <a:xfrm>
              <a:off x="7288213" y="53101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矩形 67">
              <a:extLst>
                <a:ext uri="{FF2B5EF4-FFF2-40B4-BE49-F238E27FC236}">
                  <a16:creationId xmlns:a16="http://schemas.microsoft.com/office/drawing/2014/main" id="{2A0D26AF-2FA8-4C40-B028-9AB8F05D5180}"/>
                </a:ext>
              </a:extLst>
            </p:cNvPr>
            <p:cNvSpPr/>
            <p:nvPr/>
          </p:nvSpPr>
          <p:spPr>
            <a:xfrm>
              <a:off x="6985000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矩形 68">
              <a:extLst>
                <a:ext uri="{FF2B5EF4-FFF2-40B4-BE49-F238E27FC236}">
                  <a16:creationId xmlns:a16="http://schemas.microsoft.com/office/drawing/2014/main" id="{ABC6E99D-79C2-488F-BE12-C0FFD587BE4B}"/>
                </a:ext>
              </a:extLst>
            </p:cNvPr>
            <p:cNvSpPr/>
            <p:nvPr/>
          </p:nvSpPr>
          <p:spPr>
            <a:xfrm>
              <a:off x="6681788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矩形 69">
              <a:extLst>
                <a:ext uri="{FF2B5EF4-FFF2-40B4-BE49-F238E27FC236}">
                  <a16:creationId xmlns:a16="http://schemas.microsoft.com/office/drawing/2014/main" id="{766A8433-E168-4D08-8ADE-7726E2ED7FFD}"/>
                </a:ext>
              </a:extLst>
            </p:cNvPr>
            <p:cNvSpPr/>
            <p:nvPr/>
          </p:nvSpPr>
          <p:spPr>
            <a:xfrm>
              <a:off x="6378575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矩形 70">
              <a:extLst>
                <a:ext uri="{FF2B5EF4-FFF2-40B4-BE49-F238E27FC236}">
                  <a16:creationId xmlns:a16="http://schemas.microsoft.com/office/drawing/2014/main" id="{803CDDD9-3080-4D03-9229-37C68B330866}"/>
                </a:ext>
              </a:extLst>
            </p:cNvPr>
            <p:cNvSpPr/>
            <p:nvPr/>
          </p:nvSpPr>
          <p:spPr>
            <a:xfrm>
              <a:off x="6075363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矩形 71">
              <a:extLst>
                <a:ext uri="{FF2B5EF4-FFF2-40B4-BE49-F238E27FC236}">
                  <a16:creationId xmlns:a16="http://schemas.microsoft.com/office/drawing/2014/main" id="{3E03C2BB-9AEB-472C-8065-B5B38E7EB473}"/>
                </a:ext>
              </a:extLst>
            </p:cNvPr>
            <p:cNvSpPr/>
            <p:nvPr/>
          </p:nvSpPr>
          <p:spPr>
            <a:xfrm>
              <a:off x="8501063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矩形 72">
              <a:extLst>
                <a:ext uri="{FF2B5EF4-FFF2-40B4-BE49-F238E27FC236}">
                  <a16:creationId xmlns:a16="http://schemas.microsoft.com/office/drawing/2014/main" id="{EE78FD39-7E0A-4D90-8D6D-6BE4FBB0D9E1}"/>
                </a:ext>
              </a:extLst>
            </p:cNvPr>
            <p:cNvSpPr/>
            <p:nvPr/>
          </p:nvSpPr>
          <p:spPr>
            <a:xfrm>
              <a:off x="8197850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矩形 73">
              <a:extLst>
                <a:ext uri="{FF2B5EF4-FFF2-40B4-BE49-F238E27FC236}">
                  <a16:creationId xmlns:a16="http://schemas.microsoft.com/office/drawing/2014/main" id="{9302676F-56D1-4EF4-9FB6-36BF589EADD7}"/>
                </a:ext>
              </a:extLst>
            </p:cNvPr>
            <p:cNvSpPr/>
            <p:nvPr/>
          </p:nvSpPr>
          <p:spPr>
            <a:xfrm>
              <a:off x="7894638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矩形 74">
              <a:extLst>
                <a:ext uri="{FF2B5EF4-FFF2-40B4-BE49-F238E27FC236}">
                  <a16:creationId xmlns:a16="http://schemas.microsoft.com/office/drawing/2014/main" id="{A0F7BAB1-1070-409D-A37A-7F2309949A8B}"/>
                </a:ext>
              </a:extLst>
            </p:cNvPr>
            <p:cNvSpPr/>
            <p:nvPr/>
          </p:nvSpPr>
          <p:spPr>
            <a:xfrm>
              <a:off x="7580313" y="50022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矩形 75">
              <a:extLst>
                <a:ext uri="{FF2B5EF4-FFF2-40B4-BE49-F238E27FC236}">
                  <a16:creationId xmlns:a16="http://schemas.microsoft.com/office/drawing/2014/main" id="{34DEE768-44BE-4A6D-945B-414457F6A8DD}"/>
                </a:ext>
              </a:extLst>
            </p:cNvPr>
            <p:cNvSpPr/>
            <p:nvPr/>
          </p:nvSpPr>
          <p:spPr>
            <a:xfrm>
              <a:off x="7288213" y="50022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矩形 76">
              <a:extLst>
                <a:ext uri="{FF2B5EF4-FFF2-40B4-BE49-F238E27FC236}">
                  <a16:creationId xmlns:a16="http://schemas.microsoft.com/office/drawing/2014/main" id="{4F17F0CC-716B-401D-AD48-DA320362A360}"/>
                </a:ext>
              </a:extLst>
            </p:cNvPr>
            <p:cNvSpPr/>
            <p:nvPr/>
          </p:nvSpPr>
          <p:spPr>
            <a:xfrm>
              <a:off x="6985000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矩形 77">
              <a:extLst>
                <a:ext uri="{FF2B5EF4-FFF2-40B4-BE49-F238E27FC236}">
                  <a16:creationId xmlns:a16="http://schemas.microsoft.com/office/drawing/2014/main" id="{A9BAB9D9-FB41-4301-8C7F-F9C964974B82}"/>
                </a:ext>
              </a:extLst>
            </p:cNvPr>
            <p:cNvSpPr/>
            <p:nvPr/>
          </p:nvSpPr>
          <p:spPr>
            <a:xfrm>
              <a:off x="6681788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矩形 78">
              <a:extLst>
                <a:ext uri="{FF2B5EF4-FFF2-40B4-BE49-F238E27FC236}">
                  <a16:creationId xmlns:a16="http://schemas.microsoft.com/office/drawing/2014/main" id="{51A77F04-7B1D-43AC-8E59-04338D776015}"/>
                </a:ext>
              </a:extLst>
            </p:cNvPr>
            <p:cNvSpPr/>
            <p:nvPr/>
          </p:nvSpPr>
          <p:spPr>
            <a:xfrm>
              <a:off x="6378575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矩形 79">
              <a:extLst>
                <a:ext uri="{FF2B5EF4-FFF2-40B4-BE49-F238E27FC236}">
                  <a16:creationId xmlns:a16="http://schemas.microsoft.com/office/drawing/2014/main" id="{A65CBF16-1455-4A2E-94D7-75F35FA4634B}"/>
                </a:ext>
              </a:extLst>
            </p:cNvPr>
            <p:cNvSpPr/>
            <p:nvPr/>
          </p:nvSpPr>
          <p:spPr>
            <a:xfrm>
              <a:off x="6075363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矩形 80">
              <a:extLst>
                <a:ext uri="{FF2B5EF4-FFF2-40B4-BE49-F238E27FC236}">
                  <a16:creationId xmlns:a16="http://schemas.microsoft.com/office/drawing/2014/main" id="{E2CFD49E-6B88-4D52-80B0-0C2166856467}"/>
                </a:ext>
              </a:extLst>
            </p:cNvPr>
            <p:cNvSpPr/>
            <p:nvPr/>
          </p:nvSpPr>
          <p:spPr>
            <a:xfrm>
              <a:off x="8501063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矩形 81">
              <a:extLst>
                <a:ext uri="{FF2B5EF4-FFF2-40B4-BE49-F238E27FC236}">
                  <a16:creationId xmlns:a16="http://schemas.microsoft.com/office/drawing/2014/main" id="{5E63E905-E85B-4D22-9CD4-2AD7045ACC85}"/>
                </a:ext>
              </a:extLst>
            </p:cNvPr>
            <p:cNvSpPr/>
            <p:nvPr/>
          </p:nvSpPr>
          <p:spPr>
            <a:xfrm>
              <a:off x="8197850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矩形 82">
              <a:extLst>
                <a:ext uri="{FF2B5EF4-FFF2-40B4-BE49-F238E27FC236}">
                  <a16:creationId xmlns:a16="http://schemas.microsoft.com/office/drawing/2014/main" id="{5EA8225D-7541-479B-8E77-B547C54071C9}"/>
                </a:ext>
              </a:extLst>
            </p:cNvPr>
            <p:cNvSpPr/>
            <p:nvPr/>
          </p:nvSpPr>
          <p:spPr>
            <a:xfrm>
              <a:off x="7894638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矩形 83">
              <a:extLst>
                <a:ext uri="{FF2B5EF4-FFF2-40B4-BE49-F238E27FC236}">
                  <a16:creationId xmlns:a16="http://schemas.microsoft.com/office/drawing/2014/main" id="{5BD1A7BC-CCBC-4FC1-AC63-9DD917C87952}"/>
                </a:ext>
              </a:extLst>
            </p:cNvPr>
            <p:cNvSpPr/>
            <p:nvPr/>
          </p:nvSpPr>
          <p:spPr>
            <a:xfrm>
              <a:off x="7580313" y="469423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矩形 84">
              <a:extLst>
                <a:ext uri="{FF2B5EF4-FFF2-40B4-BE49-F238E27FC236}">
                  <a16:creationId xmlns:a16="http://schemas.microsoft.com/office/drawing/2014/main" id="{0C6CC983-5685-45FE-87A5-FD7B3766688D}"/>
                </a:ext>
              </a:extLst>
            </p:cNvPr>
            <p:cNvSpPr/>
            <p:nvPr/>
          </p:nvSpPr>
          <p:spPr>
            <a:xfrm>
              <a:off x="7288213" y="469423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矩形 85">
              <a:extLst>
                <a:ext uri="{FF2B5EF4-FFF2-40B4-BE49-F238E27FC236}">
                  <a16:creationId xmlns:a16="http://schemas.microsoft.com/office/drawing/2014/main" id="{6B35A9CE-3D7D-41DB-8D27-A915CA7A0170}"/>
                </a:ext>
              </a:extLst>
            </p:cNvPr>
            <p:cNvSpPr/>
            <p:nvPr/>
          </p:nvSpPr>
          <p:spPr>
            <a:xfrm>
              <a:off x="6985000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矩形 86">
              <a:extLst>
                <a:ext uri="{FF2B5EF4-FFF2-40B4-BE49-F238E27FC236}">
                  <a16:creationId xmlns:a16="http://schemas.microsoft.com/office/drawing/2014/main" id="{49531822-CE79-4F1B-9DFE-CD81585DF11B}"/>
                </a:ext>
              </a:extLst>
            </p:cNvPr>
            <p:cNvSpPr/>
            <p:nvPr/>
          </p:nvSpPr>
          <p:spPr>
            <a:xfrm>
              <a:off x="6681788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矩形 87">
              <a:extLst>
                <a:ext uri="{FF2B5EF4-FFF2-40B4-BE49-F238E27FC236}">
                  <a16:creationId xmlns:a16="http://schemas.microsoft.com/office/drawing/2014/main" id="{9A412F26-D0AA-4D92-A11B-0ECBC6162BCC}"/>
                </a:ext>
              </a:extLst>
            </p:cNvPr>
            <p:cNvSpPr/>
            <p:nvPr/>
          </p:nvSpPr>
          <p:spPr>
            <a:xfrm>
              <a:off x="6378575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矩形 88">
              <a:extLst>
                <a:ext uri="{FF2B5EF4-FFF2-40B4-BE49-F238E27FC236}">
                  <a16:creationId xmlns:a16="http://schemas.microsoft.com/office/drawing/2014/main" id="{207F453B-964F-4D6B-B885-0905B0806CB3}"/>
                </a:ext>
              </a:extLst>
            </p:cNvPr>
            <p:cNvSpPr/>
            <p:nvPr/>
          </p:nvSpPr>
          <p:spPr>
            <a:xfrm>
              <a:off x="6075363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矩形 89">
              <a:extLst>
                <a:ext uri="{FF2B5EF4-FFF2-40B4-BE49-F238E27FC236}">
                  <a16:creationId xmlns:a16="http://schemas.microsoft.com/office/drawing/2014/main" id="{92A16E52-74BA-4056-9266-B746F6EF2CBC}"/>
                </a:ext>
              </a:extLst>
            </p:cNvPr>
            <p:cNvSpPr/>
            <p:nvPr/>
          </p:nvSpPr>
          <p:spPr>
            <a:xfrm>
              <a:off x="8501063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矩形 90">
              <a:extLst>
                <a:ext uri="{FF2B5EF4-FFF2-40B4-BE49-F238E27FC236}">
                  <a16:creationId xmlns:a16="http://schemas.microsoft.com/office/drawing/2014/main" id="{D7B4B32F-1A4B-4DFE-8FA2-F788BA966C3E}"/>
                </a:ext>
              </a:extLst>
            </p:cNvPr>
            <p:cNvSpPr/>
            <p:nvPr/>
          </p:nvSpPr>
          <p:spPr>
            <a:xfrm>
              <a:off x="8197850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矩形 91">
              <a:extLst>
                <a:ext uri="{FF2B5EF4-FFF2-40B4-BE49-F238E27FC236}">
                  <a16:creationId xmlns:a16="http://schemas.microsoft.com/office/drawing/2014/main" id="{0B541F92-0967-4B89-83F2-ACE85A6DA427}"/>
                </a:ext>
              </a:extLst>
            </p:cNvPr>
            <p:cNvSpPr/>
            <p:nvPr/>
          </p:nvSpPr>
          <p:spPr>
            <a:xfrm>
              <a:off x="7894638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矩形 92">
              <a:extLst>
                <a:ext uri="{FF2B5EF4-FFF2-40B4-BE49-F238E27FC236}">
                  <a16:creationId xmlns:a16="http://schemas.microsoft.com/office/drawing/2014/main" id="{2E1438EF-5C8D-41E4-8B54-1CC157B4A983}"/>
                </a:ext>
              </a:extLst>
            </p:cNvPr>
            <p:cNvSpPr/>
            <p:nvPr/>
          </p:nvSpPr>
          <p:spPr>
            <a:xfrm>
              <a:off x="7580313" y="43862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矩形 93">
              <a:extLst>
                <a:ext uri="{FF2B5EF4-FFF2-40B4-BE49-F238E27FC236}">
                  <a16:creationId xmlns:a16="http://schemas.microsoft.com/office/drawing/2014/main" id="{037C1C9F-0D79-477E-85CA-41841E79A942}"/>
                </a:ext>
              </a:extLst>
            </p:cNvPr>
            <p:cNvSpPr/>
            <p:nvPr/>
          </p:nvSpPr>
          <p:spPr>
            <a:xfrm>
              <a:off x="7288213" y="43862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矩形 94">
              <a:extLst>
                <a:ext uri="{FF2B5EF4-FFF2-40B4-BE49-F238E27FC236}">
                  <a16:creationId xmlns:a16="http://schemas.microsoft.com/office/drawing/2014/main" id="{12A8FCD2-B288-4BE9-8215-99BC44F6AC7B}"/>
                </a:ext>
              </a:extLst>
            </p:cNvPr>
            <p:cNvSpPr/>
            <p:nvPr/>
          </p:nvSpPr>
          <p:spPr>
            <a:xfrm>
              <a:off x="6985000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矩形 95">
              <a:extLst>
                <a:ext uri="{FF2B5EF4-FFF2-40B4-BE49-F238E27FC236}">
                  <a16:creationId xmlns:a16="http://schemas.microsoft.com/office/drawing/2014/main" id="{709479CE-8D18-4964-A304-E1C36AB95E11}"/>
                </a:ext>
              </a:extLst>
            </p:cNvPr>
            <p:cNvSpPr/>
            <p:nvPr/>
          </p:nvSpPr>
          <p:spPr>
            <a:xfrm>
              <a:off x="6681788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矩形 96">
              <a:extLst>
                <a:ext uri="{FF2B5EF4-FFF2-40B4-BE49-F238E27FC236}">
                  <a16:creationId xmlns:a16="http://schemas.microsoft.com/office/drawing/2014/main" id="{311FE614-B956-4CBF-9CBD-0724895A4CCB}"/>
                </a:ext>
              </a:extLst>
            </p:cNvPr>
            <p:cNvSpPr/>
            <p:nvPr/>
          </p:nvSpPr>
          <p:spPr>
            <a:xfrm>
              <a:off x="6378575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矩形 97">
              <a:extLst>
                <a:ext uri="{FF2B5EF4-FFF2-40B4-BE49-F238E27FC236}">
                  <a16:creationId xmlns:a16="http://schemas.microsoft.com/office/drawing/2014/main" id="{312BAB43-1032-4B11-BD56-687A11C5E449}"/>
                </a:ext>
              </a:extLst>
            </p:cNvPr>
            <p:cNvSpPr/>
            <p:nvPr/>
          </p:nvSpPr>
          <p:spPr>
            <a:xfrm>
              <a:off x="6075363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矩形 98">
              <a:extLst>
                <a:ext uri="{FF2B5EF4-FFF2-40B4-BE49-F238E27FC236}">
                  <a16:creationId xmlns:a16="http://schemas.microsoft.com/office/drawing/2014/main" id="{773DC657-795C-4D1B-A879-3F0403B4FCF3}"/>
                </a:ext>
              </a:extLst>
            </p:cNvPr>
            <p:cNvSpPr/>
            <p:nvPr/>
          </p:nvSpPr>
          <p:spPr>
            <a:xfrm>
              <a:off x="8501063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矩形 99">
              <a:extLst>
                <a:ext uri="{FF2B5EF4-FFF2-40B4-BE49-F238E27FC236}">
                  <a16:creationId xmlns:a16="http://schemas.microsoft.com/office/drawing/2014/main" id="{CCC5E37C-8133-4317-BA0B-66E0A173488A}"/>
                </a:ext>
              </a:extLst>
            </p:cNvPr>
            <p:cNvSpPr/>
            <p:nvPr/>
          </p:nvSpPr>
          <p:spPr>
            <a:xfrm>
              <a:off x="8197850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矩形 100">
              <a:extLst>
                <a:ext uri="{FF2B5EF4-FFF2-40B4-BE49-F238E27FC236}">
                  <a16:creationId xmlns:a16="http://schemas.microsoft.com/office/drawing/2014/main" id="{ADB59EB1-2BB6-4823-B850-7EA2ED436E01}"/>
                </a:ext>
              </a:extLst>
            </p:cNvPr>
            <p:cNvSpPr/>
            <p:nvPr/>
          </p:nvSpPr>
          <p:spPr>
            <a:xfrm>
              <a:off x="7894638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矩形 101">
              <a:extLst>
                <a:ext uri="{FF2B5EF4-FFF2-40B4-BE49-F238E27FC236}">
                  <a16:creationId xmlns:a16="http://schemas.microsoft.com/office/drawing/2014/main" id="{E1CB0CBE-24BE-47A9-B8A3-1C99BA99B907}"/>
                </a:ext>
              </a:extLst>
            </p:cNvPr>
            <p:cNvSpPr/>
            <p:nvPr/>
          </p:nvSpPr>
          <p:spPr>
            <a:xfrm>
              <a:off x="7580313" y="40782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矩形 102">
              <a:extLst>
                <a:ext uri="{FF2B5EF4-FFF2-40B4-BE49-F238E27FC236}">
                  <a16:creationId xmlns:a16="http://schemas.microsoft.com/office/drawing/2014/main" id="{1715D607-53FB-4860-9E23-5ED8943E9C77}"/>
                </a:ext>
              </a:extLst>
            </p:cNvPr>
            <p:cNvSpPr/>
            <p:nvPr/>
          </p:nvSpPr>
          <p:spPr>
            <a:xfrm>
              <a:off x="7288213" y="40782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矩形 103">
              <a:extLst>
                <a:ext uri="{FF2B5EF4-FFF2-40B4-BE49-F238E27FC236}">
                  <a16:creationId xmlns:a16="http://schemas.microsoft.com/office/drawing/2014/main" id="{3B4325B6-8798-4ABC-8A06-60E7BC1B1ECE}"/>
                </a:ext>
              </a:extLst>
            </p:cNvPr>
            <p:cNvSpPr/>
            <p:nvPr/>
          </p:nvSpPr>
          <p:spPr>
            <a:xfrm>
              <a:off x="6985000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矩形 104">
              <a:extLst>
                <a:ext uri="{FF2B5EF4-FFF2-40B4-BE49-F238E27FC236}">
                  <a16:creationId xmlns:a16="http://schemas.microsoft.com/office/drawing/2014/main" id="{C042A2DE-AD0B-4845-8DA7-CCA252AA15C1}"/>
                </a:ext>
              </a:extLst>
            </p:cNvPr>
            <p:cNvSpPr/>
            <p:nvPr/>
          </p:nvSpPr>
          <p:spPr>
            <a:xfrm>
              <a:off x="6681788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矩形 105">
              <a:extLst>
                <a:ext uri="{FF2B5EF4-FFF2-40B4-BE49-F238E27FC236}">
                  <a16:creationId xmlns:a16="http://schemas.microsoft.com/office/drawing/2014/main" id="{8CD1EBCC-39CC-4C01-904E-50ABDB22CF7A}"/>
                </a:ext>
              </a:extLst>
            </p:cNvPr>
            <p:cNvSpPr/>
            <p:nvPr/>
          </p:nvSpPr>
          <p:spPr>
            <a:xfrm>
              <a:off x="6378575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矩形 106">
              <a:extLst>
                <a:ext uri="{FF2B5EF4-FFF2-40B4-BE49-F238E27FC236}">
                  <a16:creationId xmlns:a16="http://schemas.microsoft.com/office/drawing/2014/main" id="{C0E073F7-ABD1-4897-AC98-80E5FD113F22}"/>
                </a:ext>
              </a:extLst>
            </p:cNvPr>
            <p:cNvSpPr/>
            <p:nvPr/>
          </p:nvSpPr>
          <p:spPr>
            <a:xfrm>
              <a:off x="6075363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5" name="矩形 107">
              <a:extLst>
                <a:ext uri="{FF2B5EF4-FFF2-40B4-BE49-F238E27FC236}">
                  <a16:creationId xmlns:a16="http://schemas.microsoft.com/office/drawing/2014/main" id="{4CA78031-F535-4EAA-B8A5-013AB7AFCFE3}"/>
                </a:ext>
              </a:extLst>
            </p:cNvPr>
            <p:cNvSpPr/>
            <p:nvPr/>
          </p:nvSpPr>
          <p:spPr>
            <a:xfrm>
              <a:off x="8501063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6" name="矩形 108">
              <a:extLst>
                <a:ext uri="{FF2B5EF4-FFF2-40B4-BE49-F238E27FC236}">
                  <a16:creationId xmlns:a16="http://schemas.microsoft.com/office/drawing/2014/main" id="{A28F22B9-6A49-476F-9ADF-1D9ED94027D2}"/>
                </a:ext>
              </a:extLst>
            </p:cNvPr>
            <p:cNvSpPr/>
            <p:nvPr/>
          </p:nvSpPr>
          <p:spPr>
            <a:xfrm>
              <a:off x="8197850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7" name="矩形 109">
              <a:extLst>
                <a:ext uri="{FF2B5EF4-FFF2-40B4-BE49-F238E27FC236}">
                  <a16:creationId xmlns:a16="http://schemas.microsoft.com/office/drawing/2014/main" id="{2D1657DB-BA08-4297-BB86-B583BDBBB2D8}"/>
                </a:ext>
              </a:extLst>
            </p:cNvPr>
            <p:cNvSpPr/>
            <p:nvPr/>
          </p:nvSpPr>
          <p:spPr>
            <a:xfrm>
              <a:off x="7894638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8" name="矩形 110">
              <a:extLst>
                <a:ext uri="{FF2B5EF4-FFF2-40B4-BE49-F238E27FC236}">
                  <a16:creationId xmlns:a16="http://schemas.microsoft.com/office/drawing/2014/main" id="{93383301-095F-4779-B9DB-F490AD54B0C4}"/>
                </a:ext>
              </a:extLst>
            </p:cNvPr>
            <p:cNvSpPr/>
            <p:nvPr/>
          </p:nvSpPr>
          <p:spPr>
            <a:xfrm>
              <a:off x="7580313" y="37703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9" name="矩形 111">
              <a:extLst>
                <a:ext uri="{FF2B5EF4-FFF2-40B4-BE49-F238E27FC236}">
                  <a16:creationId xmlns:a16="http://schemas.microsoft.com/office/drawing/2014/main" id="{F3A5783C-2132-4B2D-ABCA-1A01E8B113AB}"/>
                </a:ext>
              </a:extLst>
            </p:cNvPr>
            <p:cNvSpPr/>
            <p:nvPr/>
          </p:nvSpPr>
          <p:spPr>
            <a:xfrm>
              <a:off x="7288213" y="37703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0" name="矩形 112">
              <a:extLst>
                <a:ext uri="{FF2B5EF4-FFF2-40B4-BE49-F238E27FC236}">
                  <a16:creationId xmlns:a16="http://schemas.microsoft.com/office/drawing/2014/main" id="{5A142105-93A8-452B-A63D-EA7EA977F253}"/>
                </a:ext>
              </a:extLst>
            </p:cNvPr>
            <p:cNvSpPr/>
            <p:nvPr/>
          </p:nvSpPr>
          <p:spPr>
            <a:xfrm>
              <a:off x="6985000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1" name="矩形 113">
              <a:extLst>
                <a:ext uri="{FF2B5EF4-FFF2-40B4-BE49-F238E27FC236}">
                  <a16:creationId xmlns:a16="http://schemas.microsoft.com/office/drawing/2014/main" id="{AF99E5DF-9460-464B-B0ED-D84F334ADCBF}"/>
                </a:ext>
              </a:extLst>
            </p:cNvPr>
            <p:cNvSpPr/>
            <p:nvPr/>
          </p:nvSpPr>
          <p:spPr>
            <a:xfrm>
              <a:off x="6681788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2" name="矩形 114">
              <a:extLst>
                <a:ext uri="{FF2B5EF4-FFF2-40B4-BE49-F238E27FC236}">
                  <a16:creationId xmlns:a16="http://schemas.microsoft.com/office/drawing/2014/main" id="{24309B2D-449B-45DD-9985-81E8B2235518}"/>
                </a:ext>
              </a:extLst>
            </p:cNvPr>
            <p:cNvSpPr/>
            <p:nvPr/>
          </p:nvSpPr>
          <p:spPr>
            <a:xfrm>
              <a:off x="6378575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3" name="矩形 115">
              <a:extLst>
                <a:ext uri="{FF2B5EF4-FFF2-40B4-BE49-F238E27FC236}">
                  <a16:creationId xmlns:a16="http://schemas.microsoft.com/office/drawing/2014/main" id="{6492DCE1-E9EF-4581-8F01-6108ECABD2E6}"/>
                </a:ext>
              </a:extLst>
            </p:cNvPr>
            <p:cNvSpPr/>
            <p:nvPr/>
          </p:nvSpPr>
          <p:spPr>
            <a:xfrm>
              <a:off x="6075363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4" name="矩形 116">
              <a:extLst>
                <a:ext uri="{FF2B5EF4-FFF2-40B4-BE49-F238E27FC236}">
                  <a16:creationId xmlns:a16="http://schemas.microsoft.com/office/drawing/2014/main" id="{1023A1F3-3155-4F94-A0E8-608C087DFB41}"/>
                </a:ext>
              </a:extLst>
            </p:cNvPr>
            <p:cNvSpPr/>
            <p:nvPr/>
          </p:nvSpPr>
          <p:spPr>
            <a:xfrm>
              <a:off x="8501063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5" name="矩形 117">
              <a:extLst>
                <a:ext uri="{FF2B5EF4-FFF2-40B4-BE49-F238E27FC236}">
                  <a16:creationId xmlns:a16="http://schemas.microsoft.com/office/drawing/2014/main" id="{79F46A48-CDC4-4B2A-AA94-D5286ADCB771}"/>
                </a:ext>
              </a:extLst>
            </p:cNvPr>
            <p:cNvSpPr/>
            <p:nvPr/>
          </p:nvSpPr>
          <p:spPr>
            <a:xfrm>
              <a:off x="8197850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6" name="矩形 118">
              <a:extLst>
                <a:ext uri="{FF2B5EF4-FFF2-40B4-BE49-F238E27FC236}">
                  <a16:creationId xmlns:a16="http://schemas.microsoft.com/office/drawing/2014/main" id="{333BEA1D-25D9-4A3B-B5BB-D1F9CF78DAFB}"/>
                </a:ext>
              </a:extLst>
            </p:cNvPr>
            <p:cNvSpPr/>
            <p:nvPr/>
          </p:nvSpPr>
          <p:spPr>
            <a:xfrm>
              <a:off x="7894638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7" name="矩形 119">
              <a:extLst>
                <a:ext uri="{FF2B5EF4-FFF2-40B4-BE49-F238E27FC236}">
                  <a16:creationId xmlns:a16="http://schemas.microsoft.com/office/drawing/2014/main" id="{BA324915-DE7E-49C0-8D8F-CF11AF66D23E}"/>
                </a:ext>
              </a:extLst>
            </p:cNvPr>
            <p:cNvSpPr/>
            <p:nvPr/>
          </p:nvSpPr>
          <p:spPr>
            <a:xfrm>
              <a:off x="7580313" y="346233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8" name="矩形 120">
              <a:extLst>
                <a:ext uri="{FF2B5EF4-FFF2-40B4-BE49-F238E27FC236}">
                  <a16:creationId xmlns:a16="http://schemas.microsoft.com/office/drawing/2014/main" id="{152552FF-E6E1-47D1-B661-70ECBF7C2B5D}"/>
                </a:ext>
              </a:extLst>
            </p:cNvPr>
            <p:cNvSpPr/>
            <p:nvPr/>
          </p:nvSpPr>
          <p:spPr>
            <a:xfrm>
              <a:off x="7288213" y="346233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9" name="矩形 121">
              <a:extLst>
                <a:ext uri="{FF2B5EF4-FFF2-40B4-BE49-F238E27FC236}">
                  <a16:creationId xmlns:a16="http://schemas.microsoft.com/office/drawing/2014/main" id="{1809563C-F915-410F-8D9D-6A93F1AC8FA8}"/>
                </a:ext>
              </a:extLst>
            </p:cNvPr>
            <p:cNvSpPr/>
            <p:nvPr/>
          </p:nvSpPr>
          <p:spPr>
            <a:xfrm>
              <a:off x="6985000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0" name="矩形 122">
              <a:extLst>
                <a:ext uri="{FF2B5EF4-FFF2-40B4-BE49-F238E27FC236}">
                  <a16:creationId xmlns:a16="http://schemas.microsoft.com/office/drawing/2014/main" id="{30F949FB-3D60-4876-AFDF-25ACEFBD232F}"/>
                </a:ext>
              </a:extLst>
            </p:cNvPr>
            <p:cNvSpPr/>
            <p:nvPr/>
          </p:nvSpPr>
          <p:spPr>
            <a:xfrm>
              <a:off x="6681788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1" name="矩形 123">
              <a:extLst>
                <a:ext uri="{FF2B5EF4-FFF2-40B4-BE49-F238E27FC236}">
                  <a16:creationId xmlns:a16="http://schemas.microsoft.com/office/drawing/2014/main" id="{D3D3D981-440B-4DCE-8A5F-5625F7DAB99E}"/>
                </a:ext>
              </a:extLst>
            </p:cNvPr>
            <p:cNvSpPr/>
            <p:nvPr/>
          </p:nvSpPr>
          <p:spPr>
            <a:xfrm>
              <a:off x="6378575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2" name="矩形 124">
              <a:extLst>
                <a:ext uri="{FF2B5EF4-FFF2-40B4-BE49-F238E27FC236}">
                  <a16:creationId xmlns:a16="http://schemas.microsoft.com/office/drawing/2014/main" id="{5960E133-E8FC-40A7-9F0D-FDE8101BC260}"/>
                </a:ext>
              </a:extLst>
            </p:cNvPr>
            <p:cNvSpPr/>
            <p:nvPr/>
          </p:nvSpPr>
          <p:spPr>
            <a:xfrm>
              <a:off x="6075363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3" name="矩形 125">
              <a:extLst>
                <a:ext uri="{FF2B5EF4-FFF2-40B4-BE49-F238E27FC236}">
                  <a16:creationId xmlns:a16="http://schemas.microsoft.com/office/drawing/2014/main" id="{0FAF56CB-FA2F-4339-AFF8-8DB54C9A8A0B}"/>
                </a:ext>
              </a:extLst>
            </p:cNvPr>
            <p:cNvSpPr/>
            <p:nvPr/>
          </p:nvSpPr>
          <p:spPr>
            <a:xfrm>
              <a:off x="8501063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4" name="矩形 126">
              <a:extLst>
                <a:ext uri="{FF2B5EF4-FFF2-40B4-BE49-F238E27FC236}">
                  <a16:creationId xmlns:a16="http://schemas.microsoft.com/office/drawing/2014/main" id="{8EB054A9-1070-4068-88A9-4B5700FE4A39}"/>
                </a:ext>
              </a:extLst>
            </p:cNvPr>
            <p:cNvSpPr/>
            <p:nvPr/>
          </p:nvSpPr>
          <p:spPr>
            <a:xfrm>
              <a:off x="8197850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5" name="矩形 127">
              <a:extLst>
                <a:ext uri="{FF2B5EF4-FFF2-40B4-BE49-F238E27FC236}">
                  <a16:creationId xmlns:a16="http://schemas.microsoft.com/office/drawing/2014/main" id="{2532FC96-5AE3-4957-971E-77DA98B1027C}"/>
                </a:ext>
              </a:extLst>
            </p:cNvPr>
            <p:cNvSpPr/>
            <p:nvPr/>
          </p:nvSpPr>
          <p:spPr>
            <a:xfrm>
              <a:off x="7894638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6" name="矩形 128">
              <a:extLst>
                <a:ext uri="{FF2B5EF4-FFF2-40B4-BE49-F238E27FC236}">
                  <a16:creationId xmlns:a16="http://schemas.microsoft.com/office/drawing/2014/main" id="{D70FC399-F5EB-4122-92E7-E7ABD878B2AC}"/>
                </a:ext>
              </a:extLst>
            </p:cNvPr>
            <p:cNvSpPr/>
            <p:nvPr/>
          </p:nvSpPr>
          <p:spPr>
            <a:xfrm>
              <a:off x="7580313" y="31543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7" name="矩形 129">
              <a:extLst>
                <a:ext uri="{FF2B5EF4-FFF2-40B4-BE49-F238E27FC236}">
                  <a16:creationId xmlns:a16="http://schemas.microsoft.com/office/drawing/2014/main" id="{011D92C5-DD68-4B7E-9085-8B884AFC9627}"/>
                </a:ext>
              </a:extLst>
            </p:cNvPr>
            <p:cNvSpPr/>
            <p:nvPr/>
          </p:nvSpPr>
          <p:spPr>
            <a:xfrm>
              <a:off x="7288213" y="31543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8" name="矩形 130">
              <a:extLst>
                <a:ext uri="{FF2B5EF4-FFF2-40B4-BE49-F238E27FC236}">
                  <a16:creationId xmlns:a16="http://schemas.microsoft.com/office/drawing/2014/main" id="{7A24A3A3-2534-418C-8EA2-8B55AC83B577}"/>
                </a:ext>
              </a:extLst>
            </p:cNvPr>
            <p:cNvSpPr/>
            <p:nvPr/>
          </p:nvSpPr>
          <p:spPr>
            <a:xfrm>
              <a:off x="6985000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9" name="矩形 131">
              <a:extLst>
                <a:ext uri="{FF2B5EF4-FFF2-40B4-BE49-F238E27FC236}">
                  <a16:creationId xmlns:a16="http://schemas.microsoft.com/office/drawing/2014/main" id="{0B5F8916-172A-43A3-9D27-B24E87DE0E59}"/>
                </a:ext>
              </a:extLst>
            </p:cNvPr>
            <p:cNvSpPr/>
            <p:nvPr/>
          </p:nvSpPr>
          <p:spPr>
            <a:xfrm>
              <a:off x="6681788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0" name="矩形 132">
              <a:extLst>
                <a:ext uri="{FF2B5EF4-FFF2-40B4-BE49-F238E27FC236}">
                  <a16:creationId xmlns:a16="http://schemas.microsoft.com/office/drawing/2014/main" id="{EAD8B667-B6F8-49F7-93E5-59B9C2260EE8}"/>
                </a:ext>
              </a:extLst>
            </p:cNvPr>
            <p:cNvSpPr/>
            <p:nvPr/>
          </p:nvSpPr>
          <p:spPr>
            <a:xfrm>
              <a:off x="6378575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1" name="矩形 133">
              <a:extLst>
                <a:ext uri="{FF2B5EF4-FFF2-40B4-BE49-F238E27FC236}">
                  <a16:creationId xmlns:a16="http://schemas.microsoft.com/office/drawing/2014/main" id="{FB54CDDF-0860-4C6E-BF3F-A11D478FF082}"/>
                </a:ext>
              </a:extLst>
            </p:cNvPr>
            <p:cNvSpPr/>
            <p:nvPr/>
          </p:nvSpPr>
          <p:spPr>
            <a:xfrm>
              <a:off x="6075363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2" name="矩形 134">
              <a:extLst>
                <a:ext uri="{FF2B5EF4-FFF2-40B4-BE49-F238E27FC236}">
                  <a16:creationId xmlns:a16="http://schemas.microsoft.com/office/drawing/2014/main" id="{A278FFC3-9AC2-4AB1-ABBE-BF6414C29592}"/>
                </a:ext>
              </a:extLst>
            </p:cNvPr>
            <p:cNvSpPr/>
            <p:nvPr/>
          </p:nvSpPr>
          <p:spPr>
            <a:xfrm>
              <a:off x="8501063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3" name="矩形 135">
              <a:extLst>
                <a:ext uri="{FF2B5EF4-FFF2-40B4-BE49-F238E27FC236}">
                  <a16:creationId xmlns:a16="http://schemas.microsoft.com/office/drawing/2014/main" id="{5F59A54C-F47E-4750-8172-161CE71087FC}"/>
                </a:ext>
              </a:extLst>
            </p:cNvPr>
            <p:cNvSpPr/>
            <p:nvPr/>
          </p:nvSpPr>
          <p:spPr>
            <a:xfrm>
              <a:off x="8197850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4" name="矩形 136">
              <a:extLst>
                <a:ext uri="{FF2B5EF4-FFF2-40B4-BE49-F238E27FC236}">
                  <a16:creationId xmlns:a16="http://schemas.microsoft.com/office/drawing/2014/main" id="{18C45157-1496-4431-A672-DBBE2F8542AF}"/>
                </a:ext>
              </a:extLst>
            </p:cNvPr>
            <p:cNvSpPr/>
            <p:nvPr/>
          </p:nvSpPr>
          <p:spPr>
            <a:xfrm>
              <a:off x="7894638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5" name="矩形 137">
              <a:extLst>
                <a:ext uri="{FF2B5EF4-FFF2-40B4-BE49-F238E27FC236}">
                  <a16:creationId xmlns:a16="http://schemas.microsoft.com/office/drawing/2014/main" id="{04FCBA30-3082-473A-8848-1F748A2093DB}"/>
                </a:ext>
              </a:extLst>
            </p:cNvPr>
            <p:cNvSpPr/>
            <p:nvPr/>
          </p:nvSpPr>
          <p:spPr>
            <a:xfrm>
              <a:off x="7580313" y="28463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6" name="矩形 138">
              <a:extLst>
                <a:ext uri="{FF2B5EF4-FFF2-40B4-BE49-F238E27FC236}">
                  <a16:creationId xmlns:a16="http://schemas.microsoft.com/office/drawing/2014/main" id="{00B77D8D-B382-4CE2-8E02-4DE305DB683B}"/>
                </a:ext>
              </a:extLst>
            </p:cNvPr>
            <p:cNvSpPr/>
            <p:nvPr/>
          </p:nvSpPr>
          <p:spPr>
            <a:xfrm>
              <a:off x="7288213" y="28463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7" name="矩形 139">
              <a:extLst>
                <a:ext uri="{FF2B5EF4-FFF2-40B4-BE49-F238E27FC236}">
                  <a16:creationId xmlns:a16="http://schemas.microsoft.com/office/drawing/2014/main" id="{7BB74CDE-E61C-4CF0-AD2E-83A18730BA4E}"/>
                </a:ext>
              </a:extLst>
            </p:cNvPr>
            <p:cNvSpPr/>
            <p:nvPr/>
          </p:nvSpPr>
          <p:spPr>
            <a:xfrm>
              <a:off x="6985000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8" name="矩形 140">
              <a:extLst>
                <a:ext uri="{FF2B5EF4-FFF2-40B4-BE49-F238E27FC236}">
                  <a16:creationId xmlns:a16="http://schemas.microsoft.com/office/drawing/2014/main" id="{A0DFB583-4677-4D19-B3E7-0E7012040CD0}"/>
                </a:ext>
              </a:extLst>
            </p:cNvPr>
            <p:cNvSpPr/>
            <p:nvPr/>
          </p:nvSpPr>
          <p:spPr>
            <a:xfrm>
              <a:off x="6681788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9" name="矩形 141">
              <a:extLst>
                <a:ext uri="{FF2B5EF4-FFF2-40B4-BE49-F238E27FC236}">
                  <a16:creationId xmlns:a16="http://schemas.microsoft.com/office/drawing/2014/main" id="{30843D87-D245-4802-95C1-59877FD6A9FB}"/>
                </a:ext>
              </a:extLst>
            </p:cNvPr>
            <p:cNvSpPr/>
            <p:nvPr/>
          </p:nvSpPr>
          <p:spPr>
            <a:xfrm>
              <a:off x="6378575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0" name="矩形 142">
              <a:extLst>
                <a:ext uri="{FF2B5EF4-FFF2-40B4-BE49-F238E27FC236}">
                  <a16:creationId xmlns:a16="http://schemas.microsoft.com/office/drawing/2014/main" id="{4C2E1180-C213-4E92-AF1F-99A78D786DE8}"/>
                </a:ext>
              </a:extLst>
            </p:cNvPr>
            <p:cNvSpPr/>
            <p:nvPr/>
          </p:nvSpPr>
          <p:spPr>
            <a:xfrm>
              <a:off x="6075363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1" name="矩形 143">
              <a:extLst>
                <a:ext uri="{FF2B5EF4-FFF2-40B4-BE49-F238E27FC236}">
                  <a16:creationId xmlns:a16="http://schemas.microsoft.com/office/drawing/2014/main" id="{4931E791-1521-4F83-9C9D-890DBC022CD3}"/>
                </a:ext>
              </a:extLst>
            </p:cNvPr>
            <p:cNvSpPr/>
            <p:nvPr/>
          </p:nvSpPr>
          <p:spPr>
            <a:xfrm>
              <a:off x="8501063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2" name="矩形 144">
              <a:extLst>
                <a:ext uri="{FF2B5EF4-FFF2-40B4-BE49-F238E27FC236}">
                  <a16:creationId xmlns:a16="http://schemas.microsoft.com/office/drawing/2014/main" id="{E4097978-D019-4A1D-9365-901FEB0B4C11}"/>
                </a:ext>
              </a:extLst>
            </p:cNvPr>
            <p:cNvSpPr/>
            <p:nvPr/>
          </p:nvSpPr>
          <p:spPr>
            <a:xfrm>
              <a:off x="8197850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3" name="矩形 145">
              <a:extLst>
                <a:ext uri="{FF2B5EF4-FFF2-40B4-BE49-F238E27FC236}">
                  <a16:creationId xmlns:a16="http://schemas.microsoft.com/office/drawing/2014/main" id="{BB4CAFF2-653F-419F-A706-F066DCC4659D}"/>
                </a:ext>
              </a:extLst>
            </p:cNvPr>
            <p:cNvSpPr/>
            <p:nvPr/>
          </p:nvSpPr>
          <p:spPr>
            <a:xfrm>
              <a:off x="7894638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4" name="矩形 146">
              <a:extLst>
                <a:ext uri="{FF2B5EF4-FFF2-40B4-BE49-F238E27FC236}">
                  <a16:creationId xmlns:a16="http://schemas.microsoft.com/office/drawing/2014/main" id="{E07D2128-F151-4979-B8CD-F41187A1B711}"/>
                </a:ext>
              </a:extLst>
            </p:cNvPr>
            <p:cNvSpPr/>
            <p:nvPr/>
          </p:nvSpPr>
          <p:spPr>
            <a:xfrm>
              <a:off x="7580313" y="25384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5" name="矩形 147">
              <a:extLst>
                <a:ext uri="{FF2B5EF4-FFF2-40B4-BE49-F238E27FC236}">
                  <a16:creationId xmlns:a16="http://schemas.microsoft.com/office/drawing/2014/main" id="{7975202F-12A1-4D65-96BE-92ADD57A5A9C}"/>
                </a:ext>
              </a:extLst>
            </p:cNvPr>
            <p:cNvSpPr/>
            <p:nvPr/>
          </p:nvSpPr>
          <p:spPr>
            <a:xfrm>
              <a:off x="7288213" y="25384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6" name="矩形 148">
              <a:extLst>
                <a:ext uri="{FF2B5EF4-FFF2-40B4-BE49-F238E27FC236}">
                  <a16:creationId xmlns:a16="http://schemas.microsoft.com/office/drawing/2014/main" id="{CAD1B487-D37E-42BE-9480-D0BD7254B74B}"/>
                </a:ext>
              </a:extLst>
            </p:cNvPr>
            <p:cNvSpPr/>
            <p:nvPr/>
          </p:nvSpPr>
          <p:spPr>
            <a:xfrm>
              <a:off x="6985000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7" name="矩形 149">
              <a:extLst>
                <a:ext uri="{FF2B5EF4-FFF2-40B4-BE49-F238E27FC236}">
                  <a16:creationId xmlns:a16="http://schemas.microsoft.com/office/drawing/2014/main" id="{5EFEA90A-C279-40C9-83EE-844BA8DBDE73}"/>
                </a:ext>
              </a:extLst>
            </p:cNvPr>
            <p:cNvSpPr/>
            <p:nvPr/>
          </p:nvSpPr>
          <p:spPr>
            <a:xfrm>
              <a:off x="6681788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8" name="矩形 150">
              <a:extLst>
                <a:ext uri="{FF2B5EF4-FFF2-40B4-BE49-F238E27FC236}">
                  <a16:creationId xmlns:a16="http://schemas.microsoft.com/office/drawing/2014/main" id="{E89EC2E6-4E9E-41A6-83B0-EB4393DC908C}"/>
                </a:ext>
              </a:extLst>
            </p:cNvPr>
            <p:cNvSpPr/>
            <p:nvPr/>
          </p:nvSpPr>
          <p:spPr>
            <a:xfrm>
              <a:off x="6378575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9" name="矩形 151">
              <a:extLst>
                <a:ext uri="{FF2B5EF4-FFF2-40B4-BE49-F238E27FC236}">
                  <a16:creationId xmlns:a16="http://schemas.microsoft.com/office/drawing/2014/main" id="{F423A1BD-E291-4FAF-B5CB-5580C7CDDA39}"/>
                </a:ext>
              </a:extLst>
            </p:cNvPr>
            <p:cNvSpPr/>
            <p:nvPr/>
          </p:nvSpPr>
          <p:spPr>
            <a:xfrm>
              <a:off x="6075363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0" name="直线 152">
              <a:extLst>
                <a:ext uri="{FF2B5EF4-FFF2-40B4-BE49-F238E27FC236}">
                  <a16:creationId xmlns:a16="http://schemas.microsoft.com/office/drawing/2014/main" id="{0CA6B92C-70A8-4ACE-92DF-2AEF4E625260}"/>
                </a:ext>
              </a:extLst>
            </p:cNvPr>
            <p:cNvSpPr/>
            <p:nvPr/>
          </p:nvSpPr>
          <p:spPr>
            <a:xfrm>
              <a:off x="6075363" y="2538413"/>
              <a:ext cx="3638550" cy="0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直线 153">
              <a:extLst>
                <a:ext uri="{FF2B5EF4-FFF2-40B4-BE49-F238E27FC236}">
                  <a16:creationId xmlns:a16="http://schemas.microsoft.com/office/drawing/2014/main" id="{F17DAA59-9E9B-410D-9E5A-45E9A7FD1074}"/>
                </a:ext>
              </a:extLst>
            </p:cNvPr>
            <p:cNvSpPr/>
            <p:nvPr/>
          </p:nvSpPr>
          <p:spPr>
            <a:xfrm>
              <a:off x="6072609" y="6232736"/>
              <a:ext cx="3638550" cy="0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直线 154">
              <a:extLst>
                <a:ext uri="{FF2B5EF4-FFF2-40B4-BE49-F238E27FC236}">
                  <a16:creationId xmlns:a16="http://schemas.microsoft.com/office/drawing/2014/main" id="{BD6BA261-0878-41D5-81E9-E814EACD8C9E}"/>
                </a:ext>
              </a:extLst>
            </p:cNvPr>
            <p:cNvSpPr/>
            <p:nvPr/>
          </p:nvSpPr>
          <p:spPr>
            <a:xfrm>
              <a:off x="6075363" y="2538413"/>
              <a:ext cx="0" cy="3686175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直线 155">
              <a:extLst>
                <a:ext uri="{FF2B5EF4-FFF2-40B4-BE49-F238E27FC236}">
                  <a16:creationId xmlns:a16="http://schemas.microsoft.com/office/drawing/2014/main" id="{ECECE4B4-A073-4DFA-8B7F-E82CCDE36CAE}"/>
                </a:ext>
              </a:extLst>
            </p:cNvPr>
            <p:cNvSpPr/>
            <p:nvPr/>
          </p:nvSpPr>
          <p:spPr>
            <a:xfrm>
              <a:off x="9713913" y="2538413"/>
              <a:ext cx="0" cy="3686175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直线 156">
              <a:extLst>
                <a:ext uri="{FF2B5EF4-FFF2-40B4-BE49-F238E27FC236}">
                  <a16:creationId xmlns:a16="http://schemas.microsoft.com/office/drawing/2014/main" id="{9D3AD337-4250-4FFC-A608-86FA2F134D83}"/>
                </a:ext>
              </a:extLst>
            </p:cNvPr>
            <p:cNvSpPr/>
            <p:nvPr/>
          </p:nvSpPr>
          <p:spPr>
            <a:xfrm>
              <a:off x="6378575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直线 157">
              <a:extLst>
                <a:ext uri="{FF2B5EF4-FFF2-40B4-BE49-F238E27FC236}">
                  <a16:creationId xmlns:a16="http://schemas.microsoft.com/office/drawing/2014/main" id="{239B8C70-1930-46B0-9F46-D13F77B19708}"/>
                </a:ext>
              </a:extLst>
            </p:cNvPr>
            <p:cNvSpPr/>
            <p:nvPr/>
          </p:nvSpPr>
          <p:spPr>
            <a:xfrm>
              <a:off x="668178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直线 158">
              <a:extLst>
                <a:ext uri="{FF2B5EF4-FFF2-40B4-BE49-F238E27FC236}">
                  <a16:creationId xmlns:a16="http://schemas.microsoft.com/office/drawing/2014/main" id="{B41A96E8-E64A-4E91-953B-71779B15B4FA}"/>
                </a:ext>
              </a:extLst>
            </p:cNvPr>
            <p:cNvSpPr/>
            <p:nvPr/>
          </p:nvSpPr>
          <p:spPr>
            <a:xfrm>
              <a:off x="6985000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直线 159">
              <a:extLst>
                <a:ext uri="{FF2B5EF4-FFF2-40B4-BE49-F238E27FC236}">
                  <a16:creationId xmlns:a16="http://schemas.microsoft.com/office/drawing/2014/main" id="{3E6C263F-EA49-4480-9475-226F20B99099}"/>
                </a:ext>
              </a:extLst>
            </p:cNvPr>
            <p:cNvSpPr/>
            <p:nvPr/>
          </p:nvSpPr>
          <p:spPr>
            <a:xfrm>
              <a:off x="728821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直线 160">
              <a:extLst>
                <a:ext uri="{FF2B5EF4-FFF2-40B4-BE49-F238E27FC236}">
                  <a16:creationId xmlns:a16="http://schemas.microsoft.com/office/drawing/2014/main" id="{338B7EB0-9D08-483E-902A-5458BED783B1}"/>
                </a:ext>
              </a:extLst>
            </p:cNvPr>
            <p:cNvSpPr/>
            <p:nvPr/>
          </p:nvSpPr>
          <p:spPr>
            <a:xfrm>
              <a:off x="758031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直线 161">
              <a:extLst>
                <a:ext uri="{FF2B5EF4-FFF2-40B4-BE49-F238E27FC236}">
                  <a16:creationId xmlns:a16="http://schemas.microsoft.com/office/drawing/2014/main" id="{A9BB001D-1D06-473B-88F5-0B7C1D409BED}"/>
                </a:ext>
              </a:extLst>
            </p:cNvPr>
            <p:cNvSpPr/>
            <p:nvPr/>
          </p:nvSpPr>
          <p:spPr>
            <a:xfrm>
              <a:off x="789463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直线 162">
              <a:extLst>
                <a:ext uri="{FF2B5EF4-FFF2-40B4-BE49-F238E27FC236}">
                  <a16:creationId xmlns:a16="http://schemas.microsoft.com/office/drawing/2014/main" id="{F53D98D7-CA99-400E-978C-92F3FF547EA7}"/>
                </a:ext>
              </a:extLst>
            </p:cNvPr>
            <p:cNvSpPr/>
            <p:nvPr/>
          </p:nvSpPr>
          <p:spPr>
            <a:xfrm>
              <a:off x="8197850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直线 163">
              <a:extLst>
                <a:ext uri="{FF2B5EF4-FFF2-40B4-BE49-F238E27FC236}">
                  <a16:creationId xmlns:a16="http://schemas.microsoft.com/office/drawing/2014/main" id="{9F94426B-2B4B-452D-86F8-E31FEEB913C4}"/>
                </a:ext>
              </a:extLst>
            </p:cNvPr>
            <p:cNvSpPr/>
            <p:nvPr/>
          </p:nvSpPr>
          <p:spPr>
            <a:xfrm>
              <a:off x="850106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直线 164">
              <a:extLst>
                <a:ext uri="{FF2B5EF4-FFF2-40B4-BE49-F238E27FC236}">
                  <a16:creationId xmlns:a16="http://schemas.microsoft.com/office/drawing/2014/main" id="{F32858AB-8B6B-40B8-B530-14C83D1E2FC3}"/>
                </a:ext>
              </a:extLst>
            </p:cNvPr>
            <p:cNvSpPr/>
            <p:nvPr/>
          </p:nvSpPr>
          <p:spPr>
            <a:xfrm>
              <a:off x="6075363" y="28463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直线 165">
              <a:extLst>
                <a:ext uri="{FF2B5EF4-FFF2-40B4-BE49-F238E27FC236}">
                  <a16:creationId xmlns:a16="http://schemas.microsoft.com/office/drawing/2014/main" id="{26BA00AF-A564-428E-BC9A-C830DBC35722}"/>
                </a:ext>
              </a:extLst>
            </p:cNvPr>
            <p:cNvSpPr/>
            <p:nvPr/>
          </p:nvSpPr>
          <p:spPr>
            <a:xfrm>
              <a:off x="6075363" y="31543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直线 166">
              <a:extLst>
                <a:ext uri="{FF2B5EF4-FFF2-40B4-BE49-F238E27FC236}">
                  <a16:creationId xmlns:a16="http://schemas.microsoft.com/office/drawing/2014/main" id="{3C4FB1D4-8268-412C-A32F-2E40232013BB}"/>
                </a:ext>
              </a:extLst>
            </p:cNvPr>
            <p:cNvSpPr/>
            <p:nvPr/>
          </p:nvSpPr>
          <p:spPr>
            <a:xfrm>
              <a:off x="6075363" y="34623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直线 167">
              <a:extLst>
                <a:ext uri="{FF2B5EF4-FFF2-40B4-BE49-F238E27FC236}">
                  <a16:creationId xmlns:a16="http://schemas.microsoft.com/office/drawing/2014/main" id="{CA2F2238-966A-4AB6-AAE5-E45558FC6BFC}"/>
                </a:ext>
              </a:extLst>
            </p:cNvPr>
            <p:cNvSpPr/>
            <p:nvPr/>
          </p:nvSpPr>
          <p:spPr>
            <a:xfrm>
              <a:off x="6075363" y="377031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直线 168">
              <a:extLst>
                <a:ext uri="{FF2B5EF4-FFF2-40B4-BE49-F238E27FC236}">
                  <a16:creationId xmlns:a16="http://schemas.microsoft.com/office/drawing/2014/main" id="{04648B63-A6EA-4CFF-B21F-9295B9B9C71E}"/>
                </a:ext>
              </a:extLst>
            </p:cNvPr>
            <p:cNvSpPr/>
            <p:nvPr/>
          </p:nvSpPr>
          <p:spPr>
            <a:xfrm>
              <a:off x="6075363" y="40782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直线 169">
              <a:extLst>
                <a:ext uri="{FF2B5EF4-FFF2-40B4-BE49-F238E27FC236}">
                  <a16:creationId xmlns:a16="http://schemas.microsoft.com/office/drawing/2014/main" id="{FBE7F16B-16A9-4271-A2E9-3BF7D26995A0}"/>
                </a:ext>
              </a:extLst>
            </p:cNvPr>
            <p:cNvSpPr/>
            <p:nvPr/>
          </p:nvSpPr>
          <p:spPr>
            <a:xfrm>
              <a:off x="6075363" y="43862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直线 170">
              <a:extLst>
                <a:ext uri="{FF2B5EF4-FFF2-40B4-BE49-F238E27FC236}">
                  <a16:creationId xmlns:a16="http://schemas.microsoft.com/office/drawing/2014/main" id="{2E560182-E33B-44BE-90DB-3ED6BAC5A5F6}"/>
                </a:ext>
              </a:extLst>
            </p:cNvPr>
            <p:cNvSpPr/>
            <p:nvPr/>
          </p:nvSpPr>
          <p:spPr>
            <a:xfrm>
              <a:off x="6075363" y="46942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直线 171">
              <a:extLst>
                <a:ext uri="{FF2B5EF4-FFF2-40B4-BE49-F238E27FC236}">
                  <a16:creationId xmlns:a16="http://schemas.microsoft.com/office/drawing/2014/main" id="{95A5C9E1-A3C5-4E23-9CE3-99352ECB1E21}"/>
                </a:ext>
              </a:extLst>
            </p:cNvPr>
            <p:cNvSpPr/>
            <p:nvPr/>
          </p:nvSpPr>
          <p:spPr>
            <a:xfrm>
              <a:off x="6075363" y="500221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直线 172">
              <a:extLst>
                <a:ext uri="{FF2B5EF4-FFF2-40B4-BE49-F238E27FC236}">
                  <a16:creationId xmlns:a16="http://schemas.microsoft.com/office/drawing/2014/main" id="{B57B967D-0EC7-41CE-8A55-39078A9F6E45}"/>
                </a:ext>
              </a:extLst>
            </p:cNvPr>
            <p:cNvSpPr/>
            <p:nvPr/>
          </p:nvSpPr>
          <p:spPr>
            <a:xfrm>
              <a:off x="6075363" y="53101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直线 173">
              <a:extLst>
                <a:ext uri="{FF2B5EF4-FFF2-40B4-BE49-F238E27FC236}">
                  <a16:creationId xmlns:a16="http://schemas.microsoft.com/office/drawing/2014/main" id="{0C8878E5-CBF6-4FC2-800F-CCFA1163DDA5}"/>
                </a:ext>
              </a:extLst>
            </p:cNvPr>
            <p:cNvSpPr/>
            <p:nvPr/>
          </p:nvSpPr>
          <p:spPr>
            <a:xfrm>
              <a:off x="6075363" y="56181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直线 174">
              <a:extLst>
                <a:ext uri="{FF2B5EF4-FFF2-40B4-BE49-F238E27FC236}">
                  <a16:creationId xmlns:a16="http://schemas.microsoft.com/office/drawing/2014/main" id="{7978C4F7-7642-4E92-8CA3-174AD307CF23}"/>
                </a:ext>
              </a:extLst>
            </p:cNvPr>
            <p:cNvSpPr/>
            <p:nvPr/>
          </p:nvSpPr>
          <p:spPr>
            <a:xfrm>
              <a:off x="6075363" y="59261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直线 175">
              <a:extLst>
                <a:ext uri="{FF2B5EF4-FFF2-40B4-BE49-F238E27FC236}">
                  <a16:creationId xmlns:a16="http://schemas.microsoft.com/office/drawing/2014/main" id="{1F69603F-E814-4F3A-81B5-29D94C90D2A4}"/>
                </a:ext>
              </a:extLst>
            </p:cNvPr>
            <p:cNvSpPr/>
            <p:nvPr/>
          </p:nvSpPr>
          <p:spPr>
            <a:xfrm>
              <a:off x="8804275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直线 176">
              <a:extLst>
                <a:ext uri="{FF2B5EF4-FFF2-40B4-BE49-F238E27FC236}">
                  <a16:creationId xmlns:a16="http://schemas.microsoft.com/office/drawing/2014/main" id="{4629E2AE-8E63-4915-8ED5-80A6CD349B60}"/>
                </a:ext>
              </a:extLst>
            </p:cNvPr>
            <p:cNvSpPr/>
            <p:nvPr/>
          </p:nvSpPr>
          <p:spPr>
            <a:xfrm>
              <a:off x="910748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直线 177">
              <a:extLst>
                <a:ext uri="{FF2B5EF4-FFF2-40B4-BE49-F238E27FC236}">
                  <a16:creationId xmlns:a16="http://schemas.microsoft.com/office/drawing/2014/main" id="{16CDE8A4-21F4-42DE-A6AF-45359E1E9ED6}"/>
                </a:ext>
              </a:extLst>
            </p:cNvPr>
            <p:cNvSpPr/>
            <p:nvPr/>
          </p:nvSpPr>
          <p:spPr>
            <a:xfrm>
              <a:off x="938053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文本框 178">
              <a:extLst>
                <a:ext uri="{FF2B5EF4-FFF2-40B4-BE49-F238E27FC236}">
                  <a16:creationId xmlns:a16="http://schemas.microsoft.com/office/drawing/2014/main" id="{C795BDDA-D2D9-4084-9D53-73A97F7629AC}"/>
                </a:ext>
              </a:extLst>
            </p:cNvPr>
            <p:cNvSpPr txBox="1"/>
            <p:nvPr/>
          </p:nvSpPr>
          <p:spPr>
            <a:xfrm>
              <a:off x="806132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187" name="文本框 179">
              <a:extLst>
                <a:ext uri="{FF2B5EF4-FFF2-40B4-BE49-F238E27FC236}">
                  <a16:creationId xmlns:a16="http://schemas.microsoft.com/office/drawing/2014/main" id="{5DA2B258-0CCF-4EC2-85BF-01F48F5E0305}"/>
                </a:ext>
              </a:extLst>
            </p:cNvPr>
            <p:cNvSpPr txBox="1"/>
            <p:nvPr/>
          </p:nvSpPr>
          <p:spPr>
            <a:xfrm>
              <a:off x="8362950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188" name="文本框 180">
              <a:extLst>
                <a:ext uri="{FF2B5EF4-FFF2-40B4-BE49-F238E27FC236}">
                  <a16:creationId xmlns:a16="http://schemas.microsoft.com/office/drawing/2014/main" id="{739CB752-57E8-4E45-B9EC-66188E76F82C}"/>
                </a:ext>
              </a:extLst>
            </p:cNvPr>
            <p:cNvSpPr txBox="1"/>
            <p:nvPr/>
          </p:nvSpPr>
          <p:spPr>
            <a:xfrm>
              <a:off x="8666163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189" name="文本框 181">
              <a:extLst>
                <a:ext uri="{FF2B5EF4-FFF2-40B4-BE49-F238E27FC236}">
                  <a16:creationId xmlns:a16="http://schemas.microsoft.com/office/drawing/2014/main" id="{F80AC46E-BD54-4734-B500-B4FC86E6B30E}"/>
                </a:ext>
              </a:extLst>
            </p:cNvPr>
            <p:cNvSpPr txBox="1"/>
            <p:nvPr/>
          </p:nvSpPr>
          <p:spPr>
            <a:xfrm>
              <a:off x="8955088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190" name="文本框 182">
              <a:extLst>
                <a:ext uri="{FF2B5EF4-FFF2-40B4-BE49-F238E27FC236}">
                  <a16:creationId xmlns:a16="http://schemas.microsoft.com/office/drawing/2014/main" id="{ACEB9BB7-18FC-4577-A8E1-E3B2231BD455}"/>
                </a:ext>
              </a:extLst>
            </p:cNvPr>
            <p:cNvSpPr txBox="1"/>
            <p:nvPr/>
          </p:nvSpPr>
          <p:spPr>
            <a:xfrm>
              <a:off x="9291638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</a:p>
          </p:txBody>
        </p:sp>
        <p:sp>
          <p:nvSpPr>
            <p:cNvPr id="191" name="文本框 183">
              <a:extLst>
                <a:ext uri="{FF2B5EF4-FFF2-40B4-BE49-F238E27FC236}">
                  <a16:creationId xmlns:a16="http://schemas.microsoft.com/office/drawing/2014/main" id="{157314FD-9678-4ED4-A79E-F74141B9C2D0}"/>
                </a:ext>
              </a:extLst>
            </p:cNvPr>
            <p:cNvSpPr txBox="1"/>
            <p:nvPr/>
          </p:nvSpPr>
          <p:spPr>
            <a:xfrm>
              <a:off x="960437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</a:p>
          </p:txBody>
        </p:sp>
        <p:sp>
          <p:nvSpPr>
            <p:cNvPr id="192" name="文本框 184">
              <a:extLst>
                <a:ext uri="{FF2B5EF4-FFF2-40B4-BE49-F238E27FC236}">
                  <a16:creationId xmlns:a16="http://schemas.microsoft.com/office/drawing/2014/main" id="{EFB88C23-792F-4A68-A793-9684FB4A5E15}"/>
                </a:ext>
              </a:extLst>
            </p:cNvPr>
            <p:cNvSpPr txBox="1"/>
            <p:nvPr/>
          </p:nvSpPr>
          <p:spPr>
            <a:xfrm>
              <a:off x="7416800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-1</a:t>
              </a:r>
            </a:p>
          </p:txBody>
        </p:sp>
        <p:sp>
          <p:nvSpPr>
            <p:cNvPr id="193" name="文本框 185">
              <a:extLst>
                <a:ext uri="{FF2B5EF4-FFF2-40B4-BE49-F238E27FC236}">
                  <a16:creationId xmlns:a16="http://schemas.microsoft.com/office/drawing/2014/main" id="{A09BF071-DAB3-4E1D-84AE-92B12C33FE59}"/>
                </a:ext>
              </a:extLst>
            </p:cNvPr>
            <p:cNvSpPr txBox="1"/>
            <p:nvPr/>
          </p:nvSpPr>
          <p:spPr>
            <a:xfrm>
              <a:off x="6826250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</a:p>
          </p:txBody>
        </p:sp>
        <p:sp>
          <p:nvSpPr>
            <p:cNvPr id="194" name="文本框 186">
              <a:extLst>
                <a:ext uri="{FF2B5EF4-FFF2-40B4-BE49-F238E27FC236}">
                  <a16:creationId xmlns:a16="http://schemas.microsoft.com/office/drawing/2014/main" id="{350F8112-789C-4E5E-9E8D-DCA571392573}"/>
                </a:ext>
              </a:extLst>
            </p:cNvPr>
            <p:cNvSpPr txBox="1"/>
            <p:nvPr/>
          </p:nvSpPr>
          <p:spPr>
            <a:xfrm>
              <a:off x="7127875" y="4322763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-2</a:t>
              </a:r>
            </a:p>
          </p:txBody>
        </p:sp>
        <p:sp>
          <p:nvSpPr>
            <p:cNvPr id="195" name="文本框 187">
              <a:extLst>
                <a:ext uri="{FF2B5EF4-FFF2-40B4-BE49-F238E27FC236}">
                  <a16:creationId xmlns:a16="http://schemas.microsoft.com/office/drawing/2014/main" id="{1211F691-3E71-45AB-A4CC-6E1F6A2742B3}"/>
                </a:ext>
              </a:extLst>
            </p:cNvPr>
            <p:cNvSpPr txBox="1"/>
            <p:nvPr/>
          </p:nvSpPr>
          <p:spPr>
            <a:xfrm>
              <a:off x="6524625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-4</a:t>
              </a:r>
            </a:p>
          </p:txBody>
        </p:sp>
        <p:sp>
          <p:nvSpPr>
            <p:cNvPr id="196" name="文本框 188">
              <a:extLst>
                <a:ext uri="{FF2B5EF4-FFF2-40B4-BE49-F238E27FC236}">
                  <a16:creationId xmlns:a16="http://schemas.microsoft.com/office/drawing/2014/main" id="{DFE29C6C-8E3A-405B-A1EB-24CF763BAC29}"/>
                </a:ext>
              </a:extLst>
            </p:cNvPr>
            <p:cNvSpPr txBox="1"/>
            <p:nvPr/>
          </p:nvSpPr>
          <p:spPr>
            <a:xfrm>
              <a:off x="6197600" y="4322763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-5</a:t>
              </a:r>
            </a:p>
          </p:txBody>
        </p:sp>
        <p:sp>
          <p:nvSpPr>
            <p:cNvPr id="197" name="文本框 189">
              <a:extLst>
                <a:ext uri="{FF2B5EF4-FFF2-40B4-BE49-F238E27FC236}">
                  <a16:creationId xmlns:a16="http://schemas.microsoft.com/office/drawing/2014/main" id="{7F9BBD8B-83B4-4985-9A95-0D275589AE9D}"/>
                </a:ext>
              </a:extLst>
            </p:cNvPr>
            <p:cNvSpPr txBox="1"/>
            <p:nvPr/>
          </p:nvSpPr>
          <p:spPr>
            <a:xfrm>
              <a:off x="7699375" y="3940175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198" name="文本框 190">
              <a:extLst>
                <a:ext uri="{FF2B5EF4-FFF2-40B4-BE49-F238E27FC236}">
                  <a16:creationId xmlns:a16="http://schemas.microsoft.com/office/drawing/2014/main" id="{9BD5F2E5-DEEA-4FEA-BC0C-9B7347D29234}"/>
                </a:ext>
              </a:extLst>
            </p:cNvPr>
            <p:cNvSpPr txBox="1"/>
            <p:nvPr/>
          </p:nvSpPr>
          <p:spPr>
            <a:xfrm>
              <a:off x="7685088" y="36258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199" name="文本框 191">
              <a:extLst>
                <a:ext uri="{FF2B5EF4-FFF2-40B4-BE49-F238E27FC236}">
                  <a16:creationId xmlns:a16="http://schemas.microsoft.com/office/drawing/2014/main" id="{40602103-5B25-43F8-BEBA-D9B719CECA7C}"/>
                </a:ext>
              </a:extLst>
            </p:cNvPr>
            <p:cNvSpPr txBox="1"/>
            <p:nvPr/>
          </p:nvSpPr>
          <p:spPr>
            <a:xfrm>
              <a:off x="7685088" y="3309938"/>
              <a:ext cx="2952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200" name="文本框 192">
              <a:extLst>
                <a:ext uri="{FF2B5EF4-FFF2-40B4-BE49-F238E27FC236}">
                  <a16:creationId xmlns:a16="http://schemas.microsoft.com/office/drawing/2014/main" id="{96B7CE4D-36F8-4DA7-BF96-9F0F78BB22EC}"/>
                </a:ext>
              </a:extLst>
            </p:cNvPr>
            <p:cNvSpPr txBox="1"/>
            <p:nvPr/>
          </p:nvSpPr>
          <p:spPr>
            <a:xfrm>
              <a:off x="7685088" y="299720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201" name="文本框 193">
              <a:extLst>
                <a:ext uri="{FF2B5EF4-FFF2-40B4-BE49-F238E27FC236}">
                  <a16:creationId xmlns:a16="http://schemas.microsoft.com/office/drawing/2014/main" id="{05761F60-AB5B-48DF-96A6-F9DF6C2E8704}"/>
                </a:ext>
              </a:extLst>
            </p:cNvPr>
            <p:cNvSpPr txBox="1"/>
            <p:nvPr/>
          </p:nvSpPr>
          <p:spPr>
            <a:xfrm>
              <a:off x="7669213" y="4498975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-1</a:t>
              </a:r>
            </a:p>
          </p:txBody>
        </p:sp>
        <p:sp>
          <p:nvSpPr>
            <p:cNvPr id="202" name="文本框 194">
              <a:extLst>
                <a:ext uri="{FF2B5EF4-FFF2-40B4-BE49-F238E27FC236}">
                  <a16:creationId xmlns:a16="http://schemas.microsoft.com/office/drawing/2014/main" id="{D15B72A8-939A-48EA-8C36-F7FEA9E05AC2}"/>
                </a:ext>
              </a:extLst>
            </p:cNvPr>
            <p:cNvSpPr txBox="1"/>
            <p:nvPr/>
          </p:nvSpPr>
          <p:spPr>
            <a:xfrm>
              <a:off x="7639050" y="4814888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-2</a:t>
              </a:r>
            </a:p>
          </p:txBody>
        </p:sp>
        <p:sp>
          <p:nvSpPr>
            <p:cNvPr id="203" name="文本框 195">
              <a:extLst>
                <a:ext uri="{FF2B5EF4-FFF2-40B4-BE49-F238E27FC236}">
                  <a16:creationId xmlns:a16="http://schemas.microsoft.com/office/drawing/2014/main" id="{17242014-5263-4872-AF6C-B1C70E9D7481}"/>
                </a:ext>
              </a:extLst>
            </p:cNvPr>
            <p:cNvSpPr txBox="1"/>
            <p:nvPr/>
          </p:nvSpPr>
          <p:spPr>
            <a:xfrm>
              <a:off x="7653338" y="5113338"/>
              <a:ext cx="3730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</a:p>
          </p:txBody>
        </p:sp>
        <p:sp>
          <p:nvSpPr>
            <p:cNvPr id="204" name="文本框 196">
              <a:extLst>
                <a:ext uri="{FF2B5EF4-FFF2-40B4-BE49-F238E27FC236}">
                  <a16:creationId xmlns:a16="http://schemas.microsoft.com/office/drawing/2014/main" id="{DF7EC72E-8879-4288-900A-62576C6D2FAC}"/>
                </a:ext>
              </a:extLst>
            </p:cNvPr>
            <p:cNvSpPr txBox="1"/>
            <p:nvPr/>
          </p:nvSpPr>
          <p:spPr>
            <a:xfrm>
              <a:off x="7640638" y="5432425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-4</a:t>
              </a:r>
            </a:p>
          </p:txBody>
        </p:sp>
        <p:sp>
          <p:nvSpPr>
            <p:cNvPr id="205" name="文本框 197">
              <a:extLst>
                <a:ext uri="{FF2B5EF4-FFF2-40B4-BE49-F238E27FC236}">
                  <a16:creationId xmlns:a16="http://schemas.microsoft.com/office/drawing/2014/main" id="{C00A4A0B-94C8-47A9-A4E8-D52A25332AC5}"/>
                </a:ext>
              </a:extLst>
            </p:cNvPr>
            <p:cNvSpPr txBox="1"/>
            <p:nvPr/>
          </p:nvSpPr>
          <p:spPr>
            <a:xfrm>
              <a:off x="782002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</a:p>
          </p:txBody>
        </p:sp>
        <p:sp>
          <p:nvSpPr>
            <p:cNvPr id="206" name="直线 198">
              <a:extLst>
                <a:ext uri="{FF2B5EF4-FFF2-40B4-BE49-F238E27FC236}">
                  <a16:creationId xmlns:a16="http://schemas.microsoft.com/office/drawing/2014/main" id="{5F98E20C-1CD5-4A56-91CC-9107D94A058C}"/>
                </a:ext>
              </a:extLst>
            </p:cNvPr>
            <p:cNvSpPr/>
            <p:nvPr/>
          </p:nvSpPr>
          <p:spPr>
            <a:xfrm>
              <a:off x="6061075" y="4381500"/>
              <a:ext cx="3816350" cy="0"/>
            </a:xfrm>
            <a:prstGeom prst="line">
              <a:avLst/>
            </a:prstGeom>
            <a:ln w="1905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文本框 199">
              <a:extLst>
                <a:ext uri="{FF2B5EF4-FFF2-40B4-BE49-F238E27FC236}">
                  <a16:creationId xmlns:a16="http://schemas.microsoft.com/office/drawing/2014/main" id="{C92B670E-CC49-4564-B243-35C9FA20D728}"/>
                </a:ext>
              </a:extLst>
            </p:cNvPr>
            <p:cNvSpPr txBox="1"/>
            <p:nvPr/>
          </p:nvSpPr>
          <p:spPr>
            <a:xfrm>
              <a:off x="7645400" y="6053138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-6</a:t>
              </a:r>
            </a:p>
          </p:txBody>
        </p:sp>
        <p:sp>
          <p:nvSpPr>
            <p:cNvPr id="208" name="文本框 200">
              <a:extLst>
                <a:ext uri="{FF2B5EF4-FFF2-40B4-BE49-F238E27FC236}">
                  <a16:creationId xmlns:a16="http://schemas.microsoft.com/office/drawing/2014/main" id="{E5A964D0-A531-490E-AF77-94827803F482}"/>
                </a:ext>
              </a:extLst>
            </p:cNvPr>
            <p:cNvSpPr txBox="1"/>
            <p:nvPr/>
          </p:nvSpPr>
          <p:spPr>
            <a:xfrm>
              <a:off x="7646988" y="5719763"/>
              <a:ext cx="3730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-5</a:t>
              </a:r>
            </a:p>
          </p:txBody>
        </p:sp>
        <p:sp>
          <p:nvSpPr>
            <p:cNvPr id="209" name="文本框 201">
              <a:extLst>
                <a:ext uri="{FF2B5EF4-FFF2-40B4-BE49-F238E27FC236}">
                  <a16:creationId xmlns:a16="http://schemas.microsoft.com/office/drawing/2014/main" id="{D8753BD9-8B5F-4B56-A76D-070939E3F85F}"/>
                </a:ext>
              </a:extLst>
            </p:cNvPr>
            <p:cNvSpPr txBox="1"/>
            <p:nvPr/>
          </p:nvSpPr>
          <p:spPr>
            <a:xfrm>
              <a:off x="7686675" y="2682875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</a:p>
          </p:txBody>
        </p:sp>
        <p:sp>
          <p:nvSpPr>
            <p:cNvPr id="210" name="文本框 202">
              <a:extLst>
                <a:ext uri="{FF2B5EF4-FFF2-40B4-BE49-F238E27FC236}">
                  <a16:creationId xmlns:a16="http://schemas.microsoft.com/office/drawing/2014/main" id="{214907DC-97B2-4610-B4C9-83F3BB822E4A}"/>
                </a:ext>
              </a:extLst>
            </p:cNvPr>
            <p:cNvSpPr txBox="1"/>
            <p:nvPr/>
          </p:nvSpPr>
          <p:spPr>
            <a:xfrm>
              <a:off x="7686675" y="2366963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</a:p>
          </p:txBody>
        </p:sp>
        <p:sp>
          <p:nvSpPr>
            <p:cNvPr id="211" name="文本框 203">
              <a:extLst>
                <a:ext uri="{FF2B5EF4-FFF2-40B4-BE49-F238E27FC236}">
                  <a16:creationId xmlns:a16="http://schemas.microsoft.com/office/drawing/2014/main" id="{93558AAB-F6E4-4040-8B72-6E5E03E30F02}"/>
                </a:ext>
              </a:extLst>
            </p:cNvPr>
            <p:cNvSpPr txBox="1"/>
            <p:nvPr/>
          </p:nvSpPr>
          <p:spPr>
            <a:xfrm>
              <a:off x="9847263" y="4787900"/>
              <a:ext cx="287337" cy="300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p:sp>
          <p:nvSpPr>
            <p:cNvPr id="212" name="直线 300">
              <a:extLst>
                <a:ext uri="{FF2B5EF4-FFF2-40B4-BE49-F238E27FC236}">
                  <a16:creationId xmlns:a16="http://schemas.microsoft.com/office/drawing/2014/main" id="{35542767-5D97-4012-A175-6F5B1B1537CA}"/>
                </a:ext>
              </a:extLst>
            </p:cNvPr>
            <p:cNvSpPr/>
            <p:nvPr/>
          </p:nvSpPr>
          <p:spPr>
            <a:xfrm flipH="1" flipV="1">
              <a:off x="7885113" y="2166938"/>
              <a:ext cx="0" cy="4038600"/>
            </a:xfrm>
            <a:prstGeom prst="line">
              <a:avLst/>
            </a:prstGeom>
            <a:ln w="9525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文本框 301">
              <a:extLst>
                <a:ext uri="{FF2B5EF4-FFF2-40B4-BE49-F238E27FC236}">
                  <a16:creationId xmlns:a16="http://schemas.microsoft.com/office/drawing/2014/main" id="{A2F8A070-087E-4008-A039-61A6A5A08D6C}"/>
                </a:ext>
              </a:extLst>
            </p:cNvPr>
            <p:cNvSpPr txBox="1"/>
            <p:nvPr/>
          </p:nvSpPr>
          <p:spPr>
            <a:xfrm>
              <a:off x="8037513" y="2014538"/>
              <a:ext cx="287337" cy="300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</a:p>
          </p:txBody>
        </p:sp>
      </p:grpSp>
      <p:sp>
        <p:nvSpPr>
          <p:cNvPr id="214" name="椭圆 213">
            <a:extLst>
              <a:ext uri="{FF2B5EF4-FFF2-40B4-BE49-F238E27FC236}">
                <a16:creationId xmlns:a16="http://schemas.microsoft.com/office/drawing/2014/main" id="{3615D8F8-CFEF-42C6-8BE5-3F5B5BD5B3C9}"/>
              </a:ext>
            </a:extLst>
          </p:cNvPr>
          <p:cNvSpPr/>
          <p:nvPr/>
        </p:nvSpPr>
        <p:spPr>
          <a:xfrm>
            <a:off x="7497106" y="4567461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5" name="椭圆 214">
            <a:extLst>
              <a:ext uri="{FF2B5EF4-FFF2-40B4-BE49-F238E27FC236}">
                <a16:creationId xmlns:a16="http://schemas.microsoft.com/office/drawing/2014/main" id="{D42C9C64-70B9-4D84-9803-2DB3B7BCE958}"/>
              </a:ext>
            </a:extLst>
          </p:cNvPr>
          <p:cNvSpPr/>
          <p:nvPr/>
        </p:nvSpPr>
        <p:spPr>
          <a:xfrm>
            <a:off x="8114008" y="4252040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6" name="椭圆 215">
            <a:extLst>
              <a:ext uri="{FF2B5EF4-FFF2-40B4-BE49-F238E27FC236}">
                <a16:creationId xmlns:a16="http://schemas.microsoft.com/office/drawing/2014/main" id="{967E7D72-48EF-47E3-B52A-18C42D33CEF7}"/>
              </a:ext>
            </a:extLst>
          </p:cNvPr>
          <p:cNvSpPr/>
          <p:nvPr/>
        </p:nvSpPr>
        <p:spPr>
          <a:xfrm>
            <a:off x="8415941" y="4404582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203CA074-5A36-4421-A3B3-55202D3F3B8A}"/>
              </a:ext>
            </a:extLst>
          </p:cNvPr>
          <p:cNvSpPr/>
          <p:nvPr/>
        </p:nvSpPr>
        <p:spPr>
          <a:xfrm>
            <a:off x="8739775" y="4728061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47508656-5DA5-4906-AAB2-274E0ED819A4}"/>
              </a:ext>
            </a:extLst>
          </p:cNvPr>
          <p:cNvSpPr/>
          <p:nvPr/>
        </p:nvSpPr>
        <p:spPr>
          <a:xfrm>
            <a:off x="9031979" y="5645584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14136AF7-D843-4C40-9CA6-775E347B968B}"/>
              </a:ext>
            </a:extLst>
          </p:cNvPr>
          <p:cNvSpPr/>
          <p:nvPr/>
        </p:nvSpPr>
        <p:spPr>
          <a:xfrm>
            <a:off x="9952234" y="2868816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0" name="椭圆 219">
            <a:extLst>
              <a:ext uri="{FF2B5EF4-FFF2-40B4-BE49-F238E27FC236}">
                <a16:creationId xmlns:a16="http://schemas.microsoft.com/office/drawing/2014/main" id="{9BC75B47-68A6-4C53-B3A2-03D899866555}"/>
              </a:ext>
            </a:extLst>
          </p:cNvPr>
          <p:cNvSpPr/>
          <p:nvPr/>
        </p:nvSpPr>
        <p:spPr>
          <a:xfrm>
            <a:off x="10251734" y="3159722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1" name="椭圆 220">
            <a:extLst>
              <a:ext uri="{FF2B5EF4-FFF2-40B4-BE49-F238E27FC236}">
                <a16:creationId xmlns:a16="http://schemas.microsoft.com/office/drawing/2014/main" id="{A069E2EF-4A38-4339-BF40-9D312C7DFC98}"/>
              </a:ext>
            </a:extLst>
          </p:cNvPr>
          <p:cNvSpPr/>
          <p:nvPr/>
        </p:nvSpPr>
        <p:spPr>
          <a:xfrm>
            <a:off x="10549064" y="3331364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2" name="椭圆 221">
            <a:extLst>
              <a:ext uri="{FF2B5EF4-FFF2-40B4-BE49-F238E27FC236}">
                <a16:creationId xmlns:a16="http://schemas.microsoft.com/office/drawing/2014/main" id="{B02A9D8F-E2D3-406C-97F8-BD4F79152840}"/>
              </a:ext>
            </a:extLst>
          </p:cNvPr>
          <p:cNvSpPr/>
          <p:nvPr/>
        </p:nvSpPr>
        <p:spPr>
          <a:xfrm>
            <a:off x="9623403" y="1939635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3" name="椭圆 222">
            <a:extLst>
              <a:ext uri="{FF2B5EF4-FFF2-40B4-BE49-F238E27FC236}">
                <a16:creationId xmlns:a16="http://schemas.microsoft.com/office/drawing/2014/main" id="{CB2ED35A-6B9C-41F1-8A0B-9242F2E85B49}"/>
              </a:ext>
            </a:extLst>
          </p:cNvPr>
          <p:cNvSpPr/>
          <p:nvPr/>
        </p:nvSpPr>
        <p:spPr>
          <a:xfrm>
            <a:off x="11146236" y="3506763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4" name="任意多边形: 形状 223">
            <a:extLst>
              <a:ext uri="{FF2B5EF4-FFF2-40B4-BE49-F238E27FC236}">
                <a16:creationId xmlns:a16="http://schemas.microsoft.com/office/drawing/2014/main" id="{69E0E3FE-7D12-4450-94A1-63FFCF22DF11}"/>
              </a:ext>
            </a:extLst>
          </p:cNvPr>
          <p:cNvSpPr/>
          <p:nvPr/>
        </p:nvSpPr>
        <p:spPr>
          <a:xfrm>
            <a:off x="7257642" y="4123806"/>
            <a:ext cx="1846356" cy="1882049"/>
          </a:xfrm>
          <a:custGeom>
            <a:avLst/>
            <a:gdLst>
              <a:gd name="connsiteX0" fmla="*/ 0 w 1846356"/>
              <a:gd name="connsiteY0" fmla="*/ 23988 h 1882049"/>
              <a:gd name="connsiteX1" fmla="*/ 270662 w 1846356"/>
              <a:gd name="connsiteY1" fmla="*/ 9357 h 1882049"/>
              <a:gd name="connsiteX2" fmla="*/ 892454 w 1846356"/>
              <a:gd name="connsiteY2" fmla="*/ 148346 h 1882049"/>
              <a:gd name="connsiteX3" fmla="*/ 1199693 w 1846356"/>
              <a:gd name="connsiteY3" fmla="*/ 301965 h 1882049"/>
              <a:gd name="connsiteX4" fmla="*/ 1514246 w 1846356"/>
              <a:gd name="connsiteY4" fmla="*/ 631149 h 1882049"/>
              <a:gd name="connsiteX5" fmla="*/ 1806854 w 1846356"/>
              <a:gd name="connsiteY5" fmla="*/ 1567495 h 1882049"/>
              <a:gd name="connsiteX6" fmla="*/ 1843430 w 1846356"/>
              <a:gd name="connsiteY6" fmla="*/ 1882049 h 1882049"/>
              <a:gd name="connsiteX7" fmla="*/ 1843430 w 1846356"/>
              <a:gd name="connsiteY7" fmla="*/ 1882049 h 188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6356" h="1882049">
                <a:moveTo>
                  <a:pt x="0" y="23988"/>
                </a:moveTo>
                <a:cubicBezTo>
                  <a:pt x="60960" y="6309"/>
                  <a:pt x="121920" y="-11369"/>
                  <a:pt x="270662" y="9357"/>
                </a:cubicBezTo>
                <a:cubicBezTo>
                  <a:pt x="419404" y="30083"/>
                  <a:pt x="737616" y="99578"/>
                  <a:pt x="892454" y="148346"/>
                </a:cubicBezTo>
                <a:cubicBezTo>
                  <a:pt x="1047292" y="197114"/>
                  <a:pt x="1096061" y="221498"/>
                  <a:pt x="1199693" y="301965"/>
                </a:cubicBezTo>
                <a:cubicBezTo>
                  <a:pt x="1303325" y="382432"/>
                  <a:pt x="1413052" y="420227"/>
                  <a:pt x="1514246" y="631149"/>
                </a:cubicBezTo>
                <a:cubicBezTo>
                  <a:pt x="1615440" y="842071"/>
                  <a:pt x="1751990" y="1359012"/>
                  <a:pt x="1806854" y="1567495"/>
                </a:cubicBezTo>
                <a:cubicBezTo>
                  <a:pt x="1861718" y="1775978"/>
                  <a:pt x="1843430" y="1882049"/>
                  <a:pt x="1843430" y="1882049"/>
                </a:cubicBezTo>
                <a:lnTo>
                  <a:pt x="1843430" y="1882049"/>
                </a:lnTo>
              </a:path>
            </a:pathLst>
          </a:custGeom>
          <a:noFill/>
          <a:ln w="25400" cap="flat" cmpd="sng" algn="ctr">
            <a:solidFill>
              <a:srgbClr val="33BD5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5" name="任意多边形: 形状 224">
            <a:extLst>
              <a:ext uri="{FF2B5EF4-FFF2-40B4-BE49-F238E27FC236}">
                <a16:creationId xmlns:a16="http://schemas.microsoft.com/office/drawing/2014/main" id="{D8A9E695-30B4-4AEA-978C-3407E3FAA718}"/>
              </a:ext>
            </a:extLst>
          </p:cNvPr>
          <p:cNvSpPr/>
          <p:nvPr/>
        </p:nvSpPr>
        <p:spPr>
          <a:xfrm>
            <a:off x="9599395" y="1748408"/>
            <a:ext cx="1835226" cy="1805770"/>
          </a:xfrm>
          <a:custGeom>
            <a:avLst/>
            <a:gdLst>
              <a:gd name="connsiteX0" fmla="*/ 13741 w 1835226"/>
              <a:gd name="connsiteY0" fmla="*/ 0 h 1805770"/>
              <a:gd name="connsiteX1" fmla="*/ 43002 w 1835226"/>
              <a:gd name="connsiteY1" fmla="*/ 241402 h 1805770"/>
              <a:gd name="connsiteX2" fmla="*/ 372186 w 1835226"/>
              <a:gd name="connsiteY2" fmla="*/ 1119226 h 1805770"/>
              <a:gd name="connsiteX3" fmla="*/ 679424 w 1835226"/>
              <a:gd name="connsiteY3" fmla="*/ 1455725 h 1805770"/>
              <a:gd name="connsiteX4" fmla="*/ 986663 w 1835226"/>
              <a:gd name="connsiteY4" fmla="*/ 1609344 h 1805770"/>
              <a:gd name="connsiteX5" fmla="*/ 1586509 w 1835226"/>
              <a:gd name="connsiteY5" fmla="*/ 1792224 h 1805770"/>
              <a:gd name="connsiteX6" fmla="*/ 1835226 w 1835226"/>
              <a:gd name="connsiteY6" fmla="*/ 1792224 h 1805770"/>
              <a:gd name="connsiteX7" fmla="*/ 1835226 w 1835226"/>
              <a:gd name="connsiteY7" fmla="*/ 1792224 h 180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226" h="1805770">
                <a:moveTo>
                  <a:pt x="13741" y="0"/>
                </a:moveTo>
                <a:cubicBezTo>
                  <a:pt x="-1499" y="27432"/>
                  <a:pt x="-16739" y="54864"/>
                  <a:pt x="43002" y="241402"/>
                </a:cubicBezTo>
                <a:cubicBezTo>
                  <a:pt x="102743" y="427940"/>
                  <a:pt x="266116" y="916839"/>
                  <a:pt x="372186" y="1119226"/>
                </a:cubicBezTo>
                <a:cubicBezTo>
                  <a:pt x="478256" y="1321613"/>
                  <a:pt x="577011" y="1374039"/>
                  <a:pt x="679424" y="1455725"/>
                </a:cubicBezTo>
                <a:cubicBezTo>
                  <a:pt x="781837" y="1537411"/>
                  <a:pt x="835482" y="1553261"/>
                  <a:pt x="986663" y="1609344"/>
                </a:cubicBezTo>
                <a:cubicBezTo>
                  <a:pt x="1137844" y="1665427"/>
                  <a:pt x="1445082" y="1761744"/>
                  <a:pt x="1586509" y="1792224"/>
                </a:cubicBezTo>
                <a:cubicBezTo>
                  <a:pt x="1727936" y="1822704"/>
                  <a:pt x="1835226" y="1792224"/>
                  <a:pt x="1835226" y="1792224"/>
                </a:cubicBezTo>
                <a:lnTo>
                  <a:pt x="1835226" y="1792224"/>
                </a:lnTo>
              </a:path>
            </a:pathLst>
          </a:custGeom>
          <a:noFill/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26" name="组合 225">
            <a:extLst>
              <a:ext uri="{FF2B5EF4-FFF2-40B4-BE49-F238E27FC236}">
                <a16:creationId xmlns:a16="http://schemas.microsoft.com/office/drawing/2014/main" id="{355BF698-8D83-4E6E-98BB-9DA1518D09D5}"/>
              </a:ext>
            </a:extLst>
          </p:cNvPr>
          <p:cNvGrpSpPr/>
          <p:nvPr/>
        </p:nvGrpSpPr>
        <p:grpSpPr>
          <a:xfrm>
            <a:off x="7519012" y="1447123"/>
            <a:ext cx="4073525" cy="4317780"/>
            <a:chOff x="6061075" y="2014538"/>
            <a:chExt cx="4073525" cy="4317780"/>
          </a:xfrm>
        </p:grpSpPr>
        <p:sp>
          <p:nvSpPr>
            <p:cNvPr id="227" name="矩形 8">
              <a:extLst>
                <a:ext uri="{FF2B5EF4-FFF2-40B4-BE49-F238E27FC236}">
                  <a16:creationId xmlns:a16="http://schemas.microsoft.com/office/drawing/2014/main" id="{6A7FDEA9-5ECE-4089-AF80-39BFD577291B}"/>
                </a:ext>
              </a:extLst>
            </p:cNvPr>
            <p:cNvSpPr/>
            <p:nvPr/>
          </p:nvSpPr>
          <p:spPr>
            <a:xfrm>
              <a:off x="9380538" y="5926138"/>
              <a:ext cx="333375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8" name="矩形 9">
              <a:extLst>
                <a:ext uri="{FF2B5EF4-FFF2-40B4-BE49-F238E27FC236}">
                  <a16:creationId xmlns:a16="http://schemas.microsoft.com/office/drawing/2014/main" id="{3CA8AB6A-7EE6-4345-B9F5-69F05F5A16DE}"/>
                </a:ext>
              </a:extLst>
            </p:cNvPr>
            <p:cNvSpPr/>
            <p:nvPr/>
          </p:nvSpPr>
          <p:spPr>
            <a:xfrm>
              <a:off x="9380538" y="56181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9" name="矩形 10">
              <a:extLst>
                <a:ext uri="{FF2B5EF4-FFF2-40B4-BE49-F238E27FC236}">
                  <a16:creationId xmlns:a16="http://schemas.microsoft.com/office/drawing/2014/main" id="{4506CDA1-6C5D-4228-82E4-98BC807060B8}"/>
                </a:ext>
              </a:extLst>
            </p:cNvPr>
            <p:cNvSpPr/>
            <p:nvPr/>
          </p:nvSpPr>
          <p:spPr>
            <a:xfrm>
              <a:off x="9380538" y="53101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0" name="矩形 11">
              <a:extLst>
                <a:ext uri="{FF2B5EF4-FFF2-40B4-BE49-F238E27FC236}">
                  <a16:creationId xmlns:a16="http://schemas.microsoft.com/office/drawing/2014/main" id="{CE43033A-62FD-44B9-8D6C-03E22F443DC0}"/>
                </a:ext>
              </a:extLst>
            </p:cNvPr>
            <p:cNvSpPr/>
            <p:nvPr/>
          </p:nvSpPr>
          <p:spPr>
            <a:xfrm>
              <a:off x="9380538" y="50022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1" name="矩形 12">
              <a:extLst>
                <a:ext uri="{FF2B5EF4-FFF2-40B4-BE49-F238E27FC236}">
                  <a16:creationId xmlns:a16="http://schemas.microsoft.com/office/drawing/2014/main" id="{DB7086FD-70C3-4366-9B79-6517E53F2F6C}"/>
                </a:ext>
              </a:extLst>
            </p:cNvPr>
            <p:cNvSpPr/>
            <p:nvPr/>
          </p:nvSpPr>
          <p:spPr>
            <a:xfrm>
              <a:off x="9380538" y="469423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2" name="矩形 13">
              <a:extLst>
                <a:ext uri="{FF2B5EF4-FFF2-40B4-BE49-F238E27FC236}">
                  <a16:creationId xmlns:a16="http://schemas.microsoft.com/office/drawing/2014/main" id="{DC9C2884-D7A4-49B9-96D2-FAEE6BABAF7A}"/>
                </a:ext>
              </a:extLst>
            </p:cNvPr>
            <p:cNvSpPr/>
            <p:nvPr/>
          </p:nvSpPr>
          <p:spPr>
            <a:xfrm>
              <a:off x="9380538" y="43862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3" name="矩形 14">
              <a:extLst>
                <a:ext uri="{FF2B5EF4-FFF2-40B4-BE49-F238E27FC236}">
                  <a16:creationId xmlns:a16="http://schemas.microsoft.com/office/drawing/2014/main" id="{992DBC01-33C9-41EB-80A7-921DE3221A4A}"/>
                </a:ext>
              </a:extLst>
            </p:cNvPr>
            <p:cNvSpPr/>
            <p:nvPr/>
          </p:nvSpPr>
          <p:spPr>
            <a:xfrm>
              <a:off x="9380538" y="40782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4" name="矩形 15">
              <a:extLst>
                <a:ext uri="{FF2B5EF4-FFF2-40B4-BE49-F238E27FC236}">
                  <a16:creationId xmlns:a16="http://schemas.microsoft.com/office/drawing/2014/main" id="{746220A7-45F5-4D33-82F6-21E73EAE1A55}"/>
                </a:ext>
              </a:extLst>
            </p:cNvPr>
            <p:cNvSpPr/>
            <p:nvPr/>
          </p:nvSpPr>
          <p:spPr>
            <a:xfrm>
              <a:off x="9380538" y="37703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5" name="矩形 16">
              <a:extLst>
                <a:ext uri="{FF2B5EF4-FFF2-40B4-BE49-F238E27FC236}">
                  <a16:creationId xmlns:a16="http://schemas.microsoft.com/office/drawing/2014/main" id="{FE3F95BE-DCDC-47AB-B52D-5F1FD326A95A}"/>
                </a:ext>
              </a:extLst>
            </p:cNvPr>
            <p:cNvSpPr/>
            <p:nvPr/>
          </p:nvSpPr>
          <p:spPr>
            <a:xfrm>
              <a:off x="9380538" y="346233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6" name="矩形 17">
              <a:extLst>
                <a:ext uri="{FF2B5EF4-FFF2-40B4-BE49-F238E27FC236}">
                  <a16:creationId xmlns:a16="http://schemas.microsoft.com/office/drawing/2014/main" id="{D4684FFC-672B-4476-BF88-8C4142C031D6}"/>
                </a:ext>
              </a:extLst>
            </p:cNvPr>
            <p:cNvSpPr/>
            <p:nvPr/>
          </p:nvSpPr>
          <p:spPr>
            <a:xfrm>
              <a:off x="9380538" y="31543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7" name="矩形 18">
              <a:extLst>
                <a:ext uri="{FF2B5EF4-FFF2-40B4-BE49-F238E27FC236}">
                  <a16:creationId xmlns:a16="http://schemas.microsoft.com/office/drawing/2014/main" id="{898D707A-7A00-4D90-B6C5-71ADC8F3A238}"/>
                </a:ext>
              </a:extLst>
            </p:cNvPr>
            <p:cNvSpPr/>
            <p:nvPr/>
          </p:nvSpPr>
          <p:spPr>
            <a:xfrm>
              <a:off x="9380538" y="28463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8" name="矩形 19">
              <a:extLst>
                <a:ext uri="{FF2B5EF4-FFF2-40B4-BE49-F238E27FC236}">
                  <a16:creationId xmlns:a16="http://schemas.microsoft.com/office/drawing/2014/main" id="{37BBB2B6-ABD2-4FC1-9F88-C20B80840F06}"/>
                </a:ext>
              </a:extLst>
            </p:cNvPr>
            <p:cNvSpPr/>
            <p:nvPr/>
          </p:nvSpPr>
          <p:spPr>
            <a:xfrm>
              <a:off x="9380538" y="25384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9" name="矩形 20">
              <a:extLst>
                <a:ext uri="{FF2B5EF4-FFF2-40B4-BE49-F238E27FC236}">
                  <a16:creationId xmlns:a16="http://schemas.microsoft.com/office/drawing/2014/main" id="{D7403AEE-9123-4DE4-A705-022540F6A5E0}"/>
                </a:ext>
              </a:extLst>
            </p:cNvPr>
            <p:cNvSpPr/>
            <p:nvPr/>
          </p:nvSpPr>
          <p:spPr>
            <a:xfrm>
              <a:off x="9107488" y="5926138"/>
              <a:ext cx="273050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0" name="矩形 21">
              <a:extLst>
                <a:ext uri="{FF2B5EF4-FFF2-40B4-BE49-F238E27FC236}">
                  <a16:creationId xmlns:a16="http://schemas.microsoft.com/office/drawing/2014/main" id="{502BA08C-4787-4EF3-9ECA-E821FD40DED2}"/>
                </a:ext>
              </a:extLst>
            </p:cNvPr>
            <p:cNvSpPr/>
            <p:nvPr/>
          </p:nvSpPr>
          <p:spPr>
            <a:xfrm>
              <a:off x="9107488" y="56181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1" name="矩形 22">
              <a:extLst>
                <a:ext uri="{FF2B5EF4-FFF2-40B4-BE49-F238E27FC236}">
                  <a16:creationId xmlns:a16="http://schemas.microsoft.com/office/drawing/2014/main" id="{F55A65AA-8676-49D7-BCC0-51E007097BA8}"/>
                </a:ext>
              </a:extLst>
            </p:cNvPr>
            <p:cNvSpPr/>
            <p:nvPr/>
          </p:nvSpPr>
          <p:spPr>
            <a:xfrm>
              <a:off x="9107488" y="53101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2" name="矩形 23">
              <a:extLst>
                <a:ext uri="{FF2B5EF4-FFF2-40B4-BE49-F238E27FC236}">
                  <a16:creationId xmlns:a16="http://schemas.microsoft.com/office/drawing/2014/main" id="{BA160321-E3C4-42A1-8CB4-3F72A4AF17F8}"/>
                </a:ext>
              </a:extLst>
            </p:cNvPr>
            <p:cNvSpPr/>
            <p:nvPr/>
          </p:nvSpPr>
          <p:spPr>
            <a:xfrm>
              <a:off x="9107488" y="50022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3" name="矩形 24">
              <a:extLst>
                <a:ext uri="{FF2B5EF4-FFF2-40B4-BE49-F238E27FC236}">
                  <a16:creationId xmlns:a16="http://schemas.microsoft.com/office/drawing/2014/main" id="{5A728478-02DA-4394-A54A-DB4458854F75}"/>
                </a:ext>
              </a:extLst>
            </p:cNvPr>
            <p:cNvSpPr/>
            <p:nvPr/>
          </p:nvSpPr>
          <p:spPr>
            <a:xfrm>
              <a:off x="9107488" y="469423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4" name="矩形 25">
              <a:extLst>
                <a:ext uri="{FF2B5EF4-FFF2-40B4-BE49-F238E27FC236}">
                  <a16:creationId xmlns:a16="http://schemas.microsoft.com/office/drawing/2014/main" id="{B580DB42-6E84-4A15-B846-CE4090B28E5E}"/>
                </a:ext>
              </a:extLst>
            </p:cNvPr>
            <p:cNvSpPr/>
            <p:nvPr/>
          </p:nvSpPr>
          <p:spPr>
            <a:xfrm>
              <a:off x="9107488" y="43862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5" name="矩形 26">
              <a:extLst>
                <a:ext uri="{FF2B5EF4-FFF2-40B4-BE49-F238E27FC236}">
                  <a16:creationId xmlns:a16="http://schemas.microsoft.com/office/drawing/2014/main" id="{848CE0B6-E20F-49DD-8659-17E02EEA7DE4}"/>
                </a:ext>
              </a:extLst>
            </p:cNvPr>
            <p:cNvSpPr/>
            <p:nvPr/>
          </p:nvSpPr>
          <p:spPr>
            <a:xfrm>
              <a:off x="9107488" y="40782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6" name="矩形 27">
              <a:extLst>
                <a:ext uri="{FF2B5EF4-FFF2-40B4-BE49-F238E27FC236}">
                  <a16:creationId xmlns:a16="http://schemas.microsoft.com/office/drawing/2014/main" id="{21258D70-2EAD-40D5-B959-C985BAD3C260}"/>
                </a:ext>
              </a:extLst>
            </p:cNvPr>
            <p:cNvSpPr/>
            <p:nvPr/>
          </p:nvSpPr>
          <p:spPr>
            <a:xfrm>
              <a:off x="9107488" y="37703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7" name="矩形 28">
              <a:extLst>
                <a:ext uri="{FF2B5EF4-FFF2-40B4-BE49-F238E27FC236}">
                  <a16:creationId xmlns:a16="http://schemas.microsoft.com/office/drawing/2014/main" id="{E8E6BEAE-5690-47B2-815F-2252286D46F0}"/>
                </a:ext>
              </a:extLst>
            </p:cNvPr>
            <p:cNvSpPr/>
            <p:nvPr/>
          </p:nvSpPr>
          <p:spPr>
            <a:xfrm>
              <a:off x="9107488" y="346233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8" name="矩形 29">
              <a:extLst>
                <a:ext uri="{FF2B5EF4-FFF2-40B4-BE49-F238E27FC236}">
                  <a16:creationId xmlns:a16="http://schemas.microsoft.com/office/drawing/2014/main" id="{C0A3D1F4-9A03-4F2C-B371-454F1CF58100}"/>
                </a:ext>
              </a:extLst>
            </p:cNvPr>
            <p:cNvSpPr/>
            <p:nvPr/>
          </p:nvSpPr>
          <p:spPr>
            <a:xfrm>
              <a:off x="9107488" y="31543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9" name="矩形 30">
              <a:extLst>
                <a:ext uri="{FF2B5EF4-FFF2-40B4-BE49-F238E27FC236}">
                  <a16:creationId xmlns:a16="http://schemas.microsoft.com/office/drawing/2014/main" id="{94FEAFE2-1168-4292-81BA-67344D87AF97}"/>
                </a:ext>
              </a:extLst>
            </p:cNvPr>
            <p:cNvSpPr/>
            <p:nvPr/>
          </p:nvSpPr>
          <p:spPr>
            <a:xfrm>
              <a:off x="9107488" y="28463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0" name="矩形 31">
              <a:extLst>
                <a:ext uri="{FF2B5EF4-FFF2-40B4-BE49-F238E27FC236}">
                  <a16:creationId xmlns:a16="http://schemas.microsoft.com/office/drawing/2014/main" id="{3BEEC04B-94A3-459B-B1BB-1DA314E8F805}"/>
                </a:ext>
              </a:extLst>
            </p:cNvPr>
            <p:cNvSpPr/>
            <p:nvPr/>
          </p:nvSpPr>
          <p:spPr>
            <a:xfrm>
              <a:off x="9107488" y="25384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1" name="矩形 32">
              <a:extLst>
                <a:ext uri="{FF2B5EF4-FFF2-40B4-BE49-F238E27FC236}">
                  <a16:creationId xmlns:a16="http://schemas.microsoft.com/office/drawing/2014/main" id="{D8AF2F9F-5E4C-43AE-99B9-6B0B3A0AC986}"/>
                </a:ext>
              </a:extLst>
            </p:cNvPr>
            <p:cNvSpPr/>
            <p:nvPr/>
          </p:nvSpPr>
          <p:spPr>
            <a:xfrm>
              <a:off x="8804275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2" name="矩形 33">
              <a:extLst>
                <a:ext uri="{FF2B5EF4-FFF2-40B4-BE49-F238E27FC236}">
                  <a16:creationId xmlns:a16="http://schemas.microsoft.com/office/drawing/2014/main" id="{24B8D7EB-B5DB-45F1-AF09-70CCBE96F6AB}"/>
                </a:ext>
              </a:extLst>
            </p:cNvPr>
            <p:cNvSpPr/>
            <p:nvPr/>
          </p:nvSpPr>
          <p:spPr>
            <a:xfrm>
              <a:off x="8804275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3" name="矩形 34">
              <a:extLst>
                <a:ext uri="{FF2B5EF4-FFF2-40B4-BE49-F238E27FC236}">
                  <a16:creationId xmlns:a16="http://schemas.microsoft.com/office/drawing/2014/main" id="{8BC8659B-924A-405C-AEBC-5C4B8AEAE55F}"/>
                </a:ext>
              </a:extLst>
            </p:cNvPr>
            <p:cNvSpPr/>
            <p:nvPr/>
          </p:nvSpPr>
          <p:spPr>
            <a:xfrm>
              <a:off x="8804275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4" name="矩形 35">
              <a:extLst>
                <a:ext uri="{FF2B5EF4-FFF2-40B4-BE49-F238E27FC236}">
                  <a16:creationId xmlns:a16="http://schemas.microsoft.com/office/drawing/2014/main" id="{109AA99D-2635-47CB-AB48-093B5D04FC61}"/>
                </a:ext>
              </a:extLst>
            </p:cNvPr>
            <p:cNvSpPr/>
            <p:nvPr/>
          </p:nvSpPr>
          <p:spPr>
            <a:xfrm>
              <a:off x="8804275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5" name="矩形 36">
              <a:extLst>
                <a:ext uri="{FF2B5EF4-FFF2-40B4-BE49-F238E27FC236}">
                  <a16:creationId xmlns:a16="http://schemas.microsoft.com/office/drawing/2014/main" id="{675A08B1-74BA-49F6-9D19-D4F989874FFF}"/>
                </a:ext>
              </a:extLst>
            </p:cNvPr>
            <p:cNvSpPr/>
            <p:nvPr/>
          </p:nvSpPr>
          <p:spPr>
            <a:xfrm>
              <a:off x="8804275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6" name="矩形 37">
              <a:extLst>
                <a:ext uri="{FF2B5EF4-FFF2-40B4-BE49-F238E27FC236}">
                  <a16:creationId xmlns:a16="http://schemas.microsoft.com/office/drawing/2014/main" id="{D06C7CBE-8772-4C8E-B89A-CAC18B9E4421}"/>
                </a:ext>
              </a:extLst>
            </p:cNvPr>
            <p:cNvSpPr/>
            <p:nvPr/>
          </p:nvSpPr>
          <p:spPr>
            <a:xfrm>
              <a:off x="8804275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7" name="矩形 38">
              <a:extLst>
                <a:ext uri="{FF2B5EF4-FFF2-40B4-BE49-F238E27FC236}">
                  <a16:creationId xmlns:a16="http://schemas.microsoft.com/office/drawing/2014/main" id="{6A4087AE-0463-4552-988B-218D1237B651}"/>
                </a:ext>
              </a:extLst>
            </p:cNvPr>
            <p:cNvSpPr/>
            <p:nvPr/>
          </p:nvSpPr>
          <p:spPr>
            <a:xfrm>
              <a:off x="8804275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8" name="矩形 39">
              <a:extLst>
                <a:ext uri="{FF2B5EF4-FFF2-40B4-BE49-F238E27FC236}">
                  <a16:creationId xmlns:a16="http://schemas.microsoft.com/office/drawing/2014/main" id="{009DD2E0-E295-484D-805B-DF3DD80F0258}"/>
                </a:ext>
              </a:extLst>
            </p:cNvPr>
            <p:cNvSpPr/>
            <p:nvPr/>
          </p:nvSpPr>
          <p:spPr>
            <a:xfrm>
              <a:off x="8804275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9" name="矩形 40">
              <a:extLst>
                <a:ext uri="{FF2B5EF4-FFF2-40B4-BE49-F238E27FC236}">
                  <a16:creationId xmlns:a16="http://schemas.microsoft.com/office/drawing/2014/main" id="{8B86EBDB-4C42-4FC6-9B5B-CA7D0E93C0D7}"/>
                </a:ext>
              </a:extLst>
            </p:cNvPr>
            <p:cNvSpPr/>
            <p:nvPr/>
          </p:nvSpPr>
          <p:spPr>
            <a:xfrm>
              <a:off x="8804275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0" name="矩形 41">
              <a:extLst>
                <a:ext uri="{FF2B5EF4-FFF2-40B4-BE49-F238E27FC236}">
                  <a16:creationId xmlns:a16="http://schemas.microsoft.com/office/drawing/2014/main" id="{21A0AC71-846F-4B7C-B8AC-492148738BB1}"/>
                </a:ext>
              </a:extLst>
            </p:cNvPr>
            <p:cNvSpPr/>
            <p:nvPr/>
          </p:nvSpPr>
          <p:spPr>
            <a:xfrm>
              <a:off x="8804275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1" name="矩形 42">
              <a:extLst>
                <a:ext uri="{FF2B5EF4-FFF2-40B4-BE49-F238E27FC236}">
                  <a16:creationId xmlns:a16="http://schemas.microsoft.com/office/drawing/2014/main" id="{B77B1C89-6BA5-4427-92AA-89F3A1437D61}"/>
                </a:ext>
              </a:extLst>
            </p:cNvPr>
            <p:cNvSpPr/>
            <p:nvPr/>
          </p:nvSpPr>
          <p:spPr>
            <a:xfrm>
              <a:off x="8804275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2" name="矩形 43">
              <a:extLst>
                <a:ext uri="{FF2B5EF4-FFF2-40B4-BE49-F238E27FC236}">
                  <a16:creationId xmlns:a16="http://schemas.microsoft.com/office/drawing/2014/main" id="{71E47C13-E873-4878-A98D-F40146736213}"/>
                </a:ext>
              </a:extLst>
            </p:cNvPr>
            <p:cNvSpPr/>
            <p:nvPr/>
          </p:nvSpPr>
          <p:spPr>
            <a:xfrm>
              <a:off x="8804275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3" name="矩形 44">
              <a:extLst>
                <a:ext uri="{FF2B5EF4-FFF2-40B4-BE49-F238E27FC236}">
                  <a16:creationId xmlns:a16="http://schemas.microsoft.com/office/drawing/2014/main" id="{F056C3CA-7F50-46F1-99D0-9E9E737A017B}"/>
                </a:ext>
              </a:extLst>
            </p:cNvPr>
            <p:cNvSpPr/>
            <p:nvPr/>
          </p:nvSpPr>
          <p:spPr>
            <a:xfrm>
              <a:off x="8501063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4" name="矩形 45">
              <a:extLst>
                <a:ext uri="{FF2B5EF4-FFF2-40B4-BE49-F238E27FC236}">
                  <a16:creationId xmlns:a16="http://schemas.microsoft.com/office/drawing/2014/main" id="{C7C7BE6D-CF92-47C8-86C6-E2E404AABA80}"/>
                </a:ext>
              </a:extLst>
            </p:cNvPr>
            <p:cNvSpPr/>
            <p:nvPr/>
          </p:nvSpPr>
          <p:spPr>
            <a:xfrm>
              <a:off x="8197850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5" name="矩形 46">
              <a:extLst>
                <a:ext uri="{FF2B5EF4-FFF2-40B4-BE49-F238E27FC236}">
                  <a16:creationId xmlns:a16="http://schemas.microsoft.com/office/drawing/2014/main" id="{EB6EE440-7853-4A09-A79E-23ACEE7E28E0}"/>
                </a:ext>
              </a:extLst>
            </p:cNvPr>
            <p:cNvSpPr/>
            <p:nvPr/>
          </p:nvSpPr>
          <p:spPr>
            <a:xfrm>
              <a:off x="7894638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6" name="矩形 47">
              <a:extLst>
                <a:ext uri="{FF2B5EF4-FFF2-40B4-BE49-F238E27FC236}">
                  <a16:creationId xmlns:a16="http://schemas.microsoft.com/office/drawing/2014/main" id="{5E8BAAF5-BA6E-4E03-8C78-B396B6BBDB90}"/>
                </a:ext>
              </a:extLst>
            </p:cNvPr>
            <p:cNvSpPr/>
            <p:nvPr/>
          </p:nvSpPr>
          <p:spPr>
            <a:xfrm>
              <a:off x="7580313" y="5926138"/>
              <a:ext cx="314325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7" name="矩形 48">
              <a:extLst>
                <a:ext uri="{FF2B5EF4-FFF2-40B4-BE49-F238E27FC236}">
                  <a16:creationId xmlns:a16="http://schemas.microsoft.com/office/drawing/2014/main" id="{76B22503-8C6E-461D-8956-B9FD2A713E04}"/>
                </a:ext>
              </a:extLst>
            </p:cNvPr>
            <p:cNvSpPr/>
            <p:nvPr/>
          </p:nvSpPr>
          <p:spPr>
            <a:xfrm>
              <a:off x="7288213" y="5926138"/>
              <a:ext cx="292100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8" name="矩形 49">
              <a:extLst>
                <a:ext uri="{FF2B5EF4-FFF2-40B4-BE49-F238E27FC236}">
                  <a16:creationId xmlns:a16="http://schemas.microsoft.com/office/drawing/2014/main" id="{1282D24A-7384-4C51-B20D-30C31A4DF5BC}"/>
                </a:ext>
              </a:extLst>
            </p:cNvPr>
            <p:cNvSpPr/>
            <p:nvPr/>
          </p:nvSpPr>
          <p:spPr>
            <a:xfrm>
              <a:off x="6985000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9" name="矩形 50">
              <a:extLst>
                <a:ext uri="{FF2B5EF4-FFF2-40B4-BE49-F238E27FC236}">
                  <a16:creationId xmlns:a16="http://schemas.microsoft.com/office/drawing/2014/main" id="{A93EAF20-1D4B-43E1-BB3E-92F98258B23F}"/>
                </a:ext>
              </a:extLst>
            </p:cNvPr>
            <p:cNvSpPr/>
            <p:nvPr/>
          </p:nvSpPr>
          <p:spPr>
            <a:xfrm>
              <a:off x="6681788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0" name="矩形 51">
              <a:extLst>
                <a:ext uri="{FF2B5EF4-FFF2-40B4-BE49-F238E27FC236}">
                  <a16:creationId xmlns:a16="http://schemas.microsoft.com/office/drawing/2014/main" id="{A446B0F6-9348-4425-8646-447B58DE5FDD}"/>
                </a:ext>
              </a:extLst>
            </p:cNvPr>
            <p:cNvSpPr/>
            <p:nvPr/>
          </p:nvSpPr>
          <p:spPr>
            <a:xfrm>
              <a:off x="6378575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1" name="矩形 52">
              <a:extLst>
                <a:ext uri="{FF2B5EF4-FFF2-40B4-BE49-F238E27FC236}">
                  <a16:creationId xmlns:a16="http://schemas.microsoft.com/office/drawing/2014/main" id="{D2CF8083-A9D9-4EA6-81CA-B6EC17578014}"/>
                </a:ext>
              </a:extLst>
            </p:cNvPr>
            <p:cNvSpPr/>
            <p:nvPr/>
          </p:nvSpPr>
          <p:spPr>
            <a:xfrm>
              <a:off x="6075363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2" name="矩形 53">
              <a:extLst>
                <a:ext uri="{FF2B5EF4-FFF2-40B4-BE49-F238E27FC236}">
                  <a16:creationId xmlns:a16="http://schemas.microsoft.com/office/drawing/2014/main" id="{0AB36BB9-59E4-4B81-AC12-626DEC9C2172}"/>
                </a:ext>
              </a:extLst>
            </p:cNvPr>
            <p:cNvSpPr/>
            <p:nvPr/>
          </p:nvSpPr>
          <p:spPr>
            <a:xfrm>
              <a:off x="8501063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3" name="矩形 54">
              <a:extLst>
                <a:ext uri="{FF2B5EF4-FFF2-40B4-BE49-F238E27FC236}">
                  <a16:creationId xmlns:a16="http://schemas.microsoft.com/office/drawing/2014/main" id="{9F531A33-EBC1-43A6-8E5A-778A57346265}"/>
                </a:ext>
              </a:extLst>
            </p:cNvPr>
            <p:cNvSpPr/>
            <p:nvPr/>
          </p:nvSpPr>
          <p:spPr>
            <a:xfrm>
              <a:off x="8197850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4" name="矩形 55">
              <a:extLst>
                <a:ext uri="{FF2B5EF4-FFF2-40B4-BE49-F238E27FC236}">
                  <a16:creationId xmlns:a16="http://schemas.microsoft.com/office/drawing/2014/main" id="{92C0E69C-C998-4AD2-9E59-7A491DC4D301}"/>
                </a:ext>
              </a:extLst>
            </p:cNvPr>
            <p:cNvSpPr/>
            <p:nvPr/>
          </p:nvSpPr>
          <p:spPr>
            <a:xfrm>
              <a:off x="7894638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5" name="矩形 56">
              <a:extLst>
                <a:ext uri="{FF2B5EF4-FFF2-40B4-BE49-F238E27FC236}">
                  <a16:creationId xmlns:a16="http://schemas.microsoft.com/office/drawing/2014/main" id="{8BC9360A-3C4B-4C69-95A3-9653E155AC46}"/>
                </a:ext>
              </a:extLst>
            </p:cNvPr>
            <p:cNvSpPr/>
            <p:nvPr/>
          </p:nvSpPr>
          <p:spPr>
            <a:xfrm>
              <a:off x="7580313" y="56181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6" name="矩形 57">
              <a:extLst>
                <a:ext uri="{FF2B5EF4-FFF2-40B4-BE49-F238E27FC236}">
                  <a16:creationId xmlns:a16="http://schemas.microsoft.com/office/drawing/2014/main" id="{FE34D47B-7D85-4770-92AE-1F43AE05DE36}"/>
                </a:ext>
              </a:extLst>
            </p:cNvPr>
            <p:cNvSpPr/>
            <p:nvPr/>
          </p:nvSpPr>
          <p:spPr>
            <a:xfrm>
              <a:off x="7288213" y="56181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7" name="矩形 58">
              <a:extLst>
                <a:ext uri="{FF2B5EF4-FFF2-40B4-BE49-F238E27FC236}">
                  <a16:creationId xmlns:a16="http://schemas.microsoft.com/office/drawing/2014/main" id="{57E641AD-E123-4E74-8120-A1116A40D9B4}"/>
                </a:ext>
              </a:extLst>
            </p:cNvPr>
            <p:cNvSpPr/>
            <p:nvPr/>
          </p:nvSpPr>
          <p:spPr>
            <a:xfrm>
              <a:off x="6985000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8" name="矩形 59">
              <a:extLst>
                <a:ext uri="{FF2B5EF4-FFF2-40B4-BE49-F238E27FC236}">
                  <a16:creationId xmlns:a16="http://schemas.microsoft.com/office/drawing/2014/main" id="{6A944120-0178-4419-B362-30DB4F487780}"/>
                </a:ext>
              </a:extLst>
            </p:cNvPr>
            <p:cNvSpPr/>
            <p:nvPr/>
          </p:nvSpPr>
          <p:spPr>
            <a:xfrm>
              <a:off x="6681788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9" name="矩形 60">
              <a:extLst>
                <a:ext uri="{FF2B5EF4-FFF2-40B4-BE49-F238E27FC236}">
                  <a16:creationId xmlns:a16="http://schemas.microsoft.com/office/drawing/2014/main" id="{83DE38C5-D353-4B20-8944-CC7612BA3A54}"/>
                </a:ext>
              </a:extLst>
            </p:cNvPr>
            <p:cNvSpPr/>
            <p:nvPr/>
          </p:nvSpPr>
          <p:spPr>
            <a:xfrm>
              <a:off x="6378575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0" name="矩形 61">
              <a:extLst>
                <a:ext uri="{FF2B5EF4-FFF2-40B4-BE49-F238E27FC236}">
                  <a16:creationId xmlns:a16="http://schemas.microsoft.com/office/drawing/2014/main" id="{72DE38AD-53E2-4FF3-A67D-B4C21B5F37AE}"/>
                </a:ext>
              </a:extLst>
            </p:cNvPr>
            <p:cNvSpPr/>
            <p:nvPr/>
          </p:nvSpPr>
          <p:spPr>
            <a:xfrm>
              <a:off x="6075363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1" name="矩形 62">
              <a:extLst>
                <a:ext uri="{FF2B5EF4-FFF2-40B4-BE49-F238E27FC236}">
                  <a16:creationId xmlns:a16="http://schemas.microsoft.com/office/drawing/2014/main" id="{6FEBC33A-EC36-40FC-B3E3-B77B1E4674A1}"/>
                </a:ext>
              </a:extLst>
            </p:cNvPr>
            <p:cNvSpPr/>
            <p:nvPr/>
          </p:nvSpPr>
          <p:spPr>
            <a:xfrm>
              <a:off x="8501063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2" name="矩形 63">
              <a:extLst>
                <a:ext uri="{FF2B5EF4-FFF2-40B4-BE49-F238E27FC236}">
                  <a16:creationId xmlns:a16="http://schemas.microsoft.com/office/drawing/2014/main" id="{8D571E3D-7428-420E-B720-7D1658A889A1}"/>
                </a:ext>
              </a:extLst>
            </p:cNvPr>
            <p:cNvSpPr/>
            <p:nvPr/>
          </p:nvSpPr>
          <p:spPr>
            <a:xfrm>
              <a:off x="8197850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3" name="矩形 64">
              <a:extLst>
                <a:ext uri="{FF2B5EF4-FFF2-40B4-BE49-F238E27FC236}">
                  <a16:creationId xmlns:a16="http://schemas.microsoft.com/office/drawing/2014/main" id="{A83A6D5A-F877-47B7-BBED-6A9627CF7B2A}"/>
                </a:ext>
              </a:extLst>
            </p:cNvPr>
            <p:cNvSpPr/>
            <p:nvPr/>
          </p:nvSpPr>
          <p:spPr>
            <a:xfrm>
              <a:off x="7894638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4" name="矩形 65">
              <a:extLst>
                <a:ext uri="{FF2B5EF4-FFF2-40B4-BE49-F238E27FC236}">
                  <a16:creationId xmlns:a16="http://schemas.microsoft.com/office/drawing/2014/main" id="{8EFD395B-8113-4EFF-B791-5FD4D8A0C7C7}"/>
                </a:ext>
              </a:extLst>
            </p:cNvPr>
            <p:cNvSpPr/>
            <p:nvPr/>
          </p:nvSpPr>
          <p:spPr>
            <a:xfrm>
              <a:off x="7580313" y="53101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5" name="矩形 66">
              <a:extLst>
                <a:ext uri="{FF2B5EF4-FFF2-40B4-BE49-F238E27FC236}">
                  <a16:creationId xmlns:a16="http://schemas.microsoft.com/office/drawing/2014/main" id="{146B766C-6AA7-4C74-BF26-A832C2FB20FF}"/>
                </a:ext>
              </a:extLst>
            </p:cNvPr>
            <p:cNvSpPr/>
            <p:nvPr/>
          </p:nvSpPr>
          <p:spPr>
            <a:xfrm>
              <a:off x="7288213" y="53101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6" name="矩形 67">
              <a:extLst>
                <a:ext uri="{FF2B5EF4-FFF2-40B4-BE49-F238E27FC236}">
                  <a16:creationId xmlns:a16="http://schemas.microsoft.com/office/drawing/2014/main" id="{51EC03A1-FBA4-4382-A815-E4EDF97C79BB}"/>
                </a:ext>
              </a:extLst>
            </p:cNvPr>
            <p:cNvSpPr/>
            <p:nvPr/>
          </p:nvSpPr>
          <p:spPr>
            <a:xfrm>
              <a:off x="6985000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7" name="矩形 68">
              <a:extLst>
                <a:ext uri="{FF2B5EF4-FFF2-40B4-BE49-F238E27FC236}">
                  <a16:creationId xmlns:a16="http://schemas.microsoft.com/office/drawing/2014/main" id="{7659D1D8-8DDA-4E29-B897-90325FFEED01}"/>
                </a:ext>
              </a:extLst>
            </p:cNvPr>
            <p:cNvSpPr/>
            <p:nvPr/>
          </p:nvSpPr>
          <p:spPr>
            <a:xfrm>
              <a:off x="6681788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8" name="矩形 69">
              <a:extLst>
                <a:ext uri="{FF2B5EF4-FFF2-40B4-BE49-F238E27FC236}">
                  <a16:creationId xmlns:a16="http://schemas.microsoft.com/office/drawing/2014/main" id="{95FCB6D6-C257-43DA-92F8-15C02580AE83}"/>
                </a:ext>
              </a:extLst>
            </p:cNvPr>
            <p:cNvSpPr/>
            <p:nvPr/>
          </p:nvSpPr>
          <p:spPr>
            <a:xfrm>
              <a:off x="6378575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9" name="矩形 70">
              <a:extLst>
                <a:ext uri="{FF2B5EF4-FFF2-40B4-BE49-F238E27FC236}">
                  <a16:creationId xmlns:a16="http://schemas.microsoft.com/office/drawing/2014/main" id="{2EE13494-17F9-410D-850A-C9CEFEF9EDAB}"/>
                </a:ext>
              </a:extLst>
            </p:cNvPr>
            <p:cNvSpPr/>
            <p:nvPr/>
          </p:nvSpPr>
          <p:spPr>
            <a:xfrm>
              <a:off x="6075363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0" name="矩形 71">
              <a:extLst>
                <a:ext uri="{FF2B5EF4-FFF2-40B4-BE49-F238E27FC236}">
                  <a16:creationId xmlns:a16="http://schemas.microsoft.com/office/drawing/2014/main" id="{C14D7431-B221-489E-B297-C359A53DC737}"/>
                </a:ext>
              </a:extLst>
            </p:cNvPr>
            <p:cNvSpPr/>
            <p:nvPr/>
          </p:nvSpPr>
          <p:spPr>
            <a:xfrm>
              <a:off x="8501063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1" name="矩形 72">
              <a:extLst>
                <a:ext uri="{FF2B5EF4-FFF2-40B4-BE49-F238E27FC236}">
                  <a16:creationId xmlns:a16="http://schemas.microsoft.com/office/drawing/2014/main" id="{9A27B490-9771-4B14-939D-B2B5B10D7F5B}"/>
                </a:ext>
              </a:extLst>
            </p:cNvPr>
            <p:cNvSpPr/>
            <p:nvPr/>
          </p:nvSpPr>
          <p:spPr>
            <a:xfrm>
              <a:off x="8197850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2" name="矩形 73">
              <a:extLst>
                <a:ext uri="{FF2B5EF4-FFF2-40B4-BE49-F238E27FC236}">
                  <a16:creationId xmlns:a16="http://schemas.microsoft.com/office/drawing/2014/main" id="{58B42601-C3BB-4735-B031-8CB7A2F4AB64}"/>
                </a:ext>
              </a:extLst>
            </p:cNvPr>
            <p:cNvSpPr/>
            <p:nvPr/>
          </p:nvSpPr>
          <p:spPr>
            <a:xfrm>
              <a:off x="7894638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3" name="矩形 74">
              <a:extLst>
                <a:ext uri="{FF2B5EF4-FFF2-40B4-BE49-F238E27FC236}">
                  <a16:creationId xmlns:a16="http://schemas.microsoft.com/office/drawing/2014/main" id="{EEB747B1-EBC8-4095-9E36-5C4A58DE3736}"/>
                </a:ext>
              </a:extLst>
            </p:cNvPr>
            <p:cNvSpPr/>
            <p:nvPr/>
          </p:nvSpPr>
          <p:spPr>
            <a:xfrm>
              <a:off x="7580313" y="50022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4" name="矩形 75">
              <a:extLst>
                <a:ext uri="{FF2B5EF4-FFF2-40B4-BE49-F238E27FC236}">
                  <a16:creationId xmlns:a16="http://schemas.microsoft.com/office/drawing/2014/main" id="{969F5FB2-322B-4592-9D94-20A7C6F57100}"/>
                </a:ext>
              </a:extLst>
            </p:cNvPr>
            <p:cNvSpPr/>
            <p:nvPr/>
          </p:nvSpPr>
          <p:spPr>
            <a:xfrm>
              <a:off x="7288213" y="50022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5" name="矩形 76">
              <a:extLst>
                <a:ext uri="{FF2B5EF4-FFF2-40B4-BE49-F238E27FC236}">
                  <a16:creationId xmlns:a16="http://schemas.microsoft.com/office/drawing/2014/main" id="{068A4AFB-0A10-45F0-92FD-87033C9130B4}"/>
                </a:ext>
              </a:extLst>
            </p:cNvPr>
            <p:cNvSpPr/>
            <p:nvPr/>
          </p:nvSpPr>
          <p:spPr>
            <a:xfrm>
              <a:off x="6985000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6" name="矩形 77">
              <a:extLst>
                <a:ext uri="{FF2B5EF4-FFF2-40B4-BE49-F238E27FC236}">
                  <a16:creationId xmlns:a16="http://schemas.microsoft.com/office/drawing/2014/main" id="{1957F84D-C440-40B5-BC2E-567E2ED6AB62}"/>
                </a:ext>
              </a:extLst>
            </p:cNvPr>
            <p:cNvSpPr/>
            <p:nvPr/>
          </p:nvSpPr>
          <p:spPr>
            <a:xfrm>
              <a:off x="6681788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7" name="矩形 78">
              <a:extLst>
                <a:ext uri="{FF2B5EF4-FFF2-40B4-BE49-F238E27FC236}">
                  <a16:creationId xmlns:a16="http://schemas.microsoft.com/office/drawing/2014/main" id="{68D3C98E-E2CE-48B2-A3DD-47BB47FA5AFB}"/>
                </a:ext>
              </a:extLst>
            </p:cNvPr>
            <p:cNvSpPr/>
            <p:nvPr/>
          </p:nvSpPr>
          <p:spPr>
            <a:xfrm>
              <a:off x="6378575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8" name="矩形 79">
              <a:extLst>
                <a:ext uri="{FF2B5EF4-FFF2-40B4-BE49-F238E27FC236}">
                  <a16:creationId xmlns:a16="http://schemas.microsoft.com/office/drawing/2014/main" id="{A8A565F6-36C7-4DBC-8880-9E076E2AADD1}"/>
                </a:ext>
              </a:extLst>
            </p:cNvPr>
            <p:cNvSpPr/>
            <p:nvPr/>
          </p:nvSpPr>
          <p:spPr>
            <a:xfrm>
              <a:off x="6075363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9" name="矩形 80">
              <a:extLst>
                <a:ext uri="{FF2B5EF4-FFF2-40B4-BE49-F238E27FC236}">
                  <a16:creationId xmlns:a16="http://schemas.microsoft.com/office/drawing/2014/main" id="{93796928-BF56-44A1-8FA7-48987E5ECF25}"/>
                </a:ext>
              </a:extLst>
            </p:cNvPr>
            <p:cNvSpPr/>
            <p:nvPr/>
          </p:nvSpPr>
          <p:spPr>
            <a:xfrm>
              <a:off x="8501063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0" name="矩形 81">
              <a:extLst>
                <a:ext uri="{FF2B5EF4-FFF2-40B4-BE49-F238E27FC236}">
                  <a16:creationId xmlns:a16="http://schemas.microsoft.com/office/drawing/2014/main" id="{14931666-CB32-43CB-AB54-4BB71CC61603}"/>
                </a:ext>
              </a:extLst>
            </p:cNvPr>
            <p:cNvSpPr/>
            <p:nvPr/>
          </p:nvSpPr>
          <p:spPr>
            <a:xfrm>
              <a:off x="8197850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1" name="矩形 82">
              <a:extLst>
                <a:ext uri="{FF2B5EF4-FFF2-40B4-BE49-F238E27FC236}">
                  <a16:creationId xmlns:a16="http://schemas.microsoft.com/office/drawing/2014/main" id="{98695E52-4F5F-4073-B874-00E42B6ADEED}"/>
                </a:ext>
              </a:extLst>
            </p:cNvPr>
            <p:cNvSpPr/>
            <p:nvPr/>
          </p:nvSpPr>
          <p:spPr>
            <a:xfrm>
              <a:off x="7894638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2" name="矩形 83">
              <a:extLst>
                <a:ext uri="{FF2B5EF4-FFF2-40B4-BE49-F238E27FC236}">
                  <a16:creationId xmlns:a16="http://schemas.microsoft.com/office/drawing/2014/main" id="{939E7EEB-0D16-44F4-8FA7-FCF36DEB3A91}"/>
                </a:ext>
              </a:extLst>
            </p:cNvPr>
            <p:cNvSpPr/>
            <p:nvPr/>
          </p:nvSpPr>
          <p:spPr>
            <a:xfrm>
              <a:off x="7580313" y="469423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3" name="矩形 84">
              <a:extLst>
                <a:ext uri="{FF2B5EF4-FFF2-40B4-BE49-F238E27FC236}">
                  <a16:creationId xmlns:a16="http://schemas.microsoft.com/office/drawing/2014/main" id="{50276396-ED16-4104-AE3D-9419BDFA81F6}"/>
                </a:ext>
              </a:extLst>
            </p:cNvPr>
            <p:cNvSpPr/>
            <p:nvPr/>
          </p:nvSpPr>
          <p:spPr>
            <a:xfrm>
              <a:off x="7288213" y="469423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4" name="矩形 85">
              <a:extLst>
                <a:ext uri="{FF2B5EF4-FFF2-40B4-BE49-F238E27FC236}">
                  <a16:creationId xmlns:a16="http://schemas.microsoft.com/office/drawing/2014/main" id="{3FD187FF-C039-45A0-8FFF-2420C82B84D7}"/>
                </a:ext>
              </a:extLst>
            </p:cNvPr>
            <p:cNvSpPr/>
            <p:nvPr/>
          </p:nvSpPr>
          <p:spPr>
            <a:xfrm>
              <a:off x="6985000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5" name="矩形 86">
              <a:extLst>
                <a:ext uri="{FF2B5EF4-FFF2-40B4-BE49-F238E27FC236}">
                  <a16:creationId xmlns:a16="http://schemas.microsoft.com/office/drawing/2014/main" id="{F8BF6C78-162A-4B6F-A69C-B39119476B76}"/>
                </a:ext>
              </a:extLst>
            </p:cNvPr>
            <p:cNvSpPr/>
            <p:nvPr/>
          </p:nvSpPr>
          <p:spPr>
            <a:xfrm>
              <a:off x="6681788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6" name="矩形 87">
              <a:extLst>
                <a:ext uri="{FF2B5EF4-FFF2-40B4-BE49-F238E27FC236}">
                  <a16:creationId xmlns:a16="http://schemas.microsoft.com/office/drawing/2014/main" id="{1CF548BC-A7A6-4D1C-8063-1842BA2E0479}"/>
                </a:ext>
              </a:extLst>
            </p:cNvPr>
            <p:cNvSpPr/>
            <p:nvPr/>
          </p:nvSpPr>
          <p:spPr>
            <a:xfrm>
              <a:off x="6378575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7" name="矩形 88">
              <a:extLst>
                <a:ext uri="{FF2B5EF4-FFF2-40B4-BE49-F238E27FC236}">
                  <a16:creationId xmlns:a16="http://schemas.microsoft.com/office/drawing/2014/main" id="{220EFBF6-1BDC-4A05-987A-FB91FBAC2C84}"/>
                </a:ext>
              </a:extLst>
            </p:cNvPr>
            <p:cNvSpPr/>
            <p:nvPr/>
          </p:nvSpPr>
          <p:spPr>
            <a:xfrm>
              <a:off x="6075363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8" name="矩形 89">
              <a:extLst>
                <a:ext uri="{FF2B5EF4-FFF2-40B4-BE49-F238E27FC236}">
                  <a16:creationId xmlns:a16="http://schemas.microsoft.com/office/drawing/2014/main" id="{D1353A19-ACE8-4406-AA85-2BEFEDEB9C9D}"/>
                </a:ext>
              </a:extLst>
            </p:cNvPr>
            <p:cNvSpPr/>
            <p:nvPr/>
          </p:nvSpPr>
          <p:spPr>
            <a:xfrm>
              <a:off x="8501063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9" name="矩形 90">
              <a:extLst>
                <a:ext uri="{FF2B5EF4-FFF2-40B4-BE49-F238E27FC236}">
                  <a16:creationId xmlns:a16="http://schemas.microsoft.com/office/drawing/2014/main" id="{24170B61-5079-45A1-9C3B-9EEE6CDC9D58}"/>
                </a:ext>
              </a:extLst>
            </p:cNvPr>
            <p:cNvSpPr/>
            <p:nvPr/>
          </p:nvSpPr>
          <p:spPr>
            <a:xfrm>
              <a:off x="8197850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0" name="矩形 91">
              <a:extLst>
                <a:ext uri="{FF2B5EF4-FFF2-40B4-BE49-F238E27FC236}">
                  <a16:creationId xmlns:a16="http://schemas.microsoft.com/office/drawing/2014/main" id="{7B4F7CA9-DC0D-47BF-939C-EAC85BF4FF9B}"/>
                </a:ext>
              </a:extLst>
            </p:cNvPr>
            <p:cNvSpPr/>
            <p:nvPr/>
          </p:nvSpPr>
          <p:spPr>
            <a:xfrm>
              <a:off x="7894638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1" name="矩形 92">
              <a:extLst>
                <a:ext uri="{FF2B5EF4-FFF2-40B4-BE49-F238E27FC236}">
                  <a16:creationId xmlns:a16="http://schemas.microsoft.com/office/drawing/2014/main" id="{661E410F-F794-4BB4-81C6-95D9860DFC0A}"/>
                </a:ext>
              </a:extLst>
            </p:cNvPr>
            <p:cNvSpPr/>
            <p:nvPr/>
          </p:nvSpPr>
          <p:spPr>
            <a:xfrm>
              <a:off x="7580313" y="43862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2" name="矩形 93">
              <a:extLst>
                <a:ext uri="{FF2B5EF4-FFF2-40B4-BE49-F238E27FC236}">
                  <a16:creationId xmlns:a16="http://schemas.microsoft.com/office/drawing/2014/main" id="{F59F405F-D778-4083-97D8-B72EE75A93EA}"/>
                </a:ext>
              </a:extLst>
            </p:cNvPr>
            <p:cNvSpPr/>
            <p:nvPr/>
          </p:nvSpPr>
          <p:spPr>
            <a:xfrm>
              <a:off x="7288213" y="43862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3" name="矩形 94">
              <a:extLst>
                <a:ext uri="{FF2B5EF4-FFF2-40B4-BE49-F238E27FC236}">
                  <a16:creationId xmlns:a16="http://schemas.microsoft.com/office/drawing/2014/main" id="{E364F086-0791-42BF-A417-023947D3D314}"/>
                </a:ext>
              </a:extLst>
            </p:cNvPr>
            <p:cNvSpPr/>
            <p:nvPr/>
          </p:nvSpPr>
          <p:spPr>
            <a:xfrm>
              <a:off x="6985000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4" name="矩形 95">
              <a:extLst>
                <a:ext uri="{FF2B5EF4-FFF2-40B4-BE49-F238E27FC236}">
                  <a16:creationId xmlns:a16="http://schemas.microsoft.com/office/drawing/2014/main" id="{E22DC470-6AB9-43F3-ABB2-D80D2737B721}"/>
                </a:ext>
              </a:extLst>
            </p:cNvPr>
            <p:cNvSpPr/>
            <p:nvPr/>
          </p:nvSpPr>
          <p:spPr>
            <a:xfrm>
              <a:off x="6681788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5" name="矩形 96">
              <a:extLst>
                <a:ext uri="{FF2B5EF4-FFF2-40B4-BE49-F238E27FC236}">
                  <a16:creationId xmlns:a16="http://schemas.microsoft.com/office/drawing/2014/main" id="{A62F5C67-A88B-4CFC-9781-D75DC8016FE4}"/>
                </a:ext>
              </a:extLst>
            </p:cNvPr>
            <p:cNvSpPr/>
            <p:nvPr/>
          </p:nvSpPr>
          <p:spPr>
            <a:xfrm>
              <a:off x="6378575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6" name="矩形 97">
              <a:extLst>
                <a:ext uri="{FF2B5EF4-FFF2-40B4-BE49-F238E27FC236}">
                  <a16:creationId xmlns:a16="http://schemas.microsoft.com/office/drawing/2014/main" id="{86F8B10E-5E22-47D2-8367-7E256758984D}"/>
                </a:ext>
              </a:extLst>
            </p:cNvPr>
            <p:cNvSpPr/>
            <p:nvPr/>
          </p:nvSpPr>
          <p:spPr>
            <a:xfrm>
              <a:off x="6075363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7" name="矩形 98">
              <a:extLst>
                <a:ext uri="{FF2B5EF4-FFF2-40B4-BE49-F238E27FC236}">
                  <a16:creationId xmlns:a16="http://schemas.microsoft.com/office/drawing/2014/main" id="{DB435B1A-A84E-4ACB-9ED4-2505265ABC39}"/>
                </a:ext>
              </a:extLst>
            </p:cNvPr>
            <p:cNvSpPr/>
            <p:nvPr/>
          </p:nvSpPr>
          <p:spPr>
            <a:xfrm>
              <a:off x="8501063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8" name="矩形 99">
              <a:extLst>
                <a:ext uri="{FF2B5EF4-FFF2-40B4-BE49-F238E27FC236}">
                  <a16:creationId xmlns:a16="http://schemas.microsoft.com/office/drawing/2014/main" id="{7F35429F-A801-445A-A9E5-F91A5B2C155D}"/>
                </a:ext>
              </a:extLst>
            </p:cNvPr>
            <p:cNvSpPr/>
            <p:nvPr/>
          </p:nvSpPr>
          <p:spPr>
            <a:xfrm>
              <a:off x="8197850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9" name="矩形 100">
              <a:extLst>
                <a:ext uri="{FF2B5EF4-FFF2-40B4-BE49-F238E27FC236}">
                  <a16:creationId xmlns:a16="http://schemas.microsoft.com/office/drawing/2014/main" id="{D91F3F7B-E81E-4D77-A6B6-E6A70C15B86E}"/>
                </a:ext>
              </a:extLst>
            </p:cNvPr>
            <p:cNvSpPr/>
            <p:nvPr/>
          </p:nvSpPr>
          <p:spPr>
            <a:xfrm>
              <a:off x="7894638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0" name="矩形 101">
              <a:extLst>
                <a:ext uri="{FF2B5EF4-FFF2-40B4-BE49-F238E27FC236}">
                  <a16:creationId xmlns:a16="http://schemas.microsoft.com/office/drawing/2014/main" id="{CE9B7BA1-5C51-4514-AAF4-E8182EB5A530}"/>
                </a:ext>
              </a:extLst>
            </p:cNvPr>
            <p:cNvSpPr/>
            <p:nvPr/>
          </p:nvSpPr>
          <p:spPr>
            <a:xfrm>
              <a:off x="7580313" y="40782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1" name="矩形 102">
              <a:extLst>
                <a:ext uri="{FF2B5EF4-FFF2-40B4-BE49-F238E27FC236}">
                  <a16:creationId xmlns:a16="http://schemas.microsoft.com/office/drawing/2014/main" id="{3280ED98-FBA2-4037-BDA1-7E5B4C8511FE}"/>
                </a:ext>
              </a:extLst>
            </p:cNvPr>
            <p:cNvSpPr/>
            <p:nvPr/>
          </p:nvSpPr>
          <p:spPr>
            <a:xfrm>
              <a:off x="7288213" y="40782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2" name="矩形 103">
              <a:extLst>
                <a:ext uri="{FF2B5EF4-FFF2-40B4-BE49-F238E27FC236}">
                  <a16:creationId xmlns:a16="http://schemas.microsoft.com/office/drawing/2014/main" id="{C298012D-7424-48FE-B464-E39253B5418A}"/>
                </a:ext>
              </a:extLst>
            </p:cNvPr>
            <p:cNvSpPr/>
            <p:nvPr/>
          </p:nvSpPr>
          <p:spPr>
            <a:xfrm>
              <a:off x="6985000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3" name="矩形 104">
              <a:extLst>
                <a:ext uri="{FF2B5EF4-FFF2-40B4-BE49-F238E27FC236}">
                  <a16:creationId xmlns:a16="http://schemas.microsoft.com/office/drawing/2014/main" id="{8791A809-C9E3-4A34-A3F3-8CF6977AACD6}"/>
                </a:ext>
              </a:extLst>
            </p:cNvPr>
            <p:cNvSpPr/>
            <p:nvPr/>
          </p:nvSpPr>
          <p:spPr>
            <a:xfrm>
              <a:off x="6681788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4" name="矩形 105">
              <a:extLst>
                <a:ext uri="{FF2B5EF4-FFF2-40B4-BE49-F238E27FC236}">
                  <a16:creationId xmlns:a16="http://schemas.microsoft.com/office/drawing/2014/main" id="{A30B5ABA-24BD-4F4F-ACD3-A1399B150D18}"/>
                </a:ext>
              </a:extLst>
            </p:cNvPr>
            <p:cNvSpPr/>
            <p:nvPr/>
          </p:nvSpPr>
          <p:spPr>
            <a:xfrm>
              <a:off x="6378575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5" name="矩形 106">
              <a:extLst>
                <a:ext uri="{FF2B5EF4-FFF2-40B4-BE49-F238E27FC236}">
                  <a16:creationId xmlns:a16="http://schemas.microsoft.com/office/drawing/2014/main" id="{B5A8B7C2-5392-479B-B187-39714C07375D}"/>
                </a:ext>
              </a:extLst>
            </p:cNvPr>
            <p:cNvSpPr/>
            <p:nvPr/>
          </p:nvSpPr>
          <p:spPr>
            <a:xfrm>
              <a:off x="6075363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6" name="矩形 107">
              <a:extLst>
                <a:ext uri="{FF2B5EF4-FFF2-40B4-BE49-F238E27FC236}">
                  <a16:creationId xmlns:a16="http://schemas.microsoft.com/office/drawing/2014/main" id="{BA9A561A-6527-4547-B0B7-1CFDD3CF4DA5}"/>
                </a:ext>
              </a:extLst>
            </p:cNvPr>
            <p:cNvSpPr/>
            <p:nvPr/>
          </p:nvSpPr>
          <p:spPr>
            <a:xfrm>
              <a:off x="8501063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7" name="矩形 108">
              <a:extLst>
                <a:ext uri="{FF2B5EF4-FFF2-40B4-BE49-F238E27FC236}">
                  <a16:creationId xmlns:a16="http://schemas.microsoft.com/office/drawing/2014/main" id="{D6B8BAFB-8832-421D-9F13-9C855414E776}"/>
                </a:ext>
              </a:extLst>
            </p:cNvPr>
            <p:cNvSpPr/>
            <p:nvPr/>
          </p:nvSpPr>
          <p:spPr>
            <a:xfrm>
              <a:off x="8197850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8" name="矩形 109">
              <a:extLst>
                <a:ext uri="{FF2B5EF4-FFF2-40B4-BE49-F238E27FC236}">
                  <a16:creationId xmlns:a16="http://schemas.microsoft.com/office/drawing/2014/main" id="{531895DF-A392-4959-988C-51FA993E1271}"/>
                </a:ext>
              </a:extLst>
            </p:cNvPr>
            <p:cNvSpPr/>
            <p:nvPr/>
          </p:nvSpPr>
          <p:spPr>
            <a:xfrm>
              <a:off x="7894638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9" name="矩形 110">
              <a:extLst>
                <a:ext uri="{FF2B5EF4-FFF2-40B4-BE49-F238E27FC236}">
                  <a16:creationId xmlns:a16="http://schemas.microsoft.com/office/drawing/2014/main" id="{21EAF75A-5E99-4788-9C83-4E66775C18D1}"/>
                </a:ext>
              </a:extLst>
            </p:cNvPr>
            <p:cNvSpPr/>
            <p:nvPr/>
          </p:nvSpPr>
          <p:spPr>
            <a:xfrm>
              <a:off x="7580313" y="37703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0" name="矩形 111">
              <a:extLst>
                <a:ext uri="{FF2B5EF4-FFF2-40B4-BE49-F238E27FC236}">
                  <a16:creationId xmlns:a16="http://schemas.microsoft.com/office/drawing/2014/main" id="{1A322462-3B72-4244-95E1-13F00564A84F}"/>
                </a:ext>
              </a:extLst>
            </p:cNvPr>
            <p:cNvSpPr/>
            <p:nvPr/>
          </p:nvSpPr>
          <p:spPr>
            <a:xfrm>
              <a:off x="7288213" y="37703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1" name="矩形 112">
              <a:extLst>
                <a:ext uri="{FF2B5EF4-FFF2-40B4-BE49-F238E27FC236}">
                  <a16:creationId xmlns:a16="http://schemas.microsoft.com/office/drawing/2014/main" id="{801A0AA7-3185-45E1-8682-5929400FEF11}"/>
                </a:ext>
              </a:extLst>
            </p:cNvPr>
            <p:cNvSpPr/>
            <p:nvPr/>
          </p:nvSpPr>
          <p:spPr>
            <a:xfrm>
              <a:off x="6985000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2" name="矩形 113">
              <a:extLst>
                <a:ext uri="{FF2B5EF4-FFF2-40B4-BE49-F238E27FC236}">
                  <a16:creationId xmlns:a16="http://schemas.microsoft.com/office/drawing/2014/main" id="{125C2597-B6B4-43C8-BA0D-28F7A037E793}"/>
                </a:ext>
              </a:extLst>
            </p:cNvPr>
            <p:cNvSpPr/>
            <p:nvPr/>
          </p:nvSpPr>
          <p:spPr>
            <a:xfrm>
              <a:off x="6681788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3" name="矩形 114">
              <a:extLst>
                <a:ext uri="{FF2B5EF4-FFF2-40B4-BE49-F238E27FC236}">
                  <a16:creationId xmlns:a16="http://schemas.microsoft.com/office/drawing/2014/main" id="{B23BADA0-0210-4A5B-93B3-0D07695E62D7}"/>
                </a:ext>
              </a:extLst>
            </p:cNvPr>
            <p:cNvSpPr/>
            <p:nvPr/>
          </p:nvSpPr>
          <p:spPr>
            <a:xfrm>
              <a:off x="6378575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4" name="矩形 115">
              <a:extLst>
                <a:ext uri="{FF2B5EF4-FFF2-40B4-BE49-F238E27FC236}">
                  <a16:creationId xmlns:a16="http://schemas.microsoft.com/office/drawing/2014/main" id="{6B343E19-CDB1-4CE2-B61A-7F2943CF78B8}"/>
                </a:ext>
              </a:extLst>
            </p:cNvPr>
            <p:cNvSpPr/>
            <p:nvPr/>
          </p:nvSpPr>
          <p:spPr>
            <a:xfrm>
              <a:off x="6075363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5" name="矩形 116">
              <a:extLst>
                <a:ext uri="{FF2B5EF4-FFF2-40B4-BE49-F238E27FC236}">
                  <a16:creationId xmlns:a16="http://schemas.microsoft.com/office/drawing/2014/main" id="{94D6E036-1C31-4340-AA9F-F1654EBB076C}"/>
                </a:ext>
              </a:extLst>
            </p:cNvPr>
            <p:cNvSpPr/>
            <p:nvPr/>
          </p:nvSpPr>
          <p:spPr>
            <a:xfrm>
              <a:off x="8501063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6" name="矩形 117">
              <a:extLst>
                <a:ext uri="{FF2B5EF4-FFF2-40B4-BE49-F238E27FC236}">
                  <a16:creationId xmlns:a16="http://schemas.microsoft.com/office/drawing/2014/main" id="{E701CE37-2F96-40FA-A59B-294844CD0D67}"/>
                </a:ext>
              </a:extLst>
            </p:cNvPr>
            <p:cNvSpPr/>
            <p:nvPr/>
          </p:nvSpPr>
          <p:spPr>
            <a:xfrm>
              <a:off x="8197850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7" name="矩形 118">
              <a:extLst>
                <a:ext uri="{FF2B5EF4-FFF2-40B4-BE49-F238E27FC236}">
                  <a16:creationId xmlns:a16="http://schemas.microsoft.com/office/drawing/2014/main" id="{14CC83A6-3FCA-46D3-9B09-D41E10BA2B5D}"/>
                </a:ext>
              </a:extLst>
            </p:cNvPr>
            <p:cNvSpPr/>
            <p:nvPr/>
          </p:nvSpPr>
          <p:spPr>
            <a:xfrm>
              <a:off x="7894638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8" name="矩形 119">
              <a:extLst>
                <a:ext uri="{FF2B5EF4-FFF2-40B4-BE49-F238E27FC236}">
                  <a16:creationId xmlns:a16="http://schemas.microsoft.com/office/drawing/2014/main" id="{B8459CFA-B483-46FA-8C29-C35517CF60C0}"/>
                </a:ext>
              </a:extLst>
            </p:cNvPr>
            <p:cNvSpPr/>
            <p:nvPr/>
          </p:nvSpPr>
          <p:spPr>
            <a:xfrm>
              <a:off x="7580313" y="346233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9" name="矩形 120">
              <a:extLst>
                <a:ext uri="{FF2B5EF4-FFF2-40B4-BE49-F238E27FC236}">
                  <a16:creationId xmlns:a16="http://schemas.microsoft.com/office/drawing/2014/main" id="{E9545F69-1D61-481B-8189-5055F9983EA7}"/>
                </a:ext>
              </a:extLst>
            </p:cNvPr>
            <p:cNvSpPr/>
            <p:nvPr/>
          </p:nvSpPr>
          <p:spPr>
            <a:xfrm>
              <a:off x="7288213" y="346233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0" name="矩形 121">
              <a:extLst>
                <a:ext uri="{FF2B5EF4-FFF2-40B4-BE49-F238E27FC236}">
                  <a16:creationId xmlns:a16="http://schemas.microsoft.com/office/drawing/2014/main" id="{83200B22-CB1C-41F2-B32F-E1CE16449411}"/>
                </a:ext>
              </a:extLst>
            </p:cNvPr>
            <p:cNvSpPr/>
            <p:nvPr/>
          </p:nvSpPr>
          <p:spPr>
            <a:xfrm>
              <a:off x="6985000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1" name="矩形 122">
              <a:extLst>
                <a:ext uri="{FF2B5EF4-FFF2-40B4-BE49-F238E27FC236}">
                  <a16:creationId xmlns:a16="http://schemas.microsoft.com/office/drawing/2014/main" id="{00A82CA8-1DEC-4AD6-B611-4EF73363D856}"/>
                </a:ext>
              </a:extLst>
            </p:cNvPr>
            <p:cNvSpPr/>
            <p:nvPr/>
          </p:nvSpPr>
          <p:spPr>
            <a:xfrm>
              <a:off x="6681788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2" name="矩形 123">
              <a:extLst>
                <a:ext uri="{FF2B5EF4-FFF2-40B4-BE49-F238E27FC236}">
                  <a16:creationId xmlns:a16="http://schemas.microsoft.com/office/drawing/2014/main" id="{5D896C40-CD4C-4BD0-ABD1-ECC25B469A02}"/>
                </a:ext>
              </a:extLst>
            </p:cNvPr>
            <p:cNvSpPr/>
            <p:nvPr/>
          </p:nvSpPr>
          <p:spPr>
            <a:xfrm>
              <a:off x="6378575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3" name="矩形 124">
              <a:extLst>
                <a:ext uri="{FF2B5EF4-FFF2-40B4-BE49-F238E27FC236}">
                  <a16:creationId xmlns:a16="http://schemas.microsoft.com/office/drawing/2014/main" id="{56F64BE2-BDD8-4EE3-BD09-4DB353A275BF}"/>
                </a:ext>
              </a:extLst>
            </p:cNvPr>
            <p:cNvSpPr/>
            <p:nvPr/>
          </p:nvSpPr>
          <p:spPr>
            <a:xfrm>
              <a:off x="6075363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4" name="矩形 125">
              <a:extLst>
                <a:ext uri="{FF2B5EF4-FFF2-40B4-BE49-F238E27FC236}">
                  <a16:creationId xmlns:a16="http://schemas.microsoft.com/office/drawing/2014/main" id="{9992A4A2-867A-4AA9-9CD3-651FF78F142F}"/>
                </a:ext>
              </a:extLst>
            </p:cNvPr>
            <p:cNvSpPr/>
            <p:nvPr/>
          </p:nvSpPr>
          <p:spPr>
            <a:xfrm>
              <a:off x="8501063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5" name="矩形 126">
              <a:extLst>
                <a:ext uri="{FF2B5EF4-FFF2-40B4-BE49-F238E27FC236}">
                  <a16:creationId xmlns:a16="http://schemas.microsoft.com/office/drawing/2014/main" id="{E7B745EC-CA4D-4F3C-B547-4845D7F23699}"/>
                </a:ext>
              </a:extLst>
            </p:cNvPr>
            <p:cNvSpPr/>
            <p:nvPr/>
          </p:nvSpPr>
          <p:spPr>
            <a:xfrm>
              <a:off x="8197850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6" name="矩形 127">
              <a:extLst>
                <a:ext uri="{FF2B5EF4-FFF2-40B4-BE49-F238E27FC236}">
                  <a16:creationId xmlns:a16="http://schemas.microsoft.com/office/drawing/2014/main" id="{25BD7BD0-1B15-49D1-AF21-DA64257669DF}"/>
                </a:ext>
              </a:extLst>
            </p:cNvPr>
            <p:cNvSpPr/>
            <p:nvPr/>
          </p:nvSpPr>
          <p:spPr>
            <a:xfrm>
              <a:off x="7894638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7" name="矩形 128">
              <a:extLst>
                <a:ext uri="{FF2B5EF4-FFF2-40B4-BE49-F238E27FC236}">
                  <a16:creationId xmlns:a16="http://schemas.microsoft.com/office/drawing/2014/main" id="{0E2378C1-3B1B-4613-8463-53BDCB52F47D}"/>
                </a:ext>
              </a:extLst>
            </p:cNvPr>
            <p:cNvSpPr/>
            <p:nvPr/>
          </p:nvSpPr>
          <p:spPr>
            <a:xfrm>
              <a:off x="7580313" y="31543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8" name="矩形 129">
              <a:extLst>
                <a:ext uri="{FF2B5EF4-FFF2-40B4-BE49-F238E27FC236}">
                  <a16:creationId xmlns:a16="http://schemas.microsoft.com/office/drawing/2014/main" id="{EBD84CAA-C79B-4EB6-9ADD-1D975DCEB93C}"/>
                </a:ext>
              </a:extLst>
            </p:cNvPr>
            <p:cNvSpPr/>
            <p:nvPr/>
          </p:nvSpPr>
          <p:spPr>
            <a:xfrm>
              <a:off x="7288213" y="31543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9" name="矩形 130">
              <a:extLst>
                <a:ext uri="{FF2B5EF4-FFF2-40B4-BE49-F238E27FC236}">
                  <a16:creationId xmlns:a16="http://schemas.microsoft.com/office/drawing/2014/main" id="{7A6B1321-580A-4400-A455-22EC7010ACB4}"/>
                </a:ext>
              </a:extLst>
            </p:cNvPr>
            <p:cNvSpPr/>
            <p:nvPr/>
          </p:nvSpPr>
          <p:spPr>
            <a:xfrm>
              <a:off x="6985000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0" name="矩形 131">
              <a:extLst>
                <a:ext uri="{FF2B5EF4-FFF2-40B4-BE49-F238E27FC236}">
                  <a16:creationId xmlns:a16="http://schemas.microsoft.com/office/drawing/2014/main" id="{7093B5CC-D277-431D-B5E1-7D4AACB4DA10}"/>
                </a:ext>
              </a:extLst>
            </p:cNvPr>
            <p:cNvSpPr/>
            <p:nvPr/>
          </p:nvSpPr>
          <p:spPr>
            <a:xfrm>
              <a:off x="6681788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1" name="矩形 132">
              <a:extLst>
                <a:ext uri="{FF2B5EF4-FFF2-40B4-BE49-F238E27FC236}">
                  <a16:creationId xmlns:a16="http://schemas.microsoft.com/office/drawing/2014/main" id="{3CCDD454-3656-444F-B73C-0BEFDEB89225}"/>
                </a:ext>
              </a:extLst>
            </p:cNvPr>
            <p:cNvSpPr/>
            <p:nvPr/>
          </p:nvSpPr>
          <p:spPr>
            <a:xfrm>
              <a:off x="6378575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2" name="矩形 133">
              <a:extLst>
                <a:ext uri="{FF2B5EF4-FFF2-40B4-BE49-F238E27FC236}">
                  <a16:creationId xmlns:a16="http://schemas.microsoft.com/office/drawing/2014/main" id="{BB46D6B9-B1D5-464A-9ECB-A33471B6E2D9}"/>
                </a:ext>
              </a:extLst>
            </p:cNvPr>
            <p:cNvSpPr/>
            <p:nvPr/>
          </p:nvSpPr>
          <p:spPr>
            <a:xfrm>
              <a:off x="6075363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3" name="矩形 134">
              <a:extLst>
                <a:ext uri="{FF2B5EF4-FFF2-40B4-BE49-F238E27FC236}">
                  <a16:creationId xmlns:a16="http://schemas.microsoft.com/office/drawing/2014/main" id="{AAC3BF76-15BB-46EE-A79D-3680E4372CCB}"/>
                </a:ext>
              </a:extLst>
            </p:cNvPr>
            <p:cNvSpPr/>
            <p:nvPr/>
          </p:nvSpPr>
          <p:spPr>
            <a:xfrm>
              <a:off x="8501063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4" name="矩形 135">
              <a:extLst>
                <a:ext uri="{FF2B5EF4-FFF2-40B4-BE49-F238E27FC236}">
                  <a16:creationId xmlns:a16="http://schemas.microsoft.com/office/drawing/2014/main" id="{F3E8FA42-100E-4CD8-B006-6DC7C32A7054}"/>
                </a:ext>
              </a:extLst>
            </p:cNvPr>
            <p:cNvSpPr/>
            <p:nvPr/>
          </p:nvSpPr>
          <p:spPr>
            <a:xfrm>
              <a:off x="8197850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5" name="矩形 136">
              <a:extLst>
                <a:ext uri="{FF2B5EF4-FFF2-40B4-BE49-F238E27FC236}">
                  <a16:creationId xmlns:a16="http://schemas.microsoft.com/office/drawing/2014/main" id="{BAF844D1-2227-4B96-B209-CB3DEF4110BC}"/>
                </a:ext>
              </a:extLst>
            </p:cNvPr>
            <p:cNvSpPr/>
            <p:nvPr/>
          </p:nvSpPr>
          <p:spPr>
            <a:xfrm>
              <a:off x="7894638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6" name="矩形 137">
              <a:extLst>
                <a:ext uri="{FF2B5EF4-FFF2-40B4-BE49-F238E27FC236}">
                  <a16:creationId xmlns:a16="http://schemas.microsoft.com/office/drawing/2014/main" id="{AE4778B8-5641-49AA-B530-5B27DBEC569F}"/>
                </a:ext>
              </a:extLst>
            </p:cNvPr>
            <p:cNvSpPr/>
            <p:nvPr/>
          </p:nvSpPr>
          <p:spPr>
            <a:xfrm>
              <a:off x="7580313" y="28463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7" name="矩形 138">
              <a:extLst>
                <a:ext uri="{FF2B5EF4-FFF2-40B4-BE49-F238E27FC236}">
                  <a16:creationId xmlns:a16="http://schemas.microsoft.com/office/drawing/2014/main" id="{76D06BCD-381B-462E-80F9-48EFED1DEE3A}"/>
                </a:ext>
              </a:extLst>
            </p:cNvPr>
            <p:cNvSpPr/>
            <p:nvPr/>
          </p:nvSpPr>
          <p:spPr>
            <a:xfrm>
              <a:off x="7288213" y="28463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8" name="矩形 139">
              <a:extLst>
                <a:ext uri="{FF2B5EF4-FFF2-40B4-BE49-F238E27FC236}">
                  <a16:creationId xmlns:a16="http://schemas.microsoft.com/office/drawing/2014/main" id="{1768E79A-74EC-4934-A8C6-FE0F00AB2DBE}"/>
                </a:ext>
              </a:extLst>
            </p:cNvPr>
            <p:cNvSpPr/>
            <p:nvPr/>
          </p:nvSpPr>
          <p:spPr>
            <a:xfrm>
              <a:off x="6985000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9" name="矩形 140">
              <a:extLst>
                <a:ext uri="{FF2B5EF4-FFF2-40B4-BE49-F238E27FC236}">
                  <a16:creationId xmlns:a16="http://schemas.microsoft.com/office/drawing/2014/main" id="{FFFE0B3A-D7F4-488A-80AF-F292B93F0E8A}"/>
                </a:ext>
              </a:extLst>
            </p:cNvPr>
            <p:cNvSpPr/>
            <p:nvPr/>
          </p:nvSpPr>
          <p:spPr>
            <a:xfrm>
              <a:off x="6681788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0" name="矩形 141">
              <a:extLst>
                <a:ext uri="{FF2B5EF4-FFF2-40B4-BE49-F238E27FC236}">
                  <a16:creationId xmlns:a16="http://schemas.microsoft.com/office/drawing/2014/main" id="{F6CAD621-31E4-4FA6-B528-C731ED0B4D01}"/>
                </a:ext>
              </a:extLst>
            </p:cNvPr>
            <p:cNvSpPr/>
            <p:nvPr/>
          </p:nvSpPr>
          <p:spPr>
            <a:xfrm>
              <a:off x="6378575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1" name="矩形 142">
              <a:extLst>
                <a:ext uri="{FF2B5EF4-FFF2-40B4-BE49-F238E27FC236}">
                  <a16:creationId xmlns:a16="http://schemas.microsoft.com/office/drawing/2014/main" id="{ADE5FF08-13EE-40C3-B1E5-FD5566843D33}"/>
                </a:ext>
              </a:extLst>
            </p:cNvPr>
            <p:cNvSpPr/>
            <p:nvPr/>
          </p:nvSpPr>
          <p:spPr>
            <a:xfrm>
              <a:off x="6075363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2" name="矩形 143">
              <a:extLst>
                <a:ext uri="{FF2B5EF4-FFF2-40B4-BE49-F238E27FC236}">
                  <a16:creationId xmlns:a16="http://schemas.microsoft.com/office/drawing/2014/main" id="{021FDD64-8DA8-4E59-83E8-89E4703A5045}"/>
                </a:ext>
              </a:extLst>
            </p:cNvPr>
            <p:cNvSpPr/>
            <p:nvPr/>
          </p:nvSpPr>
          <p:spPr>
            <a:xfrm>
              <a:off x="8501063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3" name="矩形 144">
              <a:extLst>
                <a:ext uri="{FF2B5EF4-FFF2-40B4-BE49-F238E27FC236}">
                  <a16:creationId xmlns:a16="http://schemas.microsoft.com/office/drawing/2014/main" id="{24B23DDB-6C34-44C6-8B98-6747F4612FDC}"/>
                </a:ext>
              </a:extLst>
            </p:cNvPr>
            <p:cNvSpPr/>
            <p:nvPr/>
          </p:nvSpPr>
          <p:spPr>
            <a:xfrm>
              <a:off x="8197850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4" name="矩形 145">
              <a:extLst>
                <a:ext uri="{FF2B5EF4-FFF2-40B4-BE49-F238E27FC236}">
                  <a16:creationId xmlns:a16="http://schemas.microsoft.com/office/drawing/2014/main" id="{72D8B978-940A-425A-92FA-8920784BE83E}"/>
                </a:ext>
              </a:extLst>
            </p:cNvPr>
            <p:cNvSpPr/>
            <p:nvPr/>
          </p:nvSpPr>
          <p:spPr>
            <a:xfrm>
              <a:off x="7894638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5" name="矩形 146">
              <a:extLst>
                <a:ext uri="{FF2B5EF4-FFF2-40B4-BE49-F238E27FC236}">
                  <a16:creationId xmlns:a16="http://schemas.microsoft.com/office/drawing/2014/main" id="{B09F3080-0366-4143-BBC2-E55AC5EBDC72}"/>
                </a:ext>
              </a:extLst>
            </p:cNvPr>
            <p:cNvSpPr/>
            <p:nvPr/>
          </p:nvSpPr>
          <p:spPr>
            <a:xfrm>
              <a:off x="7580313" y="25384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6" name="矩形 147">
              <a:extLst>
                <a:ext uri="{FF2B5EF4-FFF2-40B4-BE49-F238E27FC236}">
                  <a16:creationId xmlns:a16="http://schemas.microsoft.com/office/drawing/2014/main" id="{AAA62E80-CD84-4656-AF4A-91838528D8F3}"/>
                </a:ext>
              </a:extLst>
            </p:cNvPr>
            <p:cNvSpPr/>
            <p:nvPr/>
          </p:nvSpPr>
          <p:spPr>
            <a:xfrm>
              <a:off x="7288213" y="25384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7" name="矩形 148">
              <a:extLst>
                <a:ext uri="{FF2B5EF4-FFF2-40B4-BE49-F238E27FC236}">
                  <a16:creationId xmlns:a16="http://schemas.microsoft.com/office/drawing/2014/main" id="{D177A5AD-C674-4363-9165-EF1BD7526E83}"/>
                </a:ext>
              </a:extLst>
            </p:cNvPr>
            <p:cNvSpPr/>
            <p:nvPr/>
          </p:nvSpPr>
          <p:spPr>
            <a:xfrm>
              <a:off x="6985000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8" name="矩形 149">
              <a:extLst>
                <a:ext uri="{FF2B5EF4-FFF2-40B4-BE49-F238E27FC236}">
                  <a16:creationId xmlns:a16="http://schemas.microsoft.com/office/drawing/2014/main" id="{7EBC19D3-C259-46BF-84D7-73966BB97864}"/>
                </a:ext>
              </a:extLst>
            </p:cNvPr>
            <p:cNvSpPr/>
            <p:nvPr/>
          </p:nvSpPr>
          <p:spPr>
            <a:xfrm>
              <a:off x="6681788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9" name="矩形 150">
              <a:extLst>
                <a:ext uri="{FF2B5EF4-FFF2-40B4-BE49-F238E27FC236}">
                  <a16:creationId xmlns:a16="http://schemas.microsoft.com/office/drawing/2014/main" id="{FADCD11F-8C32-4D17-8CF0-6FC0518C88A2}"/>
                </a:ext>
              </a:extLst>
            </p:cNvPr>
            <p:cNvSpPr/>
            <p:nvPr/>
          </p:nvSpPr>
          <p:spPr>
            <a:xfrm>
              <a:off x="6378575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0" name="矩形 151">
              <a:extLst>
                <a:ext uri="{FF2B5EF4-FFF2-40B4-BE49-F238E27FC236}">
                  <a16:creationId xmlns:a16="http://schemas.microsoft.com/office/drawing/2014/main" id="{7CC1727D-60B4-4866-BA24-C4E26051DBD2}"/>
                </a:ext>
              </a:extLst>
            </p:cNvPr>
            <p:cNvSpPr/>
            <p:nvPr/>
          </p:nvSpPr>
          <p:spPr>
            <a:xfrm>
              <a:off x="6075363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1" name="直线 152">
              <a:extLst>
                <a:ext uri="{FF2B5EF4-FFF2-40B4-BE49-F238E27FC236}">
                  <a16:creationId xmlns:a16="http://schemas.microsoft.com/office/drawing/2014/main" id="{E770CDBE-42E6-41E6-AF57-6E0F399762BE}"/>
                </a:ext>
              </a:extLst>
            </p:cNvPr>
            <p:cNvSpPr/>
            <p:nvPr/>
          </p:nvSpPr>
          <p:spPr>
            <a:xfrm>
              <a:off x="6075363" y="2538413"/>
              <a:ext cx="3638550" cy="0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2" name="直线 153">
              <a:extLst>
                <a:ext uri="{FF2B5EF4-FFF2-40B4-BE49-F238E27FC236}">
                  <a16:creationId xmlns:a16="http://schemas.microsoft.com/office/drawing/2014/main" id="{D46E23ED-5C8E-49A7-9864-D509DE4943CC}"/>
                </a:ext>
              </a:extLst>
            </p:cNvPr>
            <p:cNvSpPr/>
            <p:nvPr/>
          </p:nvSpPr>
          <p:spPr>
            <a:xfrm>
              <a:off x="6072609" y="6232736"/>
              <a:ext cx="3638550" cy="0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3" name="直线 154">
              <a:extLst>
                <a:ext uri="{FF2B5EF4-FFF2-40B4-BE49-F238E27FC236}">
                  <a16:creationId xmlns:a16="http://schemas.microsoft.com/office/drawing/2014/main" id="{20270A4E-F3F8-4D6E-A849-704084BCB295}"/>
                </a:ext>
              </a:extLst>
            </p:cNvPr>
            <p:cNvSpPr/>
            <p:nvPr/>
          </p:nvSpPr>
          <p:spPr>
            <a:xfrm>
              <a:off x="6075363" y="2538413"/>
              <a:ext cx="0" cy="3686175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4" name="直线 155">
              <a:extLst>
                <a:ext uri="{FF2B5EF4-FFF2-40B4-BE49-F238E27FC236}">
                  <a16:creationId xmlns:a16="http://schemas.microsoft.com/office/drawing/2014/main" id="{A46BE9EB-6256-4E64-82D6-5A174A2208CA}"/>
                </a:ext>
              </a:extLst>
            </p:cNvPr>
            <p:cNvSpPr/>
            <p:nvPr/>
          </p:nvSpPr>
          <p:spPr>
            <a:xfrm>
              <a:off x="9713913" y="2538413"/>
              <a:ext cx="0" cy="3686175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5" name="直线 156">
              <a:extLst>
                <a:ext uri="{FF2B5EF4-FFF2-40B4-BE49-F238E27FC236}">
                  <a16:creationId xmlns:a16="http://schemas.microsoft.com/office/drawing/2014/main" id="{6E200000-62E2-4806-BE87-40B8A6E73AF2}"/>
                </a:ext>
              </a:extLst>
            </p:cNvPr>
            <p:cNvSpPr/>
            <p:nvPr/>
          </p:nvSpPr>
          <p:spPr>
            <a:xfrm>
              <a:off x="6378575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6" name="直线 157">
              <a:extLst>
                <a:ext uri="{FF2B5EF4-FFF2-40B4-BE49-F238E27FC236}">
                  <a16:creationId xmlns:a16="http://schemas.microsoft.com/office/drawing/2014/main" id="{254E3077-C3FA-4CFD-939D-AE2D75B7B0B9}"/>
                </a:ext>
              </a:extLst>
            </p:cNvPr>
            <p:cNvSpPr/>
            <p:nvPr/>
          </p:nvSpPr>
          <p:spPr>
            <a:xfrm>
              <a:off x="668178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7" name="直线 158">
              <a:extLst>
                <a:ext uri="{FF2B5EF4-FFF2-40B4-BE49-F238E27FC236}">
                  <a16:creationId xmlns:a16="http://schemas.microsoft.com/office/drawing/2014/main" id="{A35CC029-876B-4C49-A219-4702B5730E26}"/>
                </a:ext>
              </a:extLst>
            </p:cNvPr>
            <p:cNvSpPr/>
            <p:nvPr/>
          </p:nvSpPr>
          <p:spPr>
            <a:xfrm>
              <a:off x="6985000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" name="直线 159">
              <a:extLst>
                <a:ext uri="{FF2B5EF4-FFF2-40B4-BE49-F238E27FC236}">
                  <a16:creationId xmlns:a16="http://schemas.microsoft.com/office/drawing/2014/main" id="{A53F5872-3AE4-4176-AB3D-16BCA3102547}"/>
                </a:ext>
              </a:extLst>
            </p:cNvPr>
            <p:cNvSpPr/>
            <p:nvPr/>
          </p:nvSpPr>
          <p:spPr>
            <a:xfrm>
              <a:off x="728821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" name="直线 160">
              <a:extLst>
                <a:ext uri="{FF2B5EF4-FFF2-40B4-BE49-F238E27FC236}">
                  <a16:creationId xmlns:a16="http://schemas.microsoft.com/office/drawing/2014/main" id="{F522F917-B2A5-4BAF-AC40-37857344D142}"/>
                </a:ext>
              </a:extLst>
            </p:cNvPr>
            <p:cNvSpPr/>
            <p:nvPr/>
          </p:nvSpPr>
          <p:spPr>
            <a:xfrm>
              <a:off x="758031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" name="直线 161">
              <a:extLst>
                <a:ext uri="{FF2B5EF4-FFF2-40B4-BE49-F238E27FC236}">
                  <a16:creationId xmlns:a16="http://schemas.microsoft.com/office/drawing/2014/main" id="{D9E5D088-CE0C-4A1D-AD03-CFC46D1C92F7}"/>
                </a:ext>
              </a:extLst>
            </p:cNvPr>
            <p:cNvSpPr/>
            <p:nvPr/>
          </p:nvSpPr>
          <p:spPr>
            <a:xfrm>
              <a:off x="789463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1" name="直线 162">
              <a:extLst>
                <a:ext uri="{FF2B5EF4-FFF2-40B4-BE49-F238E27FC236}">
                  <a16:creationId xmlns:a16="http://schemas.microsoft.com/office/drawing/2014/main" id="{610EB780-58EA-4EF8-B13D-D4078038C8EA}"/>
                </a:ext>
              </a:extLst>
            </p:cNvPr>
            <p:cNvSpPr/>
            <p:nvPr/>
          </p:nvSpPr>
          <p:spPr>
            <a:xfrm>
              <a:off x="8197850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2" name="直线 163">
              <a:extLst>
                <a:ext uri="{FF2B5EF4-FFF2-40B4-BE49-F238E27FC236}">
                  <a16:creationId xmlns:a16="http://schemas.microsoft.com/office/drawing/2014/main" id="{4B46443D-ECBE-4FED-BB65-360791AC9D17}"/>
                </a:ext>
              </a:extLst>
            </p:cNvPr>
            <p:cNvSpPr/>
            <p:nvPr/>
          </p:nvSpPr>
          <p:spPr>
            <a:xfrm>
              <a:off x="850106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3" name="直线 164">
              <a:extLst>
                <a:ext uri="{FF2B5EF4-FFF2-40B4-BE49-F238E27FC236}">
                  <a16:creationId xmlns:a16="http://schemas.microsoft.com/office/drawing/2014/main" id="{5D7D4750-C132-43D9-8B92-D15588191462}"/>
                </a:ext>
              </a:extLst>
            </p:cNvPr>
            <p:cNvSpPr/>
            <p:nvPr/>
          </p:nvSpPr>
          <p:spPr>
            <a:xfrm>
              <a:off x="6075363" y="28463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4" name="直线 165">
              <a:extLst>
                <a:ext uri="{FF2B5EF4-FFF2-40B4-BE49-F238E27FC236}">
                  <a16:creationId xmlns:a16="http://schemas.microsoft.com/office/drawing/2014/main" id="{C5954CCB-3245-4730-B3F7-22B2E312E7E8}"/>
                </a:ext>
              </a:extLst>
            </p:cNvPr>
            <p:cNvSpPr/>
            <p:nvPr/>
          </p:nvSpPr>
          <p:spPr>
            <a:xfrm>
              <a:off x="6075363" y="31543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5" name="直线 166">
              <a:extLst>
                <a:ext uri="{FF2B5EF4-FFF2-40B4-BE49-F238E27FC236}">
                  <a16:creationId xmlns:a16="http://schemas.microsoft.com/office/drawing/2014/main" id="{922D0C9C-EFC7-4803-8449-30851A2C059D}"/>
                </a:ext>
              </a:extLst>
            </p:cNvPr>
            <p:cNvSpPr/>
            <p:nvPr/>
          </p:nvSpPr>
          <p:spPr>
            <a:xfrm>
              <a:off x="6075363" y="34623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6" name="直线 167">
              <a:extLst>
                <a:ext uri="{FF2B5EF4-FFF2-40B4-BE49-F238E27FC236}">
                  <a16:creationId xmlns:a16="http://schemas.microsoft.com/office/drawing/2014/main" id="{A62C54CD-5E3A-4354-9463-80D5BA4139C9}"/>
                </a:ext>
              </a:extLst>
            </p:cNvPr>
            <p:cNvSpPr/>
            <p:nvPr/>
          </p:nvSpPr>
          <p:spPr>
            <a:xfrm>
              <a:off x="6075363" y="377031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7" name="直线 168">
              <a:extLst>
                <a:ext uri="{FF2B5EF4-FFF2-40B4-BE49-F238E27FC236}">
                  <a16:creationId xmlns:a16="http://schemas.microsoft.com/office/drawing/2014/main" id="{00FFB530-92D4-402D-AA0E-CDD309F67515}"/>
                </a:ext>
              </a:extLst>
            </p:cNvPr>
            <p:cNvSpPr/>
            <p:nvPr/>
          </p:nvSpPr>
          <p:spPr>
            <a:xfrm>
              <a:off x="6075363" y="40782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8" name="直线 169">
              <a:extLst>
                <a:ext uri="{FF2B5EF4-FFF2-40B4-BE49-F238E27FC236}">
                  <a16:creationId xmlns:a16="http://schemas.microsoft.com/office/drawing/2014/main" id="{CAC37733-5504-43CA-9851-55CFC692D2DB}"/>
                </a:ext>
              </a:extLst>
            </p:cNvPr>
            <p:cNvSpPr/>
            <p:nvPr/>
          </p:nvSpPr>
          <p:spPr>
            <a:xfrm>
              <a:off x="6075363" y="43862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" name="直线 170">
              <a:extLst>
                <a:ext uri="{FF2B5EF4-FFF2-40B4-BE49-F238E27FC236}">
                  <a16:creationId xmlns:a16="http://schemas.microsoft.com/office/drawing/2014/main" id="{1541B386-3E27-4E46-9C47-5264886C796B}"/>
                </a:ext>
              </a:extLst>
            </p:cNvPr>
            <p:cNvSpPr/>
            <p:nvPr/>
          </p:nvSpPr>
          <p:spPr>
            <a:xfrm>
              <a:off x="6075363" y="46942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" name="直线 171">
              <a:extLst>
                <a:ext uri="{FF2B5EF4-FFF2-40B4-BE49-F238E27FC236}">
                  <a16:creationId xmlns:a16="http://schemas.microsoft.com/office/drawing/2014/main" id="{D1D8352A-FA99-4371-8FC9-98F2EC59DB71}"/>
                </a:ext>
              </a:extLst>
            </p:cNvPr>
            <p:cNvSpPr/>
            <p:nvPr/>
          </p:nvSpPr>
          <p:spPr>
            <a:xfrm>
              <a:off x="6075363" y="500221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1" name="直线 172">
              <a:extLst>
                <a:ext uri="{FF2B5EF4-FFF2-40B4-BE49-F238E27FC236}">
                  <a16:creationId xmlns:a16="http://schemas.microsoft.com/office/drawing/2014/main" id="{ECB3DA61-F871-4FD2-8AB3-F8B9EAB4DFE5}"/>
                </a:ext>
              </a:extLst>
            </p:cNvPr>
            <p:cNvSpPr/>
            <p:nvPr/>
          </p:nvSpPr>
          <p:spPr>
            <a:xfrm>
              <a:off x="6075363" y="53101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2" name="直线 173">
              <a:extLst>
                <a:ext uri="{FF2B5EF4-FFF2-40B4-BE49-F238E27FC236}">
                  <a16:creationId xmlns:a16="http://schemas.microsoft.com/office/drawing/2014/main" id="{CE5FE7FA-2758-44EC-BE8D-E41EFFF50F95}"/>
                </a:ext>
              </a:extLst>
            </p:cNvPr>
            <p:cNvSpPr/>
            <p:nvPr/>
          </p:nvSpPr>
          <p:spPr>
            <a:xfrm>
              <a:off x="6075363" y="56181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3" name="直线 174">
              <a:extLst>
                <a:ext uri="{FF2B5EF4-FFF2-40B4-BE49-F238E27FC236}">
                  <a16:creationId xmlns:a16="http://schemas.microsoft.com/office/drawing/2014/main" id="{787B4F86-55BC-460C-98E0-66EE8026F026}"/>
                </a:ext>
              </a:extLst>
            </p:cNvPr>
            <p:cNvSpPr/>
            <p:nvPr/>
          </p:nvSpPr>
          <p:spPr>
            <a:xfrm>
              <a:off x="6075363" y="59261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4" name="直线 175">
              <a:extLst>
                <a:ext uri="{FF2B5EF4-FFF2-40B4-BE49-F238E27FC236}">
                  <a16:creationId xmlns:a16="http://schemas.microsoft.com/office/drawing/2014/main" id="{6D811B34-9B2C-42AD-8A8E-A8250170CDD9}"/>
                </a:ext>
              </a:extLst>
            </p:cNvPr>
            <p:cNvSpPr/>
            <p:nvPr/>
          </p:nvSpPr>
          <p:spPr>
            <a:xfrm>
              <a:off x="8804275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5" name="直线 176">
              <a:extLst>
                <a:ext uri="{FF2B5EF4-FFF2-40B4-BE49-F238E27FC236}">
                  <a16:creationId xmlns:a16="http://schemas.microsoft.com/office/drawing/2014/main" id="{674941DF-1F43-461D-B721-49DE74C8BE0E}"/>
                </a:ext>
              </a:extLst>
            </p:cNvPr>
            <p:cNvSpPr/>
            <p:nvPr/>
          </p:nvSpPr>
          <p:spPr>
            <a:xfrm>
              <a:off x="910748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6" name="直线 177">
              <a:extLst>
                <a:ext uri="{FF2B5EF4-FFF2-40B4-BE49-F238E27FC236}">
                  <a16:creationId xmlns:a16="http://schemas.microsoft.com/office/drawing/2014/main" id="{482C1EC3-F13B-4696-AE5C-FA408136293C}"/>
                </a:ext>
              </a:extLst>
            </p:cNvPr>
            <p:cNvSpPr/>
            <p:nvPr/>
          </p:nvSpPr>
          <p:spPr>
            <a:xfrm>
              <a:off x="938053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7" name="文本框 178">
              <a:extLst>
                <a:ext uri="{FF2B5EF4-FFF2-40B4-BE49-F238E27FC236}">
                  <a16:creationId xmlns:a16="http://schemas.microsoft.com/office/drawing/2014/main" id="{EFAEB2E5-46A9-4EA4-AAEC-2E907351C105}"/>
                </a:ext>
              </a:extLst>
            </p:cNvPr>
            <p:cNvSpPr txBox="1"/>
            <p:nvPr/>
          </p:nvSpPr>
          <p:spPr>
            <a:xfrm>
              <a:off x="806132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398" name="文本框 179">
              <a:extLst>
                <a:ext uri="{FF2B5EF4-FFF2-40B4-BE49-F238E27FC236}">
                  <a16:creationId xmlns:a16="http://schemas.microsoft.com/office/drawing/2014/main" id="{AB8DD71C-F4A6-4511-9502-187BA260325B}"/>
                </a:ext>
              </a:extLst>
            </p:cNvPr>
            <p:cNvSpPr txBox="1"/>
            <p:nvPr/>
          </p:nvSpPr>
          <p:spPr>
            <a:xfrm>
              <a:off x="8362950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399" name="文本框 180">
              <a:extLst>
                <a:ext uri="{FF2B5EF4-FFF2-40B4-BE49-F238E27FC236}">
                  <a16:creationId xmlns:a16="http://schemas.microsoft.com/office/drawing/2014/main" id="{2F5ABE94-E686-4F20-8E7E-FD5160CAAD0D}"/>
                </a:ext>
              </a:extLst>
            </p:cNvPr>
            <p:cNvSpPr txBox="1"/>
            <p:nvPr/>
          </p:nvSpPr>
          <p:spPr>
            <a:xfrm>
              <a:off x="8666163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400" name="文本框 181">
              <a:extLst>
                <a:ext uri="{FF2B5EF4-FFF2-40B4-BE49-F238E27FC236}">
                  <a16:creationId xmlns:a16="http://schemas.microsoft.com/office/drawing/2014/main" id="{138BAD93-BF0E-44ED-AA08-78CE9B4679CE}"/>
                </a:ext>
              </a:extLst>
            </p:cNvPr>
            <p:cNvSpPr txBox="1"/>
            <p:nvPr/>
          </p:nvSpPr>
          <p:spPr>
            <a:xfrm>
              <a:off x="8955088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401" name="文本框 182">
              <a:extLst>
                <a:ext uri="{FF2B5EF4-FFF2-40B4-BE49-F238E27FC236}">
                  <a16:creationId xmlns:a16="http://schemas.microsoft.com/office/drawing/2014/main" id="{9CCE0589-E819-4D1D-8654-3AD4DA34C0B2}"/>
                </a:ext>
              </a:extLst>
            </p:cNvPr>
            <p:cNvSpPr txBox="1"/>
            <p:nvPr/>
          </p:nvSpPr>
          <p:spPr>
            <a:xfrm>
              <a:off x="9291638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</a:p>
          </p:txBody>
        </p:sp>
        <p:sp>
          <p:nvSpPr>
            <p:cNvPr id="402" name="文本框 183">
              <a:extLst>
                <a:ext uri="{FF2B5EF4-FFF2-40B4-BE49-F238E27FC236}">
                  <a16:creationId xmlns:a16="http://schemas.microsoft.com/office/drawing/2014/main" id="{10F6896C-FDC5-439C-9E7F-BF74E577A7A6}"/>
                </a:ext>
              </a:extLst>
            </p:cNvPr>
            <p:cNvSpPr txBox="1"/>
            <p:nvPr/>
          </p:nvSpPr>
          <p:spPr>
            <a:xfrm>
              <a:off x="960437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</a:p>
          </p:txBody>
        </p:sp>
        <p:sp>
          <p:nvSpPr>
            <p:cNvPr id="403" name="文本框 184">
              <a:extLst>
                <a:ext uri="{FF2B5EF4-FFF2-40B4-BE49-F238E27FC236}">
                  <a16:creationId xmlns:a16="http://schemas.microsoft.com/office/drawing/2014/main" id="{EECAEDBB-7E66-4795-8B86-A31AD434EFAE}"/>
                </a:ext>
              </a:extLst>
            </p:cNvPr>
            <p:cNvSpPr txBox="1"/>
            <p:nvPr/>
          </p:nvSpPr>
          <p:spPr>
            <a:xfrm>
              <a:off x="7416800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-1</a:t>
              </a:r>
            </a:p>
          </p:txBody>
        </p:sp>
        <p:sp>
          <p:nvSpPr>
            <p:cNvPr id="404" name="文本框 185">
              <a:extLst>
                <a:ext uri="{FF2B5EF4-FFF2-40B4-BE49-F238E27FC236}">
                  <a16:creationId xmlns:a16="http://schemas.microsoft.com/office/drawing/2014/main" id="{49A21089-1B0D-4A95-8CE7-E0D7939584FC}"/>
                </a:ext>
              </a:extLst>
            </p:cNvPr>
            <p:cNvSpPr txBox="1"/>
            <p:nvPr/>
          </p:nvSpPr>
          <p:spPr>
            <a:xfrm>
              <a:off x="6826250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</a:p>
          </p:txBody>
        </p:sp>
        <p:sp>
          <p:nvSpPr>
            <p:cNvPr id="405" name="文本框 186">
              <a:extLst>
                <a:ext uri="{FF2B5EF4-FFF2-40B4-BE49-F238E27FC236}">
                  <a16:creationId xmlns:a16="http://schemas.microsoft.com/office/drawing/2014/main" id="{519A34CB-C22F-4841-82DF-DF020BBB0382}"/>
                </a:ext>
              </a:extLst>
            </p:cNvPr>
            <p:cNvSpPr txBox="1"/>
            <p:nvPr/>
          </p:nvSpPr>
          <p:spPr>
            <a:xfrm>
              <a:off x="7127875" y="4322763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-2</a:t>
              </a:r>
            </a:p>
          </p:txBody>
        </p:sp>
        <p:sp>
          <p:nvSpPr>
            <p:cNvPr id="406" name="文本框 187">
              <a:extLst>
                <a:ext uri="{FF2B5EF4-FFF2-40B4-BE49-F238E27FC236}">
                  <a16:creationId xmlns:a16="http://schemas.microsoft.com/office/drawing/2014/main" id="{A860A8EA-11CF-4ADF-B7C7-6357FDEE27C4}"/>
                </a:ext>
              </a:extLst>
            </p:cNvPr>
            <p:cNvSpPr txBox="1"/>
            <p:nvPr/>
          </p:nvSpPr>
          <p:spPr>
            <a:xfrm>
              <a:off x="6524625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-4</a:t>
              </a:r>
            </a:p>
          </p:txBody>
        </p:sp>
        <p:sp>
          <p:nvSpPr>
            <p:cNvPr id="407" name="文本框 188">
              <a:extLst>
                <a:ext uri="{FF2B5EF4-FFF2-40B4-BE49-F238E27FC236}">
                  <a16:creationId xmlns:a16="http://schemas.microsoft.com/office/drawing/2014/main" id="{ECA1E85E-2360-4E51-90BC-19A03336991C}"/>
                </a:ext>
              </a:extLst>
            </p:cNvPr>
            <p:cNvSpPr txBox="1"/>
            <p:nvPr/>
          </p:nvSpPr>
          <p:spPr>
            <a:xfrm>
              <a:off x="6197600" y="4322763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-5</a:t>
              </a:r>
            </a:p>
          </p:txBody>
        </p:sp>
        <p:sp>
          <p:nvSpPr>
            <p:cNvPr id="408" name="文本框 189">
              <a:extLst>
                <a:ext uri="{FF2B5EF4-FFF2-40B4-BE49-F238E27FC236}">
                  <a16:creationId xmlns:a16="http://schemas.microsoft.com/office/drawing/2014/main" id="{FFE03CB7-A94D-4889-BFBD-FB9AE8B32143}"/>
                </a:ext>
              </a:extLst>
            </p:cNvPr>
            <p:cNvSpPr txBox="1"/>
            <p:nvPr/>
          </p:nvSpPr>
          <p:spPr>
            <a:xfrm>
              <a:off x="7699375" y="3940175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409" name="文本框 190">
              <a:extLst>
                <a:ext uri="{FF2B5EF4-FFF2-40B4-BE49-F238E27FC236}">
                  <a16:creationId xmlns:a16="http://schemas.microsoft.com/office/drawing/2014/main" id="{0A753C67-B07E-49AB-AB1C-871136A56C8D}"/>
                </a:ext>
              </a:extLst>
            </p:cNvPr>
            <p:cNvSpPr txBox="1"/>
            <p:nvPr/>
          </p:nvSpPr>
          <p:spPr>
            <a:xfrm>
              <a:off x="7685088" y="36258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410" name="文本框 191">
              <a:extLst>
                <a:ext uri="{FF2B5EF4-FFF2-40B4-BE49-F238E27FC236}">
                  <a16:creationId xmlns:a16="http://schemas.microsoft.com/office/drawing/2014/main" id="{5B3982EC-B75A-41D0-877A-C2921F468FC7}"/>
                </a:ext>
              </a:extLst>
            </p:cNvPr>
            <p:cNvSpPr txBox="1"/>
            <p:nvPr/>
          </p:nvSpPr>
          <p:spPr>
            <a:xfrm>
              <a:off x="7685088" y="3309938"/>
              <a:ext cx="2952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411" name="文本框 192">
              <a:extLst>
                <a:ext uri="{FF2B5EF4-FFF2-40B4-BE49-F238E27FC236}">
                  <a16:creationId xmlns:a16="http://schemas.microsoft.com/office/drawing/2014/main" id="{52F792BC-9CBA-422E-BD14-487B000DD6FB}"/>
                </a:ext>
              </a:extLst>
            </p:cNvPr>
            <p:cNvSpPr txBox="1"/>
            <p:nvPr/>
          </p:nvSpPr>
          <p:spPr>
            <a:xfrm>
              <a:off x="7685088" y="299720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412" name="文本框 193">
              <a:extLst>
                <a:ext uri="{FF2B5EF4-FFF2-40B4-BE49-F238E27FC236}">
                  <a16:creationId xmlns:a16="http://schemas.microsoft.com/office/drawing/2014/main" id="{8C27BDFC-7254-425A-9731-2A77B77D8015}"/>
                </a:ext>
              </a:extLst>
            </p:cNvPr>
            <p:cNvSpPr txBox="1"/>
            <p:nvPr/>
          </p:nvSpPr>
          <p:spPr>
            <a:xfrm>
              <a:off x="7669213" y="4498975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-1</a:t>
              </a:r>
            </a:p>
          </p:txBody>
        </p:sp>
        <p:sp>
          <p:nvSpPr>
            <p:cNvPr id="413" name="文本框 194">
              <a:extLst>
                <a:ext uri="{FF2B5EF4-FFF2-40B4-BE49-F238E27FC236}">
                  <a16:creationId xmlns:a16="http://schemas.microsoft.com/office/drawing/2014/main" id="{56B202E1-23BA-42A8-B493-86BF59FD1D42}"/>
                </a:ext>
              </a:extLst>
            </p:cNvPr>
            <p:cNvSpPr txBox="1"/>
            <p:nvPr/>
          </p:nvSpPr>
          <p:spPr>
            <a:xfrm>
              <a:off x="7639050" y="4814888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-2</a:t>
              </a:r>
            </a:p>
          </p:txBody>
        </p:sp>
        <p:sp>
          <p:nvSpPr>
            <p:cNvPr id="414" name="文本框 195">
              <a:extLst>
                <a:ext uri="{FF2B5EF4-FFF2-40B4-BE49-F238E27FC236}">
                  <a16:creationId xmlns:a16="http://schemas.microsoft.com/office/drawing/2014/main" id="{698FE124-ABE3-4E6C-A06A-3A3F986AE878}"/>
                </a:ext>
              </a:extLst>
            </p:cNvPr>
            <p:cNvSpPr txBox="1"/>
            <p:nvPr/>
          </p:nvSpPr>
          <p:spPr>
            <a:xfrm>
              <a:off x="7653338" y="5113338"/>
              <a:ext cx="3730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</a:p>
          </p:txBody>
        </p:sp>
        <p:sp>
          <p:nvSpPr>
            <p:cNvPr id="415" name="文本框 196">
              <a:extLst>
                <a:ext uri="{FF2B5EF4-FFF2-40B4-BE49-F238E27FC236}">
                  <a16:creationId xmlns:a16="http://schemas.microsoft.com/office/drawing/2014/main" id="{2A6EA47D-796C-4CCB-B690-F249FE3F05A5}"/>
                </a:ext>
              </a:extLst>
            </p:cNvPr>
            <p:cNvSpPr txBox="1"/>
            <p:nvPr/>
          </p:nvSpPr>
          <p:spPr>
            <a:xfrm>
              <a:off x="7640638" y="5432425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-4</a:t>
              </a:r>
            </a:p>
          </p:txBody>
        </p:sp>
        <p:sp>
          <p:nvSpPr>
            <p:cNvPr id="416" name="文本框 197">
              <a:extLst>
                <a:ext uri="{FF2B5EF4-FFF2-40B4-BE49-F238E27FC236}">
                  <a16:creationId xmlns:a16="http://schemas.microsoft.com/office/drawing/2014/main" id="{F513EF4F-5611-46AF-9A90-AE4CB9ACB5F7}"/>
                </a:ext>
              </a:extLst>
            </p:cNvPr>
            <p:cNvSpPr txBox="1"/>
            <p:nvPr/>
          </p:nvSpPr>
          <p:spPr>
            <a:xfrm>
              <a:off x="782002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</a:p>
          </p:txBody>
        </p:sp>
        <p:sp>
          <p:nvSpPr>
            <p:cNvPr id="417" name="直线 198">
              <a:extLst>
                <a:ext uri="{FF2B5EF4-FFF2-40B4-BE49-F238E27FC236}">
                  <a16:creationId xmlns:a16="http://schemas.microsoft.com/office/drawing/2014/main" id="{008DEA31-576F-4ADB-BDFB-BF65B8B0E35F}"/>
                </a:ext>
              </a:extLst>
            </p:cNvPr>
            <p:cNvSpPr/>
            <p:nvPr/>
          </p:nvSpPr>
          <p:spPr>
            <a:xfrm>
              <a:off x="6061075" y="4381500"/>
              <a:ext cx="3816350" cy="0"/>
            </a:xfrm>
            <a:prstGeom prst="line">
              <a:avLst/>
            </a:prstGeom>
            <a:ln w="1905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" name="文本框 199">
              <a:extLst>
                <a:ext uri="{FF2B5EF4-FFF2-40B4-BE49-F238E27FC236}">
                  <a16:creationId xmlns:a16="http://schemas.microsoft.com/office/drawing/2014/main" id="{C3695227-6ABC-4737-A4DB-92956B7CE1D7}"/>
                </a:ext>
              </a:extLst>
            </p:cNvPr>
            <p:cNvSpPr txBox="1"/>
            <p:nvPr/>
          </p:nvSpPr>
          <p:spPr>
            <a:xfrm>
              <a:off x="7645400" y="6053138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-6</a:t>
              </a:r>
            </a:p>
          </p:txBody>
        </p:sp>
        <p:sp>
          <p:nvSpPr>
            <p:cNvPr id="419" name="文本框 200">
              <a:extLst>
                <a:ext uri="{FF2B5EF4-FFF2-40B4-BE49-F238E27FC236}">
                  <a16:creationId xmlns:a16="http://schemas.microsoft.com/office/drawing/2014/main" id="{BC2D3144-3AC1-4FE8-9A86-63E59C03394D}"/>
                </a:ext>
              </a:extLst>
            </p:cNvPr>
            <p:cNvSpPr txBox="1"/>
            <p:nvPr/>
          </p:nvSpPr>
          <p:spPr>
            <a:xfrm>
              <a:off x="7646988" y="5719763"/>
              <a:ext cx="3730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-5</a:t>
              </a:r>
            </a:p>
          </p:txBody>
        </p:sp>
        <p:sp>
          <p:nvSpPr>
            <p:cNvPr id="420" name="文本框 201">
              <a:extLst>
                <a:ext uri="{FF2B5EF4-FFF2-40B4-BE49-F238E27FC236}">
                  <a16:creationId xmlns:a16="http://schemas.microsoft.com/office/drawing/2014/main" id="{5B2DE77A-D8DA-4F9C-94FA-F49949E44807}"/>
                </a:ext>
              </a:extLst>
            </p:cNvPr>
            <p:cNvSpPr txBox="1"/>
            <p:nvPr/>
          </p:nvSpPr>
          <p:spPr>
            <a:xfrm>
              <a:off x="7686675" y="2682875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</a:p>
          </p:txBody>
        </p:sp>
        <p:sp>
          <p:nvSpPr>
            <p:cNvPr id="421" name="文本框 202">
              <a:extLst>
                <a:ext uri="{FF2B5EF4-FFF2-40B4-BE49-F238E27FC236}">
                  <a16:creationId xmlns:a16="http://schemas.microsoft.com/office/drawing/2014/main" id="{C7E4EDF0-FDDC-42A2-B8B5-54CB07A8767D}"/>
                </a:ext>
              </a:extLst>
            </p:cNvPr>
            <p:cNvSpPr txBox="1"/>
            <p:nvPr/>
          </p:nvSpPr>
          <p:spPr>
            <a:xfrm>
              <a:off x="7686675" y="2366963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</a:p>
          </p:txBody>
        </p:sp>
        <p:sp>
          <p:nvSpPr>
            <p:cNvPr id="422" name="文本框 203">
              <a:extLst>
                <a:ext uri="{FF2B5EF4-FFF2-40B4-BE49-F238E27FC236}">
                  <a16:creationId xmlns:a16="http://schemas.microsoft.com/office/drawing/2014/main" id="{9AF57E08-AA4B-42AA-81F1-A7FFF45AF1ED}"/>
                </a:ext>
              </a:extLst>
            </p:cNvPr>
            <p:cNvSpPr txBox="1"/>
            <p:nvPr/>
          </p:nvSpPr>
          <p:spPr>
            <a:xfrm>
              <a:off x="9847263" y="4787900"/>
              <a:ext cx="287337" cy="300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p:sp>
          <p:nvSpPr>
            <p:cNvPr id="423" name="直线 300">
              <a:extLst>
                <a:ext uri="{FF2B5EF4-FFF2-40B4-BE49-F238E27FC236}">
                  <a16:creationId xmlns:a16="http://schemas.microsoft.com/office/drawing/2014/main" id="{6B307E39-6506-4AC1-A005-DD2CF29B5705}"/>
                </a:ext>
              </a:extLst>
            </p:cNvPr>
            <p:cNvSpPr/>
            <p:nvPr/>
          </p:nvSpPr>
          <p:spPr>
            <a:xfrm flipH="1" flipV="1">
              <a:off x="7885113" y="2166938"/>
              <a:ext cx="0" cy="4038600"/>
            </a:xfrm>
            <a:prstGeom prst="line">
              <a:avLst/>
            </a:prstGeom>
            <a:ln w="9525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4" name="文本框 301">
              <a:extLst>
                <a:ext uri="{FF2B5EF4-FFF2-40B4-BE49-F238E27FC236}">
                  <a16:creationId xmlns:a16="http://schemas.microsoft.com/office/drawing/2014/main" id="{CAE857C3-7445-4BE3-AAE2-66488E2AF6BA}"/>
                </a:ext>
              </a:extLst>
            </p:cNvPr>
            <p:cNvSpPr txBox="1"/>
            <p:nvPr/>
          </p:nvSpPr>
          <p:spPr>
            <a:xfrm>
              <a:off x="8037513" y="2014538"/>
              <a:ext cx="287337" cy="300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</a:p>
          </p:txBody>
        </p:sp>
      </p:grpSp>
      <p:sp>
        <p:nvSpPr>
          <p:cNvPr id="425" name="椭圆 424">
            <a:extLst>
              <a:ext uri="{FF2B5EF4-FFF2-40B4-BE49-F238E27FC236}">
                <a16:creationId xmlns:a16="http://schemas.microsoft.com/office/drawing/2014/main" id="{4FD8BD8D-E019-4FBE-9FE9-EEDB4541A1C1}"/>
              </a:ext>
            </a:extLst>
          </p:cNvPr>
          <p:cNvSpPr/>
          <p:nvPr/>
        </p:nvSpPr>
        <p:spPr>
          <a:xfrm>
            <a:off x="7512444" y="3035295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26" name="椭圆 425">
            <a:extLst>
              <a:ext uri="{FF2B5EF4-FFF2-40B4-BE49-F238E27FC236}">
                <a16:creationId xmlns:a16="http://schemas.microsoft.com/office/drawing/2014/main" id="{A6156057-983A-4536-91B8-5ABE8A53BB83}"/>
              </a:ext>
            </a:extLst>
          </p:cNvPr>
          <p:cNvSpPr/>
          <p:nvPr/>
        </p:nvSpPr>
        <p:spPr>
          <a:xfrm>
            <a:off x="8114008" y="3351716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27" name="椭圆 426">
            <a:extLst>
              <a:ext uri="{FF2B5EF4-FFF2-40B4-BE49-F238E27FC236}">
                <a16:creationId xmlns:a16="http://schemas.microsoft.com/office/drawing/2014/main" id="{28F00D2D-F40F-4B7D-8C4F-6C2E2C5FEA4E}"/>
              </a:ext>
            </a:extLst>
          </p:cNvPr>
          <p:cNvSpPr/>
          <p:nvPr/>
        </p:nvSpPr>
        <p:spPr>
          <a:xfrm>
            <a:off x="8400241" y="3182520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28" name="椭圆 427">
            <a:extLst>
              <a:ext uri="{FF2B5EF4-FFF2-40B4-BE49-F238E27FC236}">
                <a16:creationId xmlns:a16="http://schemas.microsoft.com/office/drawing/2014/main" id="{D3415ECC-3AB2-4BD3-856A-A0758EFA1F44}"/>
              </a:ext>
            </a:extLst>
          </p:cNvPr>
          <p:cNvSpPr/>
          <p:nvPr/>
        </p:nvSpPr>
        <p:spPr>
          <a:xfrm>
            <a:off x="8703025" y="2840751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29" name="椭圆 428">
            <a:extLst>
              <a:ext uri="{FF2B5EF4-FFF2-40B4-BE49-F238E27FC236}">
                <a16:creationId xmlns:a16="http://schemas.microsoft.com/office/drawing/2014/main" id="{36070494-5A38-4B75-9963-579AE7CE48B9}"/>
              </a:ext>
            </a:extLst>
          </p:cNvPr>
          <p:cNvSpPr/>
          <p:nvPr/>
        </p:nvSpPr>
        <p:spPr>
          <a:xfrm>
            <a:off x="9002732" y="1922077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0" name="椭圆 429">
            <a:extLst>
              <a:ext uri="{FF2B5EF4-FFF2-40B4-BE49-F238E27FC236}">
                <a16:creationId xmlns:a16="http://schemas.microsoft.com/office/drawing/2014/main" id="{6502C86F-A608-4AA7-871C-62FABF2A5C5C}"/>
              </a:ext>
            </a:extLst>
          </p:cNvPr>
          <p:cNvSpPr/>
          <p:nvPr/>
        </p:nvSpPr>
        <p:spPr>
          <a:xfrm>
            <a:off x="9945766" y="4719912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1" name="椭圆 430">
            <a:extLst>
              <a:ext uri="{FF2B5EF4-FFF2-40B4-BE49-F238E27FC236}">
                <a16:creationId xmlns:a16="http://schemas.microsoft.com/office/drawing/2014/main" id="{A109029E-3FC0-49AF-A9EA-B546C719B687}"/>
              </a:ext>
            </a:extLst>
          </p:cNvPr>
          <p:cNvSpPr/>
          <p:nvPr/>
        </p:nvSpPr>
        <p:spPr>
          <a:xfrm>
            <a:off x="10243799" y="4410740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2" name="椭圆 431">
            <a:extLst>
              <a:ext uri="{FF2B5EF4-FFF2-40B4-BE49-F238E27FC236}">
                <a16:creationId xmlns:a16="http://schemas.microsoft.com/office/drawing/2014/main" id="{8623D732-A4CA-4133-80D6-C8D2DED8633D}"/>
              </a:ext>
            </a:extLst>
          </p:cNvPr>
          <p:cNvSpPr/>
          <p:nvPr/>
        </p:nvSpPr>
        <p:spPr>
          <a:xfrm>
            <a:off x="10529128" y="4239493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3" name="椭圆 432">
            <a:extLst>
              <a:ext uri="{FF2B5EF4-FFF2-40B4-BE49-F238E27FC236}">
                <a16:creationId xmlns:a16="http://schemas.microsoft.com/office/drawing/2014/main" id="{4425E80D-133E-413F-B028-153619EFBF15}"/>
              </a:ext>
            </a:extLst>
          </p:cNvPr>
          <p:cNvSpPr/>
          <p:nvPr/>
        </p:nvSpPr>
        <p:spPr>
          <a:xfrm>
            <a:off x="9638583" y="5634314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4" name="椭圆 433">
            <a:extLst>
              <a:ext uri="{FF2B5EF4-FFF2-40B4-BE49-F238E27FC236}">
                <a16:creationId xmlns:a16="http://schemas.microsoft.com/office/drawing/2014/main" id="{174D4B3A-8C8F-46E7-90D9-ABBB8A6D9E3F}"/>
              </a:ext>
            </a:extLst>
          </p:cNvPr>
          <p:cNvSpPr/>
          <p:nvPr/>
        </p:nvSpPr>
        <p:spPr>
          <a:xfrm>
            <a:off x="11146236" y="4106344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5" name="矩形 434">
                <a:extLst>
                  <a:ext uri="{FF2B5EF4-FFF2-40B4-BE49-F238E27FC236}">
                    <a16:creationId xmlns:a16="http://schemas.microsoft.com/office/drawing/2014/main" id="{15C8AF57-5200-49C0-AE78-F8405778DB87}"/>
                  </a:ext>
                </a:extLst>
              </p:cNvPr>
              <p:cNvSpPr/>
              <p:nvPr/>
            </p:nvSpPr>
            <p:spPr>
              <a:xfrm>
                <a:off x="8114283" y="1467536"/>
                <a:ext cx="78925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 b="1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y</m:t>
                      </m:r>
                      <m:r>
                        <m:rPr>
                          <m:nor/>
                        </m:rPr>
                        <a:rPr lang="en-US" altLang="zh-CN" sz="1400" b="1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= </m:t>
                      </m:r>
                      <m:r>
                        <a:rPr lang="en-US" altLang="zh-CN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sz="135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35" name="矩形 434">
                <a:extLst>
                  <a:ext uri="{FF2B5EF4-FFF2-40B4-BE49-F238E27FC236}">
                    <a16:creationId xmlns:a16="http://schemas.microsoft.com/office/drawing/2014/main" id="{15C8AF57-5200-49C0-AE78-F8405778D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283" y="1467536"/>
                <a:ext cx="789255" cy="497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6" name="任意多边形: 形状 435">
            <a:extLst>
              <a:ext uri="{FF2B5EF4-FFF2-40B4-BE49-F238E27FC236}">
                <a16:creationId xmlns:a16="http://schemas.microsoft.com/office/drawing/2014/main" id="{637B339C-5487-45F0-8488-F23C8164C078}"/>
              </a:ext>
            </a:extLst>
          </p:cNvPr>
          <p:cNvSpPr/>
          <p:nvPr/>
        </p:nvSpPr>
        <p:spPr>
          <a:xfrm flipV="1">
            <a:off x="7177756" y="1692355"/>
            <a:ext cx="1846356" cy="1882049"/>
          </a:xfrm>
          <a:custGeom>
            <a:avLst/>
            <a:gdLst>
              <a:gd name="connsiteX0" fmla="*/ 0 w 1846356"/>
              <a:gd name="connsiteY0" fmla="*/ 23988 h 1882049"/>
              <a:gd name="connsiteX1" fmla="*/ 270662 w 1846356"/>
              <a:gd name="connsiteY1" fmla="*/ 9357 h 1882049"/>
              <a:gd name="connsiteX2" fmla="*/ 892454 w 1846356"/>
              <a:gd name="connsiteY2" fmla="*/ 148346 h 1882049"/>
              <a:gd name="connsiteX3" fmla="*/ 1199693 w 1846356"/>
              <a:gd name="connsiteY3" fmla="*/ 301965 h 1882049"/>
              <a:gd name="connsiteX4" fmla="*/ 1514246 w 1846356"/>
              <a:gd name="connsiteY4" fmla="*/ 631149 h 1882049"/>
              <a:gd name="connsiteX5" fmla="*/ 1806854 w 1846356"/>
              <a:gd name="connsiteY5" fmla="*/ 1567495 h 1882049"/>
              <a:gd name="connsiteX6" fmla="*/ 1843430 w 1846356"/>
              <a:gd name="connsiteY6" fmla="*/ 1882049 h 1882049"/>
              <a:gd name="connsiteX7" fmla="*/ 1843430 w 1846356"/>
              <a:gd name="connsiteY7" fmla="*/ 1882049 h 188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6356" h="1882049">
                <a:moveTo>
                  <a:pt x="0" y="23988"/>
                </a:moveTo>
                <a:cubicBezTo>
                  <a:pt x="60960" y="6309"/>
                  <a:pt x="121920" y="-11369"/>
                  <a:pt x="270662" y="9357"/>
                </a:cubicBezTo>
                <a:cubicBezTo>
                  <a:pt x="419404" y="30083"/>
                  <a:pt x="737616" y="99578"/>
                  <a:pt x="892454" y="148346"/>
                </a:cubicBezTo>
                <a:cubicBezTo>
                  <a:pt x="1047292" y="197114"/>
                  <a:pt x="1096061" y="221498"/>
                  <a:pt x="1199693" y="301965"/>
                </a:cubicBezTo>
                <a:cubicBezTo>
                  <a:pt x="1303325" y="382432"/>
                  <a:pt x="1413052" y="420227"/>
                  <a:pt x="1514246" y="631149"/>
                </a:cubicBezTo>
                <a:cubicBezTo>
                  <a:pt x="1615440" y="842071"/>
                  <a:pt x="1751990" y="1359012"/>
                  <a:pt x="1806854" y="1567495"/>
                </a:cubicBezTo>
                <a:cubicBezTo>
                  <a:pt x="1861718" y="1775978"/>
                  <a:pt x="1843430" y="1882049"/>
                  <a:pt x="1843430" y="1882049"/>
                </a:cubicBezTo>
                <a:lnTo>
                  <a:pt x="1843430" y="1882049"/>
                </a:lnTo>
              </a:path>
            </a:pathLst>
          </a:custGeom>
          <a:noFill/>
          <a:ln w="25400" cap="flat" cmpd="sng" algn="ctr">
            <a:solidFill>
              <a:srgbClr val="33BD5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7" name="任意多边形: 形状 436">
            <a:extLst>
              <a:ext uri="{FF2B5EF4-FFF2-40B4-BE49-F238E27FC236}">
                <a16:creationId xmlns:a16="http://schemas.microsoft.com/office/drawing/2014/main" id="{2F9C573B-EF40-4207-8EC7-B173AE3DA355}"/>
              </a:ext>
            </a:extLst>
          </p:cNvPr>
          <p:cNvSpPr/>
          <p:nvPr/>
        </p:nvSpPr>
        <p:spPr>
          <a:xfrm flipV="1">
            <a:off x="9609749" y="4084514"/>
            <a:ext cx="1835226" cy="1805770"/>
          </a:xfrm>
          <a:custGeom>
            <a:avLst/>
            <a:gdLst>
              <a:gd name="connsiteX0" fmla="*/ 13741 w 1835226"/>
              <a:gd name="connsiteY0" fmla="*/ 0 h 1805770"/>
              <a:gd name="connsiteX1" fmla="*/ 43002 w 1835226"/>
              <a:gd name="connsiteY1" fmla="*/ 241402 h 1805770"/>
              <a:gd name="connsiteX2" fmla="*/ 372186 w 1835226"/>
              <a:gd name="connsiteY2" fmla="*/ 1119226 h 1805770"/>
              <a:gd name="connsiteX3" fmla="*/ 679424 w 1835226"/>
              <a:gd name="connsiteY3" fmla="*/ 1455725 h 1805770"/>
              <a:gd name="connsiteX4" fmla="*/ 986663 w 1835226"/>
              <a:gd name="connsiteY4" fmla="*/ 1609344 h 1805770"/>
              <a:gd name="connsiteX5" fmla="*/ 1586509 w 1835226"/>
              <a:gd name="connsiteY5" fmla="*/ 1792224 h 1805770"/>
              <a:gd name="connsiteX6" fmla="*/ 1835226 w 1835226"/>
              <a:gd name="connsiteY6" fmla="*/ 1792224 h 1805770"/>
              <a:gd name="connsiteX7" fmla="*/ 1835226 w 1835226"/>
              <a:gd name="connsiteY7" fmla="*/ 1792224 h 180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226" h="1805770">
                <a:moveTo>
                  <a:pt x="13741" y="0"/>
                </a:moveTo>
                <a:cubicBezTo>
                  <a:pt x="-1499" y="27432"/>
                  <a:pt x="-16739" y="54864"/>
                  <a:pt x="43002" y="241402"/>
                </a:cubicBezTo>
                <a:cubicBezTo>
                  <a:pt x="102743" y="427940"/>
                  <a:pt x="266116" y="916839"/>
                  <a:pt x="372186" y="1119226"/>
                </a:cubicBezTo>
                <a:cubicBezTo>
                  <a:pt x="478256" y="1321613"/>
                  <a:pt x="577011" y="1374039"/>
                  <a:pt x="679424" y="1455725"/>
                </a:cubicBezTo>
                <a:cubicBezTo>
                  <a:pt x="781837" y="1537411"/>
                  <a:pt x="835482" y="1553261"/>
                  <a:pt x="986663" y="1609344"/>
                </a:cubicBezTo>
                <a:cubicBezTo>
                  <a:pt x="1137844" y="1665427"/>
                  <a:pt x="1445082" y="1761744"/>
                  <a:pt x="1586509" y="1792224"/>
                </a:cubicBezTo>
                <a:cubicBezTo>
                  <a:pt x="1727936" y="1822704"/>
                  <a:pt x="1835226" y="1792224"/>
                  <a:pt x="1835226" y="1792224"/>
                </a:cubicBezTo>
                <a:lnTo>
                  <a:pt x="1835226" y="1792224"/>
                </a:lnTo>
              </a:path>
            </a:pathLst>
          </a:custGeom>
          <a:noFill/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8" name="矩形 437">
                <a:extLst>
                  <a:ext uri="{FF2B5EF4-FFF2-40B4-BE49-F238E27FC236}">
                    <a16:creationId xmlns:a16="http://schemas.microsoft.com/office/drawing/2014/main" id="{3BC550FA-1A96-4B59-85EF-974FD9BA7D3F}"/>
                  </a:ext>
                </a:extLst>
              </p:cNvPr>
              <p:cNvSpPr/>
              <p:nvPr/>
            </p:nvSpPr>
            <p:spPr>
              <a:xfrm>
                <a:off x="9725514" y="1651639"/>
                <a:ext cx="60958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 b="1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y</m:t>
                      </m:r>
                      <m:r>
                        <m:rPr>
                          <m:nor/>
                        </m:rPr>
                        <a:rPr lang="en-US" altLang="zh-CN" sz="1400" b="1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= </m:t>
                      </m:r>
                      <m:f>
                        <m:fPr>
                          <m:ctrlP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sz="135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38" name="矩形 437">
                <a:extLst>
                  <a:ext uri="{FF2B5EF4-FFF2-40B4-BE49-F238E27FC236}">
                    <a16:creationId xmlns:a16="http://schemas.microsoft.com/office/drawing/2014/main" id="{3BC550FA-1A96-4B59-85EF-974FD9BA7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514" y="1651639"/>
                <a:ext cx="609589" cy="497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9" name="Text Box 2">
            <a:extLst>
              <a:ext uri="{FF2B5EF4-FFF2-40B4-BE49-F238E27FC236}">
                <a16:creationId xmlns:a16="http://schemas.microsoft.com/office/drawing/2014/main" id="{BE1D93E1-0326-47ED-BEBF-5EA0BEC1E767}"/>
              </a:ext>
            </a:extLst>
          </p:cNvPr>
          <p:cNvSpPr txBox="1"/>
          <p:nvPr/>
        </p:nvSpPr>
        <p:spPr>
          <a:xfrm>
            <a:off x="1059573" y="2146583"/>
            <a:ext cx="6406497" cy="7921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形状</a:t>
            </a:r>
            <a:r>
              <a:rPr lang="en-US" altLang="zh-CN" sz="16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  <a:r>
              <a:rPr kumimoji="1"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图像都是由两条曲线组成，因此称反比例函数的图象为</a:t>
            </a:r>
            <a:r>
              <a:rPr kumimoji="1"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双曲线</a:t>
            </a:r>
            <a:r>
              <a:rPr kumimoji="1"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kumimoji="1" lang="en-US" altLang="zh-CN" sz="16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kumimoji="1" lang="zh-CN" altLang="en-US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两个分支都无限趋近坐标轴，但不与坐标轴相交。 </a:t>
            </a:r>
            <a:endParaRPr kumimoji="1" lang="zh-CN" altLang="en-US" sz="16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" name="Rectangle 12">
                <a:extLst>
                  <a:ext uri="{FF2B5EF4-FFF2-40B4-BE49-F238E27FC236}">
                    <a16:creationId xmlns:a16="http://schemas.microsoft.com/office/drawing/2014/main" id="{B6BDDFDD-B6EB-4E67-BDF5-132CBEA2C1E6}"/>
                  </a:ext>
                </a:extLst>
              </p:cNvPr>
              <p:cNvSpPr/>
              <p:nvPr/>
            </p:nvSpPr>
            <p:spPr>
              <a:xfrm>
                <a:off x="1059574" y="3177586"/>
                <a:ext cx="4675304" cy="12933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zh-CN" altLang="en-US" b="1" dirty="0">
                    <a:solidFill>
                      <a:srgbClr val="ED1328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位置</a:t>
                </a:r>
                <a:r>
                  <a:rPr lang="en-US" altLang="zh-CN" b="1" dirty="0">
                    <a:solidFill>
                      <a:srgbClr val="ED1328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: </a:t>
                </a:r>
              </a:p>
              <a:p>
                <a:pPr defTabSz="685800">
                  <a:lnSpc>
                    <a:spcPct val="120000"/>
                  </a:lnSpc>
                </a:pPr>
                <a:r>
                  <a:rPr lang="zh-CN" altLang="en-US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函数 </a:t>
                </a:r>
                <a:r>
                  <a:rPr lang="en-US" altLang="zh-CN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(k&gt;0)</a:t>
                </a:r>
                <a:r>
                  <a:rPr lang="zh-CN" altLang="en-US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图像位于第一、三象限内</a:t>
                </a:r>
                <a:r>
                  <a:rPr lang="en-US" altLang="zh-CN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</a:p>
              <a:p>
                <a:pPr defTabSz="685800">
                  <a:lnSpc>
                    <a:spcPct val="120000"/>
                  </a:lnSpc>
                </a:pPr>
                <a:r>
                  <a:rPr lang="zh-CN" altLang="en-US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函数</a:t>
                </a:r>
                <a:r>
                  <a:rPr lang="en-US" altLang="zh-CN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(k&lt;0)</a:t>
                </a:r>
                <a:r>
                  <a:rPr lang="zh-CN" altLang="en-US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图像位于第二、四象限内</a:t>
                </a:r>
                <a:r>
                  <a:rPr lang="en-US" altLang="zh-CN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440" name="Rectangle 12">
                <a:extLst>
                  <a:ext uri="{FF2B5EF4-FFF2-40B4-BE49-F238E27FC236}">
                    <a16:creationId xmlns:a16="http://schemas.microsoft.com/office/drawing/2014/main" id="{B6BDDFDD-B6EB-4E67-BDF5-132CBEA2C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74" y="3177586"/>
                <a:ext cx="4675304" cy="1293303"/>
              </a:xfrm>
              <a:prstGeom prst="rect">
                <a:avLst/>
              </a:prstGeom>
              <a:blipFill>
                <a:blip r:embed="rId6"/>
                <a:stretch>
                  <a:fillRect l="-1173" t="-2358" b="-235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1" name="Text Box 2">
            <a:extLst>
              <a:ext uri="{FF2B5EF4-FFF2-40B4-BE49-F238E27FC236}">
                <a16:creationId xmlns:a16="http://schemas.microsoft.com/office/drawing/2014/main" id="{9C0F2806-E8B4-4245-89B6-9B2E46ADE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574" y="4709751"/>
            <a:ext cx="48975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增减性</a:t>
            </a:r>
            <a:r>
              <a:rPr kumimoji="1" lang="en-US" altLang="zh-CN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dirty="0">
                <a:solidFill>
                  <a:prstClr val="black">
                    <a:lumMod val="7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在第一、三象限</a:t>
            </a:r>
            <a:r>
              <a:rPr lang="zh-CN" altLang="en-US" dirty="0">
                <a:solidFill>
                  <a:prstClr val="black">
                    <a:lumMod val="7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内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值随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值得增大而减小</a:t>
            </a:r>
            <a:r>
              <a:rPr lang="zh-CN" altLang="en-US" dirty="0">
                <a:solidFill>
                  <a:prstClr val="black">
                    <a:lumMod val="7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      </a:t>
            </a:r>
            <a:endParaRPr lang="en-US" altLang="zh-CN" dirty="0">
              <a:solidFill>
                <a:prstClr val="black">
                  <a:lumMod val="75000"/>
                </a:prst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dirty="0">
                <a:solidFill>
                  <a:prstClr val="black">
                    <a:lumMod val="7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在第二、四象限</a:t>
            </a:r>
            <a:r>
              <a:rPr lang="zh-CN" altLang="en-US" dirty="0">
                <a:solidFill>
                  <a:prstClr val="black">
                    <a:lumMod val="7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内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值随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值得增大而增大</a:t>
            </a:r>
            <a:r>
              <a:rPr lang="zh-CN" altLang="en-US" dirty="0">
                <a:solidFill>
                  <a:prstClr val="black">
                    <a:lumMod val="7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en-US" altLang="zh-CN" dirty="0">
              <a:solidFill>
                <a:prstClr val="black">
                  <a:lumMod val="75000"/>
                </a:prst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31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/>
      <p:bldP spid="440" grpId="0"/>
      <p:bldP spid="4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678C82D-0BB4-4759-810F-85F967A1B2A4}"/>
              </a:ext>
            </a:extLst>
          </p:cNvPr>
          <p:cNvGrpSpPr/>
          <p:nvPr/>
        </p:nvGrpSpPr>
        <p:grpSpPr>
          <a:xfrm>
            <a:off x="1413237" y="689697"/>
            <a:ext cx="9054738" cy="5478606"/>
            <a:chOff x="4123114" y="1375187"/>
            <a:chExt cx="5295206" cy="2832844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37414DE-EA68-4C85-AC9F-37CCF4075249}"/>
                </a:ext>
              </a:extLst>
            </p:cNvPr>
            <p:cNvSpPr/>
            <p:nvPr userDrawn="1"/>
          </p:nvSpPr>
          <p:spPr>
            <a:xfrm>
              <a:off x="4846320" y="2041998"/>
              <a:ext cx="4572000" cy="216603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409E81F-2454-4D06-9AF5-5583B96002B9}"/>
                </a:ext>
              </a:extLst>
            </p:cNvPr>
            <p:cNvSpPr/>
            <p:nvPr userDrawn="1"/>
          </p:nvSpPr>
          <p:spPr>
            <a:xfrm>
              <a:off x="4123114" y="1375187"/>
              <a:ext cx="4572000" cy="21660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A3E8FC6-C999-49A5-A34B-A386E1BF31CA}"/>
                </a:ext>
              </a:extLst>
            </p:cNvPr>
            <p:cNvSpPr/>
            <p:nvPr userDrawn="1"/>
          </p:nvSpPr>
          <p:spPr>
            <a:xfrm>
              <a:off x="4572000" y="1749260"/>
              <a:ext cx="4572000" cy="2166033"/>
            </a:xfrm>
            <a:prstGeom prst="rect">
              <a:avLst/>
            </a:prstGeom>
            <a:solidFill>
              <a:srgbClr val="ECEBF2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4B6720D1-B414-4EF2-9382-BDEF8F4DD589}"/>
              </a:ext>
            </a:extLst>
          </p:cNvPr>
          <p:cNvSpPr/>
          <p:nvPr/>
        </p:nvSpPr>
        <p:spPr>
          <a:xfrm>
            <a:off x="2473849" y="4198659"/>
            <a:ext cx="7244303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585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、会用描点的方法画反比例函数的图像。</a:t>
            </a:r>
          </a:p>
          <a:p>
            <a:pPr lvl="0" algn="ctr" defTabSz="609585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、理解反比例函数的性质。</a:t>
            </a:r>
          </a:p>
          <a:p>
            <a:pPr lvl="0" algn="ctr" defTabSz="609585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3</a:t>
            </a: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、通过观察反比例函数图形，分析、探究反比例函数的性质，</a:t>
            </a:r>
            <a:endParaRPr kumimoji="1" lang="en-US" altLang="zh-CN" sz="12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Calibri" panose="020F0502020204030204" pitchFamily="34" charset="0"/>
            </a:endParaRPr>
          </a:p>
          <a:p>
            <a:pPr lvl="0" algn="ctr" defTabSz="609585">
              <a:lnSpc>
                <a:spcPct val="150000"/>
              </a:lnSpc>
              <a:defRPr/>
            </a:pP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培养学生的探究、归纳及概括的能力。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1CA80AD-4C49-4B0F-B436-999E2E459246}"/>
              </a:ext>
            </a:extLst>
          </p:cNvPr>
          <p:cNvGrpSpPr/>
          <p:nvPr/>
        </p:nvGrpSpPr>
        <p:grpSpPr>
          <a:xfrm>
            <a:off x="3690149" y="2440980"/>
            <a:ext cx="4811703" cy="1649423"/>
            <a:chOff x="3690149" y="2408508"/>
            <a:chExt cx="4811703" cy="1649423"/>
          </a:xfrm>
        </p:grpSpPr>
        <p:sp>
          <p:nvSpPr>
            <p:cNvPr id="32" name="矩形 7">
              <a:extLst>
                <a:ext uri="{FF2B5EF4-FFF2-40B4-BE49-F238E27FC236}">
                  <a16:creationId xmlns:a16="http://schemas.microsoft.com/office/drawing/2014/main" id="{5CC2E39B-3906-4496-A42E-AF965A8A22F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34091" y="2949935"/>
              <a:ext cx="27238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zh-CN" altLang="en-US" sz="6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sp>
          <p:nvSpPr>
            <p:cNvPr id="33" name="矩形 8">
              <a:extLst>
                <a:ext uri="{FF2B5EF4-FFF2-40B4-BE49-F238E27FC236}">
                  <a16:creationId xmlns:a16="http://schemas.microsoft.com/office/drawing/2014/main" id="{4A9EF995-DF27-4DC4-A6D4-427D16A1394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90149" y="2408508"/>
              <a:ext cx="48117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685800">
                <a:defRPr/>
              </a:pPr>
              <a:r>
                <a:rPr lang="en-US" altLang="zh-CN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HOMEWORK PRACTICE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CEEEB76-6855-4E3C-8F82-C09C3D867905}"/>
              </a:ext>
            </a:extLst>
          </p:cNvPr>
          <p:cNvGrpSpPr/>
          <p:nvPr/>
        </p:nvGrpSpPr>
        <p:grpSpPr>
          <a:xfrm>
            <a:off x="5005280" y="412353"/>
            <a:ext cx="1925624" cy="2040982"/>
            <a:chOff x="5005280" y="412353"/>
            <a:chExt cx="1925624" cy="2040982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A60A0476-DA6F-4D53-961C-AEAA0E41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5280" y="412353"/>
              <a:ext cx="1925624" cy="2040982"/>
            </a:xfrm>
            <a:prstGeom prst="rect">
              <a:avLst/>
            </a:prstGeom>
          </p:spPr>
        </p:pic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B2941DA7-10DF-4DB0-B691-58619BFEC254}"/>
                </a:ext>
              </a:extLst>
            </p:cNvPr>
            <p:cNvSpPr/>
            <p:nvPr/>
          </p:nvSpPr>
          <p:spPr>
            <a:xfrm>
              <a:off x="5478333" y="963011"/>
              <a:ext cx="1105101" cy="830754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7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1CDD220-6FA3-4484-8A50-00E5263D080F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D0FCC39-55ED-4A07-8ECC-C83A6BA9B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E2CED05-5134-45A2-B4F6-0D5EE1BB8FDB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F4770A7-83F4-4DC8-8AEA-7409D6B5EBBE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B3F8802-837F-4D25-9EC5-4A269B3D5291}"/>
                  </a:ext>
                </a:extLst>
              </p:cNvPr>
              <p:cNvSpPr/>
              <p:nvPr/>
            </p:nvSpPr>
            <p:spPr>
              <a:xfrm>
                <a:off x="1142606" y="876636"/>
                <a:ext cx="8145500" cy="671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．（</a:t>
                </a: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绵阳外国语学校初三期中）函数</a:t>
                </a: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的大致图象是（　　）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B3F8802-837F-4D25-9EC5-4A269B3D5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876636"/>
                <a:ext cx="8145500" cy="671274"/>
              </a:xfrm>
              <a:prstGeom prst="rect">
                <a:avLst/>
              </a:prstGeom>
              <a:blipFill>
                <a:blip r:embed="rId3"/>
                <a:stretch>
                  <a:fillRect l="-374" b="-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00007" descr="figure">
            <a:extLst>
              <a:ext uri="{FF2B5EF4-FFF2-40B4-BE49-F238E27FC236}">
                <a16:creationId xmlns:a16="http://schemas.microsoft.com/office/drawing/2014/main" id="{825F34C1-4752-42EF-A03F-C435F3CD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00" y="1772063"/>
            <a:ext cx="9810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00008" descr="figure">
            <a:extLst>
              <a:ext uri="{FF2B5EF4-FFF2-40B4-BE49-F238E27FC236}">
                <a16:creationId xmlns:a16="http://schemas.microsoft.com/office/drawing/2014/main" id="{CFFE18AA-3AB3-4A43-9278-2291659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28" y="1771486"/>
            <a:ext cx="971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00009" descr="figure">
            <a:extLst>
              <a:ext uri="{FF2B5EF4-FFF2-40B4-BE49-F238E27FC236}">
                <a16:creationId xmlns:a16="http://schemas.microsoft.com/office/drawing/2014/main" id="{EDE38386-6479-452B-A53A-BA3F029F8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14" y="1781011"/>
            <a:ext cx="9715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00010" descr="figure">
            <a:extLst>
              <a:ext uri="{FF2B5EF4-FFF2-40B4-BE49-F238E27FC236}">
                <a16:creationId xmlns:a16="http://schemas.microsoft.com/office/drawing/2014/main" id="{364A1B29-E42F-468F-88FA-91645A55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00" y="1721323"/>
            <a:ext cx="10001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19F070F9-F9A7-4715-B03E-C73189EA8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606" y="1796034"/>
            <a:ext cx="4940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1400" b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．</a:t>
            </a:r>
            <a:endParaRPr lang="zh-CN" altLang="en-US" sz="140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819A7753-ECF9-4C25-B169-80550EF38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258" y="1796035"/>
            <a:ext cx="14077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	B</a:t>
            </a:r>
            <a:r>
              <a:rPr lang="zh-CN" altLang="en-US" sz="1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．</a:t>
            </a:r>
            <a:endParaRPr lang="zh-CN" altLang="en-US" sz="1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7927285C-0C8D-4EB7-A145-A66432280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7260" y="1796035"/>
            <a:ext cx="4940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1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．</a:t>
            </a:r>
            <a:endParaRPr lang="zh-CN" altLang="en-US" sz="1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81F0CCCE-F5B9-4243-B047-F0A952D3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279" y="1723129"/>
            <a:ext cx="14173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	D</a:t>
            </a:r>
            <a:r>
              <a:rPr lang="zh-CN" altLang="en-US" sz="1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．</a:t>
            </a:r>
            <a:endParaRPr lang="zh-CN" altLang="en-US" sz="1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93B36987-B228-4418-89D7-E5259AF4F871}"/>
                  </a:ext>
                </a:extLst>
              </p:cNvPr>
              <p:cNvSpPr/>
              <p:nvPr/>
            </p:nvSpPr>
            <p:spPr>
              <a:xfrm>
                <a:off x="1142606" y="2777110"/>
                <a:ext cx="8432940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因为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＝﹣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＜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，所以它的两个分支分别位于第三、四象限．故选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93B36987-B228-4418-89D7-E5259AF4F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2777110"/>
                <a:ext cx="8432940" cy="1031180"/>
              </a:xfrm>
              <a:prstGeom prst="rect">
                <a:avLst/>
              </a:prstGeom>
              <a:blipFill>
                <a:blip r:embed="rId8"/>
                <a:stretch>
                  <a:fillRect l="-361" b="-17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笑脸 27">
            <a:extLst>
              <a:ext uri="{FF2B5EF4-FFF2-40B4-BE49-F238E27FC236}">
                <a16:creationId xmlns:a16="http://schemas.microsoft.com/office/drawing/2014/main" id="{48DC233E-E95F-4AA0-BFAE-699D1042F45B}"/>
              </a:ext>
            </a:extLst>
          </p:cNvPr>
          <p:cNvSpPr/>
          <p:nvPr/>
        </p:nvSpPr>
        <p:spPr>
          <a:xfrm>
            <a:off x="5204503" y="1678120"/>
            <a:ext cx="494046" cy="443461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9D1254E6-1EF4-4F5A-9F35-F2CEEDC5B235}"/>
                  </a:ext>
                </a:extLst>
              </p:cNvPr>
              <p:cNvSpPr/>
              <p:nvPr/>
            </p:nvSpPr>
            <p:spPr>
              <a:xfrm>
                <a:off x="1142606" y="3808290"/>
                <a:ext cx="9406924" cy="631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．在同一平面直角坐标系中，函数</a:t>
                </a:r>
                <a:r>
                  <a:rPr lang="en-US" altLang="zh-CN" sz="1600" b="1" i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:r>
                  <a:rPr lang="en-US" altLang="zh-CN" sz="1600" b="1" i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b="1" i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kx</a:t>
                </a: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+1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b="1" i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为常数，</a:t>
                </a:r>
                <a:r>
                  <a:rPr lang="en-US" altLang="zh-CN" sz="1600" b="1" i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≠0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）的大致图象是（　　）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9D1254E6-1EF4-4F5A-9F35-F2CEEDC5B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3808290"/>
                <a:ext cx="9406924" cy="631327"/>
              </a:xfrm>
              <a:prstGeom prst="rect">
                <a:avLst/>
              </a:prstGeom>
              <a:blipFill>
                <a:blip r:embed="rId9"/>
                <a:stretch>
                  <a:fillRect l="-324" b="-2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100001" descr="figure">
            <a:extLst>
              <a:ext uri="{FF2B5EF4-FFF2-40B4-BE49-F238E27FC236}">
                <a16:creationId xmlns:a16="http://schemas.microsoft.com/office/drawing/2014/main" id="{64727BEE-7907-4734-9FEA-2A3DB44DC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89" y="4600004"/>
            <a:ext cx="10858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图片 100002" descr="figure">
            <a:extLst>
              <a:ext uri="{FF2B5EF4-FFF2-40B4-BE49-F238E27FC236}">
                <a16:creationId xmlns:a16="http://schemas.microsoft.com/office/drawing/2014/main" id="{B9AAB8C7-B097-42ED-937B-CE6AC18F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22" y="4743324"/>
            <a:ext cx="971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100003" descr="figure">
            <a:extLst>
              <a:ext uri="{FF2B5EF4-FFF2-40B4-BE49-F238E27FC236}">
                <a16:creationId xmlns:a16="http://schemas.microsoft.com/office/drawing/2014/main" id="{725F1C74-4446-4388-8349-869D292E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51" y="4737997"/>
            <a:ext cx="10763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 100004" descr="figure">
            <a:extLst>
              <a:ext uri="{FF2B5EF4-FFF2-40B4-BE49-F238E27FC236}">
                <a16:creationId xmlns:a16="http://schemas.microsoft.com/office/drawing/2014/main" id="{B2BEC686-A986-4A61-9B48-E78D7DF3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67" y="4728472"/>
            <a:ext cx="10858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8">
            <a:extLst>
              <a:ext uri="{FF2B5EF4-FFF2-40B4-BE49-F238E27FC236}">
                <a16:creationId xmlns:a16="http://schemas.microsoft.com/office/drawing/2014/main" id="{60BE0E83-3509-4410-865C-B9A0B3C0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614" y="4837085"/>
            <a:ext cx="4940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1400" b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．</a:t>
            </a:r>
            <a:endParaRPr lang="zh-CN" altLang="en-US" sz="140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83F6CB61-C664-4FE2-A836-E1310791B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468" y="4837086"/>
            <a:ext cx="14077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	B</a:t>
            </a:r>
            <a:r>
              <a:rPr lang="zh-CN" altLang="en-US" sz="1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．</a:t>
            </a:r>
            <a:endParaRPr lang="zh-CN" altLang="en-US" sz="1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1EF46523-8F38-4C75-8876-058B0930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154" y="4831859"/>
            <a:ext cx="4940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1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．</a:t>
            </a:r>
            <a:endParaRPr lang="zh-CN" altLang="en-US" sz="1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83AC087D-D629-4038-8356-FD683AB66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222" y="4767918"/>
            <a:ext cx="14173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	D</a:t>
            </a:r>
            <a:r>
              <a:rPr lang="zh-CN" altLang="en-US" sz="1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．</a:t>
            </a:r>
            <a:endParaRPr lang="zh-CN" altLang="en-US" sz="1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21D6A6E-EE15-433F-BF23-F01122733A1E}"/>
                  </a:ext>
                </a:extLst>
              </p:cNvPr>
              <p:cNvSpPr/>
              <p:nvPr/>
            </p:nvSpPr>
            <p:spPr>
              <a:xfrm>
                <a:off x="1059594" y="5523852"/>
                <a:ext cx="10434945" cy="1167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解：当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＞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时，函数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的图象在第一、三象限，函数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kx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+1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在第一、二、三象限，故选项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错误，选项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正确，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当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＜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时，函数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的图象在第二、四象限，函数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kx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+1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在第一、二、四象限，故选项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错误，故选：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21D6A6E-EE15-433F-BF23-F01122733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94" y="5523852"/>
                <a:ext cx="10434945" cy="1167499"/>
              </a:xfrm>
              <a:prstGeom prst="rect">
                <a:avLst/>
              </a:prstGeom>
              <a:blipFill>
                <a:blip r:embed="rId14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笑脸 39">
            <a:extLst>
              <a:ext uri="{FF2B5EF4-FFF2-40B4-BE49-F238E27FC236}">
                <a16:creationId xmlns:a16="http://schemas.microsoft.com/office/drawing/2014/main" id="{F52A6EFA-83DB-4AA6-9F62-7791A78EDE42}"/>
              </a:ext>
            </a:extLst>
          </p:cNvPr>
          <p:cNvSpPr/>
          <p:nvPr/>
        </p:nvSpPr>
        <p:spPr>
          <a:xfrm>
            <a:off x="5863502" y="4751855"/>
            <a:ext cx="494046" cy="443461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7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9" grpId="0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1CDD220-6FA3-4484-8A50-00E5263D080F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D0FCC39-55ED-4A07-8ECC-C83A6BA9B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E2CED05-5134-45A2-B4F6-0D5EE1BB8FDB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F4770A7-83F4-4DC8-8AEA-7409D6B5EBBE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40AAA2A-CBD5-495C-B259-FC1A6340DC2C}"/>
                  </a:ext>
                </a:extLst>
              </p:cNvPr>
              <p:cNvSpPr/>
              <p:nvPr/>
            </p:nvSpPr>
            <p:spPr>
              <a:xfrm>
                <a:off x="1676614" y="1294550"/>
                <a:ext cx="7773844" cy="1063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3.</a:t>
                </a:r>
                <a:r>
                  <a:rPr lang="zh-CN" altLang="zh-CN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2018·</a:t>
                </a:r>
                <a:r>
                  <a:rPr lang="zh-CN" altLang="zh-CN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福建省永春第一中学初二期末）在同一平面直角坐标系中，函数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zh-CN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zh-CN" altLang="zh-CN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）与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的图象可能是（</a:t>
                </a:r>
                <a:r>
                  <a:rPr lang="en-US" altLang="zh-CN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</a:t>
                </a:r>
                <a:r>
                  <a:rPr lang="zh-CN" altLang="zh-CN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　）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40AAA2A-CBD5-495C-B259-FC1A6340D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14" y="1294550"/>
                <a:ext cx="7773844" cy="1063753"/>
              </a:xfrm>
              <a:prstGeom prst="rect">
                <a:avLst/>
              </a:prstGeom>
              <a:blipFill>
                <a:blip r:embed="rId3"/>
                <a:stretch>
                  <a:fillRect l="-627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100001" descr="figure">
            <a:extLst>
              <a:ext uri="{FF2B5EF4-FFF2-40B4-BE49-F238E27FC236}">
                <a16:creationId xmlns:a16="http://schemas.microsoft.com/office/drawing/2014/main" id="{F19572B3-8EC2-49DD-9B05-C2516D14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15" y="2591991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00002" descr="figure">
            <a:extLst>
              <a:ext uri="{FF2B5EF4-FFF2-40B4-BE49-F238E27FC236}">
                <a16:creationId xmlns:a16="http://schemas.microsoft.com/office/drawing/2014/main" id="{AD096061-A810-489F-A78C-3E9D9DD5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43" y="2591991"/>
            <a:ext cx="10191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0003" descr="figure">
            <a:extLst>
              <a:ext uri="{FF2B5EF4-FFF2-40B4-BE49-F238E27FC236}">
                <a16:creationId xmlns:a16="http://schemas.microsoft.com/office/drawing/2014/main" id="{393C33A0-8D17-48B3-8D8C-DA89B3F7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71" y="266342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00004" descr="figure">
            <a:extLst>
              <a:ext uri="{FF2B5EF4-FFF2-40B4-BE49-F238E27FC236}">
                <a16:creationId xmlns:a16="http://schemas.microsoft.com/office/drawing/2014/main" id="{EFA7E490-0A40-4624-807F-BC3D89A5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43" y="266342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2DA8E2B-C821-4C16-B2D1-98B13289C113}"/>
              </a:ext>
            </a:extLst>
          </p:cNvPr>
          <p:cNvSpPr txBox="1"/>
          <p:nvPr/>
        </p:nvSpPr>
        <p:spPr>
          <a:xfrm>
            <a:off x="1755935" y="2535485"/>
            <a:ext cx="22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B0D56E5-5EE0-4870-85BE-08AAE0294E6C}"/>
              </a:ext>
            </a:extLst>
          </p:cNvPr>
          <p:cNvSpPr txBox="1"/>
          <p:nvPr/>
        </p:nvSpPr>
        <p:spPr>
          <a:xfrm>
            <a:off x="2968762" y="2535485"/>
            <a:ext cx="22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FCDB751-0E26-46F6-A0C8-1247932C85AB}"/>
              </a:ext>
            </a:extLst>
          </p:cNvPr>
          <p:cNvSpPr txBox="1"/>
          <p:nvPr/>
        </p:nvSpPr>
        <p:spPr>
          <a:xfrm>
            <a:off x="4069413" y="2535485"/>
            <a:ext cx="22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D21853-A22F-4F74-85C9-76C5F30FE5F7}"/>
              </a:ext>
            </a:extLst>
          </p:cNvPr>
          <p:cNvSpPr txBox="1"/>
          <p:nvPr/>
        </p:nvSpPr>
        <p:spPr>
          <a:xfrm>
            <a:off x="5091271" y="2532776"/>
            <a:ext cx="22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239EC47-EF1C-4FB0-A800-B69F85170B1F}"/>
              </a:ext>
            </a:extLst>
          </p:cNvPr>
          <p:cNvSpPr/>
          <p:nvPr/>
        </p:nvSpPr>
        <p:spPr>
          <a:xfrm>
            <a:off x="1676614" y="3844853"/>
            <a:ext cx="909021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【详解】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解：</a:t>
            </a:r>
            <a:r>
              <a:rPr lang="zh-CN" altLang="en-US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需考虑</a:t>
            </a:r>
            <a:r>
              <a:rPr lang="en-US" altLang="zh-CN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a&gt;0</a:t>
            </a:r>
            <a:r>
              <a:rPr lang="zh-CN" altLang="en-US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或</a:t>
            </a:r>
            <a:r>
              <a:rPr lang="en-US" altLang="zh-CN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a&lt;0</a:t>
            </a:r>
            <a:r>
              <a:rPr lang="zh-CN" altLang="en-US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的情况</a:t>
            </a:r>
            <a:endParaRPr lang="en-US" altLang="zh-CN" kern="1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en-US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</a:t>
            </a:r>
            <a:r>
              <a:rPr lang="en-US" altLang="zh-CN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a&gt;0</a:t>
            </a:r>
            <a:r>
              <a:rPr lang="zh-CN" altLang="en-US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，则一次函数过第一、三、四象限，二次函数过第一、三象限</a:t>
            </a:r>
            <a:endParaRPr lang="en-US" altLang="zh-CN" kern="1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en-US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</a:t>
            </a:r>
            <a:r>
              <a:rPr lang="en-US" altLang="zh-CN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a&lt;0</a:t>
            </a:r>
            <a:r>
              <a:rPr lang="zh-CN" altLang="en-US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</a:t>
            </a:r>
            <a:r>
              <a:rPr lang="en-US" altLang="zh-CN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-a&gt;0,</a:t>
            </a:r>
            <a:r>
              <a:rPr lang="zh-CN" altLang="en-US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所以一次函数过第一、二、四象限，二次函数过第二、四象限</a:t>
            </a:r>
            <a:endParaRPr lang="en-US" altLang="zh-CN" kern="1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故答案选</a:t>
            </a:r>
            <a:r>
              <a:rPr lang="en-US" altLang="zh-CN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C.</a:t>
            </a:r>
            <a:endParaRPr lang="zh-CN" altLang="zh-CN" kern="1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笑脸 18">
            <a:extLst>
              <a:ext uri="{FF2B5EF4-FFF2-40B4-BE49-F238E27FC236}">
                <a16:creationId xmlns:a16="http://schemas.microsoft.com/office/drawing/2014/main" id="{BC6DD57F-6260-4875-B6BB-E894D45121E1}"/>
              </a:ext>
            </a:extLst>
          </p:cNvPr>
          <p:cNvSpPr/>
          <p:nvPr/>
        </p:nvSpPr>
        <p:spPr>
          <a:xfrm>
            <a:off x="4075885" y="2615180"/>
            <a:ext cx="277725" cy="312542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43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FA521F80-E6BB-46E0-9AE2-8D7CC32B3DE7}"/>
              </a:ext>
            </a:extLst>
          </p:cNvPr>
          <p:cNvGrpSpPr/>
          <p:nvPr/>
        </p:nvGrpSpPr>
        <p:grpSpPr>
          <a:xfrm>
            <a:off x="2491604" y="-432350"/>
            <a:ext cx="10242912" cy="7555054"/>
            <a:chOff x="4123114" y="1375187"/>
            <a:chExt cx="5295206" cy="283284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E49A049-4AA1-4792-BC07-24C655396FBD}"/>
                </a:ext>
              </a:extLst>
            </p:cNvPr>
            <p:cNvSpPr/>
            <p:nvPr userDrawn="1"/>
          </p:nvSpPr>
          <p:spPr>
            <a:xfrm>
              <a:off x="4846320" y="2041998"/>
              <a:ext cx="4572000" cy="216603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120EF9E-3B09-492B-94B4-6751369C6BE9}"/>
                </a:ext>
              </a:extLst>
            </p:cNvPr>
            <p:cNvSpPr/>
            <p:nvPr userDrawn="1"/>
          </p:nvSpPr>
          <p:spPr>
            <a:xfrm>
              <a:off x="4123114" y="1375187"/>
              <a:ext cx="4572000" cy="21660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C1BC651-E63E-4845-B758-9CD69DB53D37}"/>
                </a:ext>
              </a:extLst>
            </p:cNvPr>
            <p:cNvSpPr/>
            <p:nvPr userDrawn="1"/>
          </p:nvSpPr>
          <p:spPr>
            <a:xfrm>
              <a:off x="4572000" y="1749260"/>
              <a:ext cx="4572000" cy="2166033"/>
            </a:xfrm>
            <a:prstGeom prst="rect">
              <a:avLst/>
            </a:prstGeom>
            <a:solidFill>
              <a:srgbClr val="ECEBF2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BCDD3B3-BCC0-450E-9F09-757DA36EDFD2}"/>
              </a:ext>
            </a:extLst>
          </p:cNvPr>
          <p:cNvGrpSpPr/>
          <p:nvPr/>
        </p:nvGrpSpPr>
        <p:grpSpPr>
          <a:xfrm>
            <a:off x="4367537" y="1030274"/>
            <a:ext cx="6853741" cy="1780409"/>
            <a:chOff x="3926652" y="1015035"/>
            <a:chExt cx="6853741" cy="178040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3C6CBAE-4E7A-47AC-8C6B-14DCA5A8378D}"/>
                </a:ext>
              </a:extLst>
            </p:cNvPr>
            <p:cNvSpPr txBox="1"/>
            <p:nvPr/>
          </p:nvSpPr>
          <p:spPr>
            <a:xfrm>
              <a:off x="4937609" y="1083331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3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学习目标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996445A-88CA-4DA3-9284-4DA7DA5ABB6C}"/>
                </a:ext>
              </a:extLst>
            </p:cNvPr>
            <p:cNvSpPr txBox="1"/>
            <p:nvPr/>
          </p:nvSpPr>
          <p:spPr>
            <a:xfrm>
              <a:off x="4937608" y="1623841"/>
              <a:ext cx="5842785" cy="117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>
                <a:lnSpc>
                  <a:spcPct val="150000"/>
                </a:lnSpc>
                <a:defRPr/>
              </a:pPr>
              <a:r>
                <a:rPr kumimoji="1"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1</a:t>
              </a:r>
              <a:r>
                <a:rPr kumimoji="1"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、会用描点的方法画反比例函数的图像。</a:t>
              </a:r>
            </a:p>
            <a:p>
              <a:pPr defTabSz="609585">
                <a:lnSpc>
                  <a:spcPct val="150000"/>
                </a:lnSpc>
                <a:defRPr/>
              </a:pPr>
              <a:r>
                <a:rPr kumimoji="1"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2</a:t>
              </a:r>
              <a:r>
                <a:rPr kumimoji="1"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、理解反比例函数的性质。</a:t>
              </a:r>
            </a:p>
            <a:p>
              <a:pPr defTabSz="609585">
                <a:lnSpc>
                  <a:spcPct val="150000"/>
                </a:lnSpc>
                <a:defRPr/>
              </a:pPr>
              <a:r>
                <a:rPr kumimoji="1"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3</a:t>
              </a:r>
              <a:r>
                <a:rPr kumimoji="1"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、通过观察反比例函数图形，分析、探究反比例函数的性质，培养学生的探究、归纳及概括的能力。</a:t>
              </a: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DA99FC7-1713-4A15-B709-98228D903445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21590AC-4D51-4ABD-8013-E51DB18067CC}"/>
              </a:ext>
            </a:extLst>
          </p:cNvPr>
          <p:cNvGrpSpPr/>
          <p:nvPr/>
        </p:nvGrpSpPr>
        <p:grpSpPr>
          <a:xfrm>
            <a:off x="4367537" y="3103761"/>
            <a:ext cx="7116661" cy="860307"/>
            <a:chOff x="3926652" y="1001212"/>
            <a:chExt cx="7116661" cy="860307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CEDA3FD-98C3-47D2-AF9E-2E49A2851058}"/>
                </a:ext>
              </a:extLst>
            </p:cNvPr>
            <p:cNvSpPr txBox="1"/>
            <p:nvPr/>
          </p:nvSpPr>
          <p:spPr>
            <a:xfrm>
              <a:off x="4937609" y="100121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3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重点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BBC433C-7AD2-44A4-B83B-FEFBD9380E3C}"/>
                </a:ext>
              </a:extLst>
            </p:cNvPr>
            <p:cNvSpPr txBox="1"/>
            <p:nvPr/>
          </p:nvSpPr>
          <p:spPr>
            <a:xfrm>
              <a:off x="4937608" y="1438198"/>
              <a:ext cx="6105705" cy="423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>
                <a:lnSpc>
                  <a:spcPct val="150000"/>
                </a:lnSpc>
                <a:defRPr/>
              </a:pPr>
              <a:r>
                <a:rPr kumimoji="1"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反比例函数性质的应用。</a:t>
              </a: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2BD1352-C5B0-47EA-AB2E-66EDBFA13E40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0F560D5-3A61-400C-B18C-6626DAF3EB6E}"/>
              </a:ext>
            </a:extLst>
          </p:cNvPr>
          <p:cNvGrpSpPr/>
          <p:nvPr/>
        </p:nvGrpSpPr>
        <p:grpSpPr>
          <a:xfrm>
            <a:off x="4367537" y="4430662"/>
            <a:ext cx="7116661" cy="1229639"/>
            <a:chOff x="3926652" y="976605"/>
            <a:chExt cx="7116661" cy="122963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E41A5F3-F379-46D8-8915-FBA3C59DCCC2}"/>
                </a:ext>
              </a:extLst>
            </p:cNvPr>
            <p:cNvSpPr txBox="1"/>
            <p:nvPr/>
          </p:nvSpPr>
          <p:spPr>
            <a:xfrm>
              <a:off x="4937609" y="97660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3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难点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6F31476-A9B9-48FB-B4FE-3AE825E1333D}"/>
                </a:ext>
              </a:extLst>
            </p:cNvPr>
            <p:cNvSpPr txBox="1"/>
            <p:nvPr/>
          </p:nvSpPr>
          <p:spPr>
            <a:xfrm>
              <a:off x="4937608" y="1413591"/>
              <a:ext cx="6105705" cy="79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>
                <a:lnSpc>
                  <a:spcPct val="150000"/>
                </a:lnSpc>
                <a:defRPr/>
              </a:pPr>
              <a:r>
                <a:rPr kumimoji="1"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反比例函数图形特征分析及应用，学会从函数图象上分析、解决问题。</a:t>
              </a: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18E0BB4-9202-4176-A3F0-999BBA70CC59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5F3748B-2414-4877-86CE-D72BEECF4FFD}"/>
              </a:ext>
            </a:extLst>
          </p:cNvPr>
          <p:cNvGrpSpPr/>
          <p:nvPr/>
        </p:nvGrpSpPr>
        <p:grpSpPr>
          <a:xfrm>
            <a:off x="444086" y="1421324"/>
            <a:ext cx="2650513" cy="3528923"/>
            <a:chOff x="444086" y="1421324"/>
            <a:chExt cx="2650513" cy="352892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F4289A2A-7372-49E0-844F-F84192702CC1}"/>
                </a:ext>
              </a:extLst>
            </p:cNvPr>
            <p:cNvGrpSpPr/>
            <p:nvPr/>
          </p:nvGrpSpPr>
          <p:grpSpPr>
            <a:xfrm>
              <a:off x="444086" y="1421324"/>
              <a:ext cx="2650513" cy="2800802"/>
              <a:chOff x="4773208" y="235255"/>
              <a:chExt cx="2650513" cy="2800802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F6005604-2CC5-42E6-875C-A3C7C0EB2B99}"/>
                  </a:ext>
                </a:extLst>
              </p:cNvPr>
              <p:cNvSpPr/>
              <p:nvPr/>
            </p:nvSpPr>
            <p:spPr>
              <a:xfrm>
                <a:off x="4773208" y="235255"/>
                <a:ext cx="1898885" cy="1898884"/>
              </a:xfrm>
              <a:prstGeom prst="ellipse">
                <a:avLst/>
              </a:prstGeom>
              <a:solidFill>
                <a:srgbClr val="FFFEFF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0031F2D-6A26-43C9-B70B-AAC721A9513E}"/>
                  </a:ext>
                </a:extLst>
              </p:cNvPr>
              <p:cNvSpPr/>
              <p:nvPr/>
            </p:nvSpPr>
            <p:spPr>
              <a:xfrm>
                <a:off x="5524836" y="1137174"/>
                <a:ext cx="1898885" cy="1898883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FAA93C9D-7B46-41FE-88AD-F0267EDED7A0}"/>
                  </a:ext>
                </a:extLst>
              </p:cNvPr>
              <p:cNvSpPr/>
              <p:nvPr/>
            </p:nvSpPr>
            <p:spPr>
              <a:xfrm>
                <a:off x="5219691" y="600046"/>
                <a:ext cx="1898885" cy="1898883"/>
              </a:xfrm>
              <a:prstGeom prst="ellipse">
                <a:avLst/>
              </a:prstGeom>
              <a:gradFill>
                <a:gsLst>
                  <a:gs pos="0">
                    <a:srgbClr val="ECECEE"/>
                  </a:gs>
                  <a:gs pos="100000">
                    <a:srgbClr val="E8EAF0"/>
                  </a:gs>
                </a:gsLst>
                <a:lin ang="5400000" scaled="1"/>
              </a:gra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8596E096-A97B-45B4-B128-FB49AD970C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7130" y="1166481"/>
                <a:ext cx="992148" cy="728744"/>
              </a:xfrm>
              <a:custGeom>
                <a:avLst/>
                <a:gdLst>
                  <a:gd name="T0" fmla="*/ 690 w 702"/>
                  <a:gd name="T1" fmla="*/ 144 h 517"/>
                  <a:gd name="T2" fmla="*/ 358 w 702"/>
                  <a:gd name="T3" fmla="*/ 1 h 517"/>
                  <a:gd name="T4" fmla="*/ 351 w 702"/>
                  <a:gd name="T5" fmla="*/ 0 h 517"/>
                  <a:gd name="T6" fmla="*/ 345 w 702"/>
                  <a:gd name="T7" fmla="*/ 1 h 517"/>
                  <a:gd name="T8" fmla="*/ 12 w 702"/>
                  <a:gd name="T9" fmla="*/ 144 h 517"/>
                  <a:gd name="T10" fmla="*/ 0 w 702"/>
                  <a:gd name="T11" fmla="*/ 164 h 517"/>
                  <a:gd name="T12" fmla="*/ 12 w 702"/>
                  <a:gd name="T13" fmla="*/ 183 h 517"/>
                  <a:gd name="T14" fmla="*/ 345 w 702"/>
                  <a:gd name="T15" fmla="*/ 326 h 517"/>
                  <a:gd name="T16" fmla="*/ 358 w 702"/>
                  <a:gd name="T17" fmla="*/ 326 h 517"/>
                  <a:gd name="T18" fmla="*/ 616 w 702"/>
                  <a:gd name="T19" fmla="*/ 215 h 517"/>
                  <a:gd name="T20" fmla="*/ 616 w 702"/>
                  <a:gd name="T21" fmla="*/ 329 h 517"/>
                  <a:gd name="T22" fmla="*/ 593 w 702"/>
                  <a:gd name="T23" fmla="*/ 370 h 517"/>
                  <a:gd name="T24" fmla="*/ 616 w 702"/>
                  <a:gd name="T25" fmla="*/ 412 h 517"/>
                  <a:gd name="T26" fmla="*/ 616 w 702"/>
                  <a:gd name="T27" fmla="*/ 452 h 517"/>
                  <a:gd name="T28" fmla="*/ 650 w 702"/>
                  <a:gd name="T29" fmla="*/ 452 h 517"/>
                  <a:gd name="T30" fmla="*/ 650 w 702"/>
                  <a:gd name="T31" fmla="*/ 412 h 517"/>
                  <a:gd name="T32" fmla="*/ 674 w 702"/>
                  <a:gd name="T33" fmla="*/ 370 h 517"/>
                  <a:gd name="T34" fmla="*/ 650 w 702"/>
                  <a:gd name="T35" fmla="*/ 329 h 517"/>
                  <a:gd name="T36" fmla="*/ 650 w 702"/>
                  <a:gd name="T37" fmla="*/ 200 h 517"/>
                  <a:gd name="T38" fmla="*/ 690 w 702"/>
                  <a:gd name="T39" fmla="*/ 183 h 517"/>
                  <a:gd name="T40" fmla="*/ 702 w 702"/>
                  <a:gd name="T41" fmla="*/ 164 h 517"/>
                  <a:gd name="T42" fmla="*/ 690 w 702"/>
                  <a:gd name="T43" fmla="*/ 144 h 517"/>
                  <a:gd name="T44" fmla="*/ 351 w 702"/>
                  <a:gd name="T45" fmla="*/ 355 h 517"/>
                  <a:gd name="T46" fmla="*/ 336 w 702"/>
                  <a:gd name="T47" fmla="*/ 352 h 517"/>
                  <a:gd name="T48" fmla="*/ 129 w 702"/>
                  <a:gd name="T49" fmla="*/ 262 h 517"/>
                  <a:gd name="T50" fmla="*/ 129 w 702"/>
                  <a:gd name="T51" fmla="*/ 386 h 517"/>
                  <a:gd name="T52" fmla="*/ 327 w 702"/>
                  <a:gd name="T53" fmla="*/ 517 h 517"/>
                  <a:gd name="T54" fmla="*/ 375 w 702"/>
                  <a:gd name="T55" fmla="*/ 517 h 517"/>
                  <a:gd name="T56" fmla="*/ 574 w 702"/>
                  <a:gd name="T57" fmla="*/ 386 h 517"/>
                  <a:gd name="T58" fmla="*/ 574 w 702"/>
                  <a:gd name="T59" fmla="*/ 262 h 517"/>
                  <a:gd name="T60" fmla="*/ 366 w 702"/>
                  <a:gd name="T61" fmla="*/ 352 h 517"/>
                  <a:gd name="T62" fmla="*/ 351 w 702"/>
                  <a:gd name="T63" fmla="*/ 35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2" h="517">
                    <a:moveTo>
                      <a:pt x="690" y="144"/>
                    </a:moveTo>
                    <a:cubicBezTo>
                      <a:pt x="358" y="1"/>
                      <a:pt x="358" y="1"/>
                      <a:pt x="358" y="1"/>
                    </a:cubicBezTo>
                    <a:cubicBezTo>
                      <a:pt x="356" y="0"/>
                      <a:pt x="353" y="0"/>
                      <a:pt x="351" y="0"/>
                    </a:cubicBezTo>
                    <a:cubicBezTo>
                      <a:pt x="349" y="0"/>
                      <a:pt x="347" y="0"/>
                      <a:pt x="345" y="1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5" y="147"/>
                      <a:pt x="0" y="155"/>
                      <a:pt x="0" y="164"/>
                    </a:cubicBezTo>
                    <a:cubicBezTo>
                      <a:pt x="0" y="172"/>
                      <a:pt x="5" y="180"/>
                      <a:pt x="12" y="183"/>
                    </a:cubicBezTo>
                    <a:cubicBezTo>
                      <a:pt x="345" y="326"/>
                      <a:pt x="345" y="326"/>
                      <a:pt x="345" y="326"/>
                    </a:cubicBezTo>
                    <a:cubicBezTo>
                      <a:pt x="349" y="328"/>
                      <a:pt x="354" y="328"/>
                      <a:pt x="358" y="326"/>
                    </a:cubicBezTo>
                    <a:cubicBezTo>
                      <a:pt x="616" y="215"/>
                      <a:pt x="616" y="215"/>
                      <a:pt x="616" y="215"/>
                    </a:cubicBezTo>
                    <a:cubicBezTo>
                      <a:pt x="616" y="329"/>
                      <a:pt x="616" y="329"/>
                      <a:pt x="616" y="329"/>
                    </a:cubicBezTo>
                    <a:cubicBezTo>
                      <a:pt x="602" y="336"/>
                      <a:pt x="593" y="352"/>
                      <a:pt x="593" y="370"/>
                    </a:cubicBezTo>
                    <a:cubicBezTo>
                      <a:pt x="593" y="389"/>
                      <a:pt x="602" y="405"/>
                      <a:pt x="616" y="412"/>
                    </a:cubicBezTo>
                    <a:cubicBezTo>
                      <a:pt x="616" y="452"/>
                      <a:pt x="616" y="452"/>
                      <a:pt x="616" y="452"/>
                    </a:cubicBezTo>
                    <a:cubicBezTo>
                      <a:pt x="650" y="452"/>
                      <a:pt x="650" y="452"/>
                      <a:pt x="650" y="452"/>
                    </a:cubicBezTo>
                    <a:cubicBezTo>
                      <a:pt x="650" y="412"/>
                      <a:pt x="650" y="412"/>
                      <a:pt x="650" y="412"/>
                    </a:cubicBezTo>
                    <a:cubicBezTo>
                      <a:pt x="664" y="405"/>
                      <a:pt x="674" y="389"/>
                      <a:pt x="674" y="370"/>
                    </a:cubicBezTo>
                    <a:cubicBezTo>
                      <a:pt x="674" y="352"/>
                      <a:pt x="664" y="336"/>
                      <a:pt x="650" y="329"/>
                    </a:cubicBezTo>
                    <a:cubicBezTo>
                      <a:pt x="650" y="200"/>
                      <a:pt x="650" y="200"/>
                      <a:pt x="650" y="200"/>
                    </a:cubicBezTo>
                    <a:cubicBezTo>
                      <a:pt x="690" y="183"/>
                      <a:pt x="690" y="183"/>
                      <a:pt x="690" y="183"/>
                    </a:cubicBezTo>
                    <a:cubicBezTo>
                      <a:pt x="697" y="180"/>
                      <a:pt x="702" y="172"/>
                      <a:pt x="702" y="164"/>
                    </a:cubicBezTo>
                    <a:cubicBezTo>
                      <a:pt x="702" y="155"/>
                      <a:pt x="697" y="147"/>
                      <a:pt x="690" y="144"/>
                    </a:cubicBezTo>
                    <a:close/>
                    <a:moveTo>
                      <a:pt x="351" y="355"/>
                    </a:moveTo>
                    <a:cubicBezTo>
                      <a:pt x="346" y="355"/>
                      <a:pt x="341" y="354"/>
                      <a:pt x="336" y="352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29" y="386"/>
                      <a:pt x="129" y="386"/>
                      <a:pt x="129" y="386"/>
                    </a:cubicBezTo>
                    <a:cubicBezTo>
                      <a:pt x="129" y="487"/>
                      <a:pt x="280" y="517"/>
                      <a:pt x="327" y="517"/>
                    </a:cubicBezTo>
                    <a:cubicBezTo>
                      <a:pt x="375" y="517"/>
                      <a:pt x="375" y="517"/>
                      <a:pt x="375" y="517"/>
                    </a:cubicBezTo>
                    <a:cubicBezTo>
                      <a:pt x="410" y="517"/>
                      <a:pt x="574" y="487"/>
                      <a:pt x="574" y="386"/>
                    </a:cubicBezTo>
                    <a:cubicBezTo>
                      <a:pt x="574" y="262"/>
                      <a:pt x="574" y="262"/>
                      <a:pt x="574" y="262"/>
                    </a:cubicBezTo>
                    <a:cubicBezTo>
                      <a:pt x="366" y="352"/>
                      <a:pt x="366" y="352"/>
                      <a:pt x="366" y="352"/>
                    </a:cubicBezTo>
                    <a:cubicBezTo>
                      <a:pt x="361" y="354"/>
                      <a:pt x="356" y="355"/>
                      <a:pt x="351" y="35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sz="32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DC60CC1-FA4A-431F-9DE1-6B41B48C6A41}"/>
                </a:ext>
              </a:extLst>
            </p:cNvPr>
            <p:cNvSpPr txBox="1"/>
            <p:nvPr/>
          </p:nvSpPr>
          <p:spPr>
            <a:xfrm>
              <a:off x="1208746" y="4180806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>
                <a:defRPr/>
              </a:pPr>
              <a:r>
                <a:rPr kumimoji="1" lang="zh-CN" altLang="en-US" sz="4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目录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7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FA521F80-E6BB-46E0-9AE2-8D7CC32B3DE7}"/>
              </a:ext>
            </a:extLst>
          </p:cNvPr>
          <p:cNvGrpSpPr/>
          <p:nvPr/>
        </p:nvGrpSpPr>
        <p:grpSpPr>
          <a:xfrm>
            <a:off x="2491604" y="-432350"/>
            <a:ext cx="10242912" cy="7555054"/>
            <a:chOff x="4123114" y="1375187"/>
            <a:chExt cx="5295206" cy="283284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E49A049-4AA1-4792-BC07-24C655396FBD}"/>
                </a:ext>
              </a:extLst>
            </p:cNvPr>
            <p:cNvSpPr/>
            <p:nvPr userDrawn="1"/>
          </p:nvSpPr>
          <p:spPr>
            <a:xfrm>
              <a:off x="4846320" y="2041998"/>
              <a:ext cx="4572000" cy="216603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120EF9E-3B09-492B-94B4-6751369C6BE9}"/>
                </a:ext>
              </a:extLst>
            </p:cNvPr>
            <p:cNvSpPr/>
            <p:nvPr userDrawn="1"/>
          </p:nvSpPr>
          <p:spPr>
            <a:xfrm>
              <a:off x="4123114" y="1375187"/>
              <a:ext cx="4572000" cy="21660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C1BC651-E63E-4845-B758-9CD69DB53D37}"/>
                </a:ext>
              </a:extLst>
            </p:cNvPr>
            <p:cNvSpPr/>
            <p:nvPr userDrawn="1"/>
          </p:nvSpPr>
          <p:spPr>
            <a:xfrm>
              <a:off x="4572000" y="1749260"/>
              <a:ext cx="4572000" cy="2166033"/>
            </a:xfrm>
            <a:prstGeom prst="rect">
              <a:avLst/>
            </a:prstGeom>
            <a:solidFill>
              <a:srgbClr val="ECEBF2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5F3748B-2414-4877-86CE-D72BEECF4FFD}"/>
              </a:ext>
            </a:extLst>
          </p:cNvPr>
          <p:cNvGrpSpPr/>
          <p:nvPr/>
        </p:nvGrpSpPr>
        <p:grpSpPr>
          <a:xfrm>
            <a:off x="444086" y="1421324"/>
            <a:ext cx="2650513" cy="3528923"/>
            <a:chOff x="444086" y="1421324"/>
            <a:chExt cx="2650513" cy="352892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F4289A2A-7372-49E0-844F-F84192702CC1}"/>
                </a:ext>
              </a:extLst>
            </p:cNvPr>
            <p:cNvGrpSpPr/>
            <p:nvPr/>
          </p:nvGrpSpPr>
          <p:grpSpPr>
            <a:xfrm>
              <a:off x="444086" y="1421324"/>
              <a:ext cx="2650513" cy="2800802"/>
              <a:chOff x="4773208" y="235255"/>
              <a:chExt cx="2650513" cy="2800802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F6005604-2CC5-42E6-875C-A3C7C0EB2B99}"/>
                  </a:ext>
                </a:extLst>
              </p:cNvPr>
              <p:cNvSpPr/>
              <p:nvPr/>
            </p:nvSpPr>
            <p:spPr>
              <a:xfrm>
                <a:off x="4773208" y="235255"/>
                <a:ext cx="1898885" cy="1898884"/>
              </a:xfrm>
              <a:prstGeom prst="ellipse">
                <a:avLst/>
              </a:prstGeom>
              <a:solidFill>
                <a:srgbClr val="FFFEFF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0031F2D-6A26-43C9-B70B-AAC721A9513E}"/>
                  </a:ext>
                </a:extLst>
              </p:cNvPr>
              <p:cNvSpPr/>
              <p:nvPr/>
            </p:nvSpPr>
            <p:spPr>
              <a:xfrm>
                <a:off x="5524836" y="1137174"/>
                <a:ext cx="1898885" cy="1898883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FAA93C9D-7B46-41FE-88AD-F0267EDED7A0}"/>
                  </a:ext>
                </a:extLst>
              </p:cNvPr>
              <p:cNvSpPr/>
              <p:nvPr/>
            </p:nvSpPr>
            <p:spPr>
              <a:xfrm>
                <a:off x="5219691" y="600046"/>
                <a:ext cx="1898885" cy="1898883"/>
              </a:xfrm>
              <a:prstGeom prst="ellipse">
                <a:avLst/>
              </a:prstGeom>
              <a:gradFill>
                <a:gsLst>
                  <a:gs pos="0">
                    <a:srgbClr val="ECECEE"/>
                  </a:gs>
                  <a:gs pos="100000">
                    <a:srgbClr val="E8EAF0"/>
                  </a:gs>
                </a:gsLst>
                <a:lin ang="5400000" scaled="1"/>
              </a:gra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8596E096-A97B-45B4-B128-FB49AD970C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7130" y="1166481"/>
                <a:ext cx="992148" cy="728744"/>
              </a:xfrm>
              <a:custGeom>
                <a:avLst/>
                <a:gdLst>
                  <a:gd name="T0" fmla="*/ 690 w 702"/>
                  <a:gd name="T1" fmla="*/ 144 h 517"/>
                  <a:gd name="T2" fmla="*/ 358 w 702"/>
                  <a:gd name="T3" fmla="*/ 1 h 517"/>
                  <a:gd name="T4" fmla="*/ 351 w 702"/>
                  <a:gd name="T5" fmla="*/ 0 h 517"/>
                  <a:gd name="T6" fmla="*/ 345 w 702"/>
                  <a:gd name="T7" fmla="*/ 1 h 517"/>
                  <a:gd name="T8" fmla="*/ 12 w 702"/>
                  <a:gd name="T9" fmla="*/ 144 h 517"/>
                  <a:gd name="T10" fmla="*/ 0 w 702"/>
                  <a:gd name="T11" fmla="*/ 164 h 517"/>
                  <a:gd name="T12" fmla="*/ 12 w 702"/>
                  <a:gd name="T13" fmla="*/ 183 h 517"/>
                  <a:gd name="T14" fmla="*/ 345 w 702"/>
                  <a:gd name="T15" fmla="*/ 326 h 517"/>
                  <a:gd name="T16" fmla="*/ 358 w 702"/>
                  <a:gd name="T17" fmla="*/ 326 h 517"/>
                  <a:gd name="T18" fmla="*/ 616 w 702"/>
                  <a:gd name="T19" fmla="*/ 215 h 517"/>
                  <a:gd name="T20" fmla="*/ 616 w 702"/>
                  <a:gd name="T21" fmla="*/ 329 h 517"/>
                  <a:gd name="T22" fmla="*/ 593 w 702"/>
                  <a:gd name="T23" fmla="*/ 370 h 517"/>
                  <a:gd name="T24" fmla="*/ 616 w 702"/>
                  <a:gd name="T25" fmla="*/ 412 h 517"/>
                  <a:gd name="T26" fmla="*/ 616 w 702"/>
                  <a:gd name="T27" fmla="*/ 452 h 517"/>
                  <a:gd name="T28" fmla="*/ 650 w 702"/>
                  <a:gd name="T29" fmla="*/ 452 h 517"/>
                  <a:gd name="T30" fmla="*/ 650 w 702"/>
                  <a:gd name="T31" fmla="*/ 412 h 517"/>
                  <a:gd name="T32" fmla="*/ 674 w 702"/>
                  <a:gd name="T33" fmla="*/ 370 h 517"/>
                  <a:gd name="T34" fmla="*/ 650 w 702"/>
                  <a:gd name="T35" fmla="*/ 329 h 517"/>
                  <a:gd name="T36" fmla="*/ 650 w 702"/>
                  <a:gd name="T37" fmla="*/ 200 h 517"/>
                  <a:gd name="T38" fmla="*/ 690 w 702"/>
                  <a:gd name="T39" fmla="*/ 183 h 517"/>
                  <a:gd name="T40" fmla="*/ 702 w 702"/>
                  <a:gd name="T41" fmla="*/ 164 h 517"/>
                  <a:gd name="T42" fmla="*/ 690 w 702"/>
                  <a:gd name="T43" fmla="*/ 144 h 517"/>
                  <a:gd name="T44" fmla="*/ 351 w 702"/>
                  <a:gd name="T45" fmla="*/ 355 h 517"/>
                  <a:gd name="T46" fmla="*/ 336 w 702"/>
                  <a:gd name="T47" fmla="*/ 352 h 517"/>
                  <a:gd name="T48" fmla="*/ 129 w 702"/>
                  <a:gd name="T49" fmla="*/ 262 h 517"/>
                  <a:gd name="T50" fmla="*/ 129 w 702"/>
                  <a:gd name="T51" fmla="*/ 386 h 517"/>
                  <a:gd name="T52" fmla="*/ 327 w 702"/>
                  <a:gd name="T53" fmla="*/ 517 h 517"/>
                  <a:gd name="T54" fmla="*/ 375 w 702"/>
                  <a:gd name="T55" fmla="*/ 517 h 517"/>
                  <a:gd name="T56" fmla="*/ 574 w 702"/>
                  <a:gd name="T57" fmla="*/ 386 h 517"/>
                  <a:gd name="T58" fmla="*/ 574 w 702"/>
                  <a:gd name="T59" fmla="*/ 262 h 517"/>
                  <a:gd name="T60" fmla="*/ 366 w 702"/>
                  <a:gd name="T61" fmla="*/ 352 h 517"/>
                  <a:gd name="T62" fmla="*/ 351 w 702"/>
                  <a:gd name="T63" fmla="*/ 35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2" h="517">
                    <a:moveTo>
                      <a:pt x="690" y="144"/>
                    </a:moveTo>
                    <a:cubicBezTo>
                      <a:pt x="358" y="1"/>
                      <a:pt x="358" y="1"/>
                      <a:pt x="358" y="1"/>
                    </a:cubicBezTo>
                    <a:cubicBezTo>
                      <a:pt x="356" y="0"/>
                      <a:pt x="353" y="0"/>
                      <a:pt x="351" y="0"/>
                    </a:cubicBezTo>
                    <a:cubicBezTo>
                      <a:pt x="349" y="0"/>
                      <a:pt x="347" y="0"/>
                      <a:pt x="345" y="1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5" y="147"/>
                      <a:pt x="0" y="155"/>
                      <a:pt x="0" y="164"/>
                    </a:cubicBezTo>
                    <a:cubicBezTo>
                      <a:pt x="0" y="172"/>
                      <a:pt x="5" y="180"/>
                      <a:pt x="12" y="183"/>
                    </a:cubicBezTo>
                    <a:cubicBezTo>
                      <a:pt x="345" y="326"/>
                      <a:pt x="345" y="326"/>
                      <a:pt x="345" y="326"/>
                    </a:cubicBezTo>
                    <a:cubicBezTo>
                      <a:pt x="349" y="328"/>
                      <a:pt x="354" y="328"/>
                      <a:pt x="358" y="326"/>
                    </a:cubicBezTo>
                    <a:cubicBezTo>
                      <a:pt x="616" y="215"/>
                      <a:pt x="616" y="215"/>
                      <a:pt x="616" y="215"/>
                    </a:cubicBezTo>
                    <a:cubicBezTo>
                      <a:pt x="616" y="329"/>
                      <a:pt x="616" y="329"/>
                      <a:pt x="616" y="329"/>
                    </a:cubicBezTo>
                    <a:cubicBezTo>
                      <a:pt x="602" y="336"/>
                      <a:pt x="593" y="352"/>
                      <a:pt x="593" y="370"/>
                    </a:cubicBezTo>
                    <a:cubicBezTo>
                      <a:pt x="593" y="389"/>
                      <a:pt x="602" y="405"/>
                      <a:pt x="616" y="412"/>
                    </a:cubicBezTo>
                    <a:cubicBezTo>
                      <a:pt x="616" y="452"/>
                      <a:pt x="616" y="452"/>
                      <a:pt x="616" y="452"/>
                    </a:cubicBezTo>
                    <a:cubicBezTo>
                      <a:pt x="650" y="452"/>
                      <a:pt x="650" y="452"/>
                      <a:pt x="650" y="452"/>
                    </a:cubicBezTo>
                    <a:cubicBezTo>
                      <a:pt x="650" y="412"/>
                      <a:pt x="650" y="412"/>
                      <a:pt x="650" y="412"/>
                    </a:cubicBezTo>
                    <a:cubicBezTo>
                      <a:pt x="664" y="405"/>
                      <a:pt x="674" y="389"/>
                      <a:pt x="674" y="370"/>
                    </a:cubicBezTo>
                    <a:cubicBezTo>
                      <a:pt x="674" y="352"/>
                      <a:pt x="664" y="336"/>
                      <a:pt x="650" y="329"/>
                    </a:cubicBezTo>
                    <a:cubicBezTo>
                      <a:pt x="650" y="200"/>
                      <a:pt x="650" y="200"/>
                      <a:pt x="650" y="200"/>
                    </a:cubicBezTo>
                    <a:cubicBezTo>
                      <a:pt x="690" y="183"/>
                      <a:pt x="690" y="183"/>
                      <a:pt x="690" y="183"/>
                    </a:cubicBezTo>
                    <a:cubicBezTo>
                      <a:pt x="697" y="180"/>
                      <a:pt x="702" y="172"/>
                      <a:pt x="702" y="164"/>
                    </a:cubicBezTo>
                    <a:cubicBezTo>
                      <a:pt x="702" y="155"/>
                      <a:pt x="697" y="147"/>
                      <a:pt x="690" y="144"/>
                    </a:cubicBezTo>
                    <a:close/>
                    <a:moveTo>
                      <a:pt x="351" y="355"/>
                    </a:moveTo>
                    <a:cubicBezTo>
                      <a:pt x="346" y="355"/>
                      <a:pt x="341" y="354"/>
                      <a:pt x="336" y="352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29" y="386"/>
                      <a:pt x="129" y="386"/>
                      <a:pt x="129" y="386"/>
                    </a:cubicBezTo>
                    <a:cubicBezTo>
                      <a:pt x="129" y="487"/>
                      <a:pt x="280" y="517"/>
                      <a:pt x="327" y="517"/>
                    </a:cubicBezTo>
                    <a:cubicBezTo>
                      <a:pt x="375" y="517"/>
                      <a:pt x="375" y="517"/>
                      <a:pt x="375" y="517"/>
                    </a:cubicBezTo>
                    <a:cubicBezTo>
                      <a:pt x="410" y="517"/>
                      <a:pt x="574" y="487"/>
                      <a:pt x="574" y="386"/>
                    </a:cubicBezTo>
                    <a:cubicBezTo>
                      <a:pt x="574" y="262"/>
                      <a:pt x="574" y="262"/>
                      <a:pt x="574" y="262"/>
                    </a:cubicBezTo>
                    <a:cubicBezTo>
                      <a:pt x="366" y="352"/>
                      <a:pt x="366" y="352"/>
                      <a:pt x="366" y="352"/>
                    </a:cubicBezTo>
                    <a:cubicBezTo>
                      <a:pt x="361" y="354"/>
                      <a:pt x="356" y="355"/>
                      <a:pt x="351" y="35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sz="32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DC60CC1-FA4A-431F-9DE1-6B41B48C6A41}"/>
                </a:ext>
              </a:extLst>
            </p:cNvPr>
            <p:cNvSpPr txBox="1"/>
            <p:nvPr/>
          </p:nvSpPr>
          <p:spPr>
            <a:xfrm>
              <a:off x="644490" y="4180806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>
                <a:defRPr/>
              </a:pPr>
              <a:r>
                <a:rPr kumimoji="1" lang="zh-CN" altLang="en-US" sz="4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课后回顾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AFE11E2-B1D9-4983-8B70-834EB3BC5292}"/>
              </a:ext>
            </a:extLst>
          </p:cNvPr>
          <p:cNvGrpSpPr/>
          <p:nvPr/>
        </p:nvGrpSpPr>
        <p:grpSpPr>
          <a:xfrm>
            <a:off x="4636568" y="1302460"/>
            <a:ext cx="5145422" cy="826347"/>
            <a:chOff x="3926652" y="1015035"/>
            <a:chExt cx="5145422" cy="826347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F0FEABF-D860-49C1-8CA8-A4747CF020CB}"/>
                </a:ext>
              </a:extLst>
            </p:cNvPr>
            <p:cNvSpPr txBox="1"/>
            <p:nvPr/>
          </p:nvSpPr>
          <p:spPr>
            <a:xfrm>
              <a:off x="4937609" y="1135821"/>
              <a:ext cx="41344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通过描点法画反比例函数</a:t>
              </a: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CEB4D1B-CBA8-4FC0-85FD-3957B1F54013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452AC8C-67A6-4A4C-B4F5-E9A0201BB8BB}"/>
              </a:ext>
            </a:extLst>
          </p:cNvPr>
          <p:cNvGrpSpPr/>
          <p:nvPr/>
        </p:nvGrpSpPr>
        <p:grpSpPr>
          <a:xfrm>
            <a:off x="4636568" y="2875530"/>
            <a:ext cx="3709132" cy="826347"/>
            <a:chOff x="3926652" y="1015035"/>
            <a:chExt cx="3709132" cy="826347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615A420-9352-4433-82A5-F1AF9D366E1B}"/>
                </a:ext>
              </a:extLst>
            </p:cNvPr>
            <p:cNvSpPr txBox="1"/>
            <p:nvPr/>
          </p:nvSpPr>
          <p:spPr>
            <a:xfrm>
              <a:off x="4937609" y="1135820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反比例函数性质</a:t>
              </a: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4864EE4-89E9-4418-9739-CDB09E4FAC81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FF98337-1534-4829-874C-947CF5ED4550}"/>
              </a:ext>
            </a:extLst>
          </p:cNvPr>
          <p:cNvGrpSpPr/>
          <p:nvPr/>
        </p:nvGrpSpPr>
        <p:grpSpPr>
          <a:xfrm>
            <a:off x="4636568" y="4448600"/>
            <a:ext cx="3709132" cy="826347"/>
            <a:chOff x="3926652" y="1015035"/>
            <a:chExt cx="3709132" cy="826347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FBE8F01-9552-4531-8BB8-84490D68B9D1}"/>
                </a:ext>
              </a:extLst>
            </p:cNvPr>
            <p:cNvSpPr txBox="1"/>
            <p:nvPr/>
          </p:nvSpPr>
          <p:spPr>
            <a:xfrm>
              <a:off x="4937609" y="1155699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反比例函数图像</a:t>
              </a: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220AC32-0852-4A05-9A55-C9B90F2A2EAC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4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4494FA83-8004-4DDC-8A14-2B695BEFEEF6}"/>
              </a:ext>
            </a:extLst>
          </p:cNvPr>
          <p:cNvSpPr/>
          <p:nvPr/>
        </p:nvSpPr>
        <p:spPr>
          <a:xfrm>
            <a:off x="-18178" y="1"/>
            <a:ext cx="12210178" cy="6858000"/>
          </a:xfrm>
          <a:prstGeom prst="rect">
            <a:avLst/>
          </a:prstGeom>
          <a:blipFill dpi="0" rotWithShape="1">
            <a:blip r:embed="rId2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C75DD88-3FC1-4C1D-AD46-7175E547FB03}"/>
              </a:ext>
            </a:extLst>
          </p:cNvPr>
          <p:cNvGrpSpPr/>
          <p:nvPr/>
        </p:nvGrpSpPr>
        <p:grpSpPr>
          <a:xfrm>
            <a:off x="-383358" y="680116"/>
            <a:ext cx="12502788" cy="5374767"/>
            <a:chOff x="4123114" y="1375187"/>
            <a:chExt cx="5295206" cy="283284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DD25F3D-AEFA-4C00-8362-643943749D84}"/>
                </a:ext>
              </a:extLst>
            </p:cNvPr>
            <p:cNvSpPr/>
            <p:nvPr userDrawn="1"/>
          </p:nvSpPr>
          <p:spPr>
            <a:xfrm>
              <a:off x="4846320" y="2041998"/>
              <a:ext cx="4572000" cy="216603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75393FA-D721-4580-9CBF-C67D75B1FA92}"/>
                </a:ext>
              </a:extLst>
            </p:cNvPr>
            <p:cNvSpPr/>
            <p:nvPr userDrawn="1"/>
          </p:nvSpPr>
          <p:spPr>
            <a:xfrm>
              <a:off x="4123114" y="1375187"/>
              <a:ext cx="4572000" cy="21660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B2FE67A-2AA7-4BF4-A2C2-8DEDF69ADA3D}"/>
                </a:ext>
              </a:extLst>
            </p:cNvPr>
            <p:cNvSpPr/>
            <p:nvPr userDrawn="1"/>
          </p:nvSpPr>
          <p:spPr>
            <a:xfrm>
              <a:off x="4572000" y="1749260"/>
              <a:ext cx="4572000" cy="2166033"/>
            </a:xfrm>
            <a:prstGeom prst="rect">
              <a:avLst/>
            </a:prstGeom>
            <a:solidFill>
              <a:srgbClr val="ECEB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353FE69B-19B6-4242-82EC-BB884C20CB93}"/>
              </a:ext>
            </a:extLst>
          </p:cNvPr>
          <p:cNvSpPr/>
          <p:nvPr/>
        </p:nvSpPr>
        <p:spPr bwMode="auto">
          <a:xfrm>
            <a:off x="3796506" y="4783499"/>
            <a:ext cx="4453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>
              <a:defRPr/>
            </a:pP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</a:rPr>
              <a:t>某某中小学 九年级数学下册 第</a:t>
            </a:r>
            <a:r>
              <a:rPr lang="en-US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</a:rPr>
              <a:t>26</a:t>
            </a: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</a:rPr>
              <a:t>章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FA57077-8BB8-4733-88B5-F04728980173}"/>
              </a:ext>
            </a:extLst>
          </p:cNvPr>
          <p:cNvGrpSpPr/>
          <p:nvPr/>
        </p:nvGrpSpPr>
        <p:grpSpPr>
          <a:xfrm>
            <a:off x="3267772" y="5764125"/>
            <a:ext cx="6047860" cy="796368"/>
            <a:chOff x="3340342" y="5793153"/>
            <a:chExt cx="6047860" cy="79636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33EDDF6-BBE6-436E-B10D-9BF44982FCB4}"/>
                </a:ext>
              </a:extLst>
            </p:cNvPr>
            <p:cNvSpPr/>
            <p:nvPr/>
          </p:nvSpPr>
          <p:spPr>
            <a:xfrm>
              <a:off x="3957712" y="6006671"/>
              <a:ext cx="2243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讲授时间：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8E51408-47D2-441B-A1A9-4210F36B53B6}"/>
                </a:ext>
              </a:extLst>
            </p:cNvPr>
            <p:cNvGrpSpPr/>
            <p:nvPr/>
          </p:nvGrpSpPr>
          <p:grpSpPr>
            <a:xfrm>
              <a:off x="3340342" y="5793153"/>
              <a:ext cx="767367" cy="796368"/>
              <a:chOff x="3349030" y="3523033"/>
              <a:chExt cx="563557" cy="584855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883A8DB-1835-414A-8FD6-F68D8D50D72C}"/>
                  </a:ext>
                </a:extLst>
              </p:cNvPr>
              <p:cNvGrpSpPr/>
              <p:nvPr/>
            </p:nvGrpSpPr>
            <p:grpSpPr>
              <a:xfrm>
                <a:off x="3349030" y="3523033"/>
                <a:ext cx="563557" cy="584855"/>
                <a:chOff x="3065803" y="729731"/>
                <a:chExt cx="3479126" cy="3610618"/>
              </a:xfrm>
            </p:grpSpPr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7AC38916-7C08-4312-8A36-19172CF68EC9}"/>
                    </a:ext>
                  </a:extLst>
                </p:cNvPr>
                <p:cNvSpPr/>
                <p:nvPr/>
              </p:nvSpPr>
              <p:spPr>
                <a:xfrm>
                  <a:off x="3065803" y="729731"/>
                  <a:ext cx="2867461" cy="2867468"/>
                </a:xfrm>
                <a:prstGeom prst="ellipse">
                  <a:avLst/>
                </a:prstGeom>
                <a:solidFill>
                  <a:srgbClr val="FFFE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5B8E6A7B-181A-4D2C-B7E6-0CF09D916F02}"/>
                    </a:ext>
                  </a:extLst>
                </p:cNvPr>
                <p:cNvSpPr/>
                <p:nvPr/>
              </p:nvSpPr>
              <p:spPr>
                <a:xfrm>
                  <a:off x="3677462" y="1472888"/>
                  <a:ext cx="2867467" cy="2867461"/>
                </a:xfrm>
                <a:prstGeom prst="ellipse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365BFF73-05A1-4571-A696-C61C82C107E3}"/>
                    </a:ext>
                  </a:extLst>
                </p:cNvPr>
                <p:cNvSpPr/>
                <p:nvPr/>
              </p:nvSpPr>
              <p:spPr>
                <a:xfrm>
                  <a:off x="3288176" y="919103"/>
                  <a:ext cx="2867466" cy="2867463"/>
                </a:xfrm>
                <a:prstGeom prst="ellipse">
                  <a:avLst/>
                </a:prstGeom>
                <a:gradFill>
                  <a:gsLst>
                    <a:gs pos="0">
                      <a:srgbClr val="ECECEE"/>
                    </a:gs>
                    <a:gs pos="100000">
                      <a:srgbClr val="E8EAF0"/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14" name="Group 4">
                <a:extLst>
                  <a:ext uri="{FF2B5EF4-FFF2-40B4-BE49-F238E27FC236}">
                    <a16:creationId xmlns:a16="http://schemas.microsoft.com/office/drawing/2014/main" id="{81200567-70BF-46AA-96E4-3483BAABC92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511560" y="3699760"/>
                <a:ext cx="236618" cy="231960"/>
                <a:chOff x="2498" y="1246"/>
                <a:chExt cx="762" cy="747"/>
              </a:xfrm>
              <a:solidFill>
                <a:srgbClr val="8F93A1"/>
              </a:solidFill>
            </p:grpSpPr>
            <p:sp>
              <p:nvSpPr>
                <p:cNvPr id="15" name="Freeform 5">
                  <a:extLst>
                    <a:ext uri="{FF2B5EF4-FFF2-40B4-BE49-F238E27FC236}">
                      <a16:creationId xmlns:a16="http://schemas.microsoft.com/office/drawing/2014/main" id="{126008FB-E984-4840-90DB-0EBDFE6D5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4" y="1251"/>
                  <a:ext cx="426" cy="440"/>
                </a:xfrm>
                <a:custGeom>
                  <a:avLst/>
                  <a:gdLst>
                    <a:gd name="T0" fmla="*/ 297 w 349"/>
                    <a:gd name="T1" fmla="*/ 0 h 362"/>
                    <a:gd name="T2" fmla="*/ 19 w 349"/>
                    <a:gd name="T3" fmla="*/ 0 h 362"/>
                    <a:gd name="T4" fmla="*/ 0 w 349"/>
                    <a:gd name="T5" fmla="*/ 20 h 362"/>
                    <a:gd name="T6" fmla="*/ 19 w 349"/>
                    <a:gd name="T7" fmla="*/ 39 h 362"/>
                    <a:gd name="T8" fmla="*/ 297 w 349"/>
                    <a:gd name="T9" fmla="*/ 39 h 362"/>
                    <a:gd name="T10" fmla="*/ 310 w 349"/>
                    <a:gd name="T11" fmla="*/ 52 h 362"/>
                    <a:gd name="T12" fmla="*/ 310 w 349"/>
                    <a:gd name="T13" fmla="*/ 310 h 362"/>
                    <a:gd name="T14" fmla="*/ 297 w 349"/>
                    <a:gd name="T15" fmla="*/ 322 h 362"/>
                    <a:gd name="T16" fmla="*/ 19 w 349"/>
                    <a:gd name="T17" fmla="*/ 322 h 362"/>
                    <a:gd name="T18" fmla="*/ 0 w 349"/>
                    <a:gd name="T19" fmla="*/ 342 h 362"/>
                    <a:gd name="T20" fmla="*/ 19 w 349"/>
                    <a:gd name="T21" fmla="*/ 362 h 362"/>
                    <a:gd name="T22" fmla="*/ 297 w 349"/>
                    <a:gd name="T23" fmla="*/ 362 h 362"/>
                    <a:gd name="T24" fmla="*/ 349 w 349"/>
                    <a:gd name="T25" fmla="*/ 310 h 362"/>
                    <a:gd name="T26" fmla="*/ 349 w 349"/>
                    <a:gd name="T27" fmla="*/ 52 h 362"/>
                    <a:gd name="T28" fmla="*/ 297 w 349"/>
                    <a:gd name="T29" fmla="*/ 0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49" h="362">
                      <a:moveTo>
                        <a:pt x="297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39"/>
                        <a:pt x="19" y="39"/>
                      </a:cubicBezTo>
                      <a:cubicBezTo>
                        <a:pt x="297" y="39"/>
                        <a:pt x="297" y="39"/>
                        <a:pt x="297" y="39"/>
                      </a:cubicBezTo>
                      <a:cubicBezTo>
                        <a:pt x="304" y="39"/>
                        <a:pt x="310" y="45"/>
                        <a:pt x="310" y="52"/>
                      </a:cubicBezTo>
                      <a:cubicBezTo>
                        <a:pt x="310" y="310"/>
                        <a:pt x="310" y="310"/>
                        <a:pt x="310" y="310"/>
                      </a:cubicBezTo>
                      <a:cubicBezTo>
                        <a:pt x="310" y="317"/>
                        <a:pt x="304" y="322"/>
                        <a:pt x="297" y="322"/>
                      </a:cubicBezTo>
                      <a:cubicBezTo>
                        <a:pt x="19" y="322"/>
                        <a:pt x="19" y="322"/>
                        <a:pt x="19" y="322"/>
                      </a:cubicBezTo>
                      <a:cubicBezTo>
                        <a:pt x="9" y="322"/>
                        <a:pt x="0" y="331"/>
                        <a:pt x="0" y="342"/>
                      </a:cubicBezTo>
                      <a:cubicBezTo>
                        <a:pt x="0" y="353"/>
                        <a:pt x="9" y="362"/>
                        <a:pt x="19" y="362"/>
                      </a:cubicBezTo>
                      <a:cubicBezTo>
                        <a:pt x="297" y="362"/>
                        <a:pt x="297" y="362"/>
                        <a:pt x="297" y="362"/>
                      </a:cubicBezTo>
                      <a:cubicBezTo>
                        <a:pt x="326" y="362"/>
                        <a:pt x="349" y="338"/>
                        <a:pt x="349" y="310"/>
                      </a:cubicBezTo>
                      <a:cubicBezTo>
                        <a:pt x="349" y="52"/>
                        <a:pt x="349" y="52"/>
                        <a:pt x="349" y="52"/>
                      </a:cubicBezTo>
                      <a:cubicBezTo>
                        <a:pt x="349" y="24"/>
                        <a:pt x="326" y="0"/>
                        <a:pt x="2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" name="Freeform 6">
                  <a:extLst>
                    <a:ext uri="{FF2B5EF4-FFF2-40B4-BE49-F238E27FC236}">
                      <a16:creationId xmlns:a16="http://schemas.microsoft.com/office/drawing/2014/main" id="{6E2E3399-250E-4215-8E2A-46044AC21D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98" y="1246"/>
                  <a:ext cx="673" cy="747"/>
                </a:xfrm>
                <a:custGeom>
                  <a:avLst/>
                  <a:gdLst>
                    <a:gd name="T0" fmla="*/ 423 w 551"/>
                    <a:gd name="T1" fmla="*/ 309 h 614"/>
                    <a:gd name="T2" fmla="*/ 456 w 551"/>
                    <a:gd name="T3" fmla="*/ 222 h 614"/>
                    <a:gd name="T4" fmla="*/ 507 w 551"/>
                    <a:gd name="T5" fmla="*/ 256 h 614"/>
                    <a:gd name="T6" fmla="*/ 549 w 551"/>
                    <a:gd name="T7" fmla="*/ 93 h 614"/>
                    <a:gd name="T8" fmla="*/ 510 w 551"/>
                    <a:gd name="T9" fmla="*/ 86 h 614"/>
                    <a:gd name="T10" fmla="*/ 459 w 551"/>
                    <a:gd name="T11" fmla="*/ 171 h 614"/>
                    <a:gd name="T12" fmla="*/ 427 w 551"/>
                    <a:gd name="T13" fmla="*/ 180 h 614"/>
                    <a:gd name="T14" fmla="*/ 399 w 551"/>
                    <a:gd name="T15" fmla="*/ 237 h 614"/>
                    <a:gd name="T16" fmla="*/ 369 w 551"/>
                    <a:gd name="T17" fmla="*/ 263 h 614"/>
                    <a:gd name="T18" fmla="*/ 419 w 551"/>
                    <a:gd name="T19" fmla="*/ 310 h 614"/>
                    <a:gd name="T20" fmla="*/ 218 w 551"/>
                    <a:gd name="T21" fmla="*/ 85 h 614"/>
                    <a:gd name="T22" fmla="*/ 48 w 551"/>
                    <a:gd name="T23" fmla="*/ 85 h 614"/>
                    <a:gd name="T24" fmla="*/ 133 w 551"/>
                    <a:gd name="T25" fmla="*/ 39 h 614"/>
                    <a:gd name="T26" fmla="*/ 133 w 551"/>
                    <a:gd name="T27" fmla="*/ 132 h 614"/>
                    <a:gd name="T28" fmla="*/ 133 w 551"/>
                    <a:gd name="T29" fmla="*/ 39 h 614"/>
                    <a:gd name="T30" fmla="*/ 296 w 551"/>
                    <a:gd name="T31" fmla="*/ 183 h 614"/>
                    <a:gd name="T32" fmla="*/ 12 w 551"/>
                    <a:gd name="T33" fmla="*/ 196 h 614"/>
                    <a:gd name="T34" fmla="*/ 6 w 551"/>
                    <a:gd name="T35" fmla="*/ 381 h 614"/>
                    <a:gd name="T36" fmla="*/ 47 w 551"/>
                    <a:gd name="T37" fmla="*/ 430 h 614"/>
                    <a:gd name="T38" fmla="*/ 60 w 551"/>
                    <a:gd name="T39" fmla="*/ 562 h 614"/>
                    <a:gd name="T40" fmla="*/ 117 w 551"/>
                    <a:gd name="T41" fmla="*/ 614 h 614"/>
                    <a:gd name="T42" fmla="*/ 206 w 551"/>
                    <a:gd name="T43" fmla="*/ 562 h 614"/>
                    <a:gd name="T44" fmla="*/ 235 w 551"/>
                    <a:gd name="T45" fmla="*/ 298 h 614"/>
                    <a:gd name="T46" fmla="*/ 343 w 551"/>
                    <a:gd name="T47" fmla="*/ 230 h 614"/>
                    <a:gd name="T48" fmla="*/ 224 w 551"/>
                    <a:gd name="T49" fmla="*/ 261 h 614"/>
                    <a:gd name="T50" fmla="*/ 167 w 551"/>
                    <a:gd name="T51" fmla="*/ 559 h 614"/>
                    <a:gd name="T52" fmla="*/ 117 w 551"/>
                    <a:gd name="T53" fmla="*/ 575 h 614"/>
                    <a:gd name="T54" fmla="*/ 88 w 551"/>
                    <a:gd name="T55" fmla="*/ 429 h 614"/>
                    <a:gd name="T56" fmla="*/ 46 w 551"/>
                    <a:gd name="T57" fmla="*/ 382 h 614"/>
                    <a:gd name="T58" fmla="*/ 40 w 551"/>
                    <a:gd name="T59" fmla="*/ 226 h 614"/>
                    <a:gd name="T60" fmla="*/ 43 w 551"/>
                    <a:gd name="T61" fmla="*/ 222 h 614"/>
                    <a:gd name="T62" fmla="*/ 304 w 551"/>
                    <a:gd name="T63" fmla="*/ 230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51" h="614">
                      <a:moveTo>
                        <a:pt x="419" y="310"/>
                      </a:moveTo>
                      <a:cubicBezTo>
                        <a:pt x="420" y="310"/>
                        <a:pt x="422" y="310"/>
                        <a:pt x="423" y="309"/>
                      </a:cubicBezTo>
                      <a:cubicBezTo>
                        <a:pt x="430" y="308"/>
                        <a:pt x="436" y="302"/>
                        <a:pt x="438" y="295"/>
                      </a:cubicBezTo>
                      <a:cubicBezTo>
                        <a:pt x="456" y="222"/>
                        <a:pt x="456" y="222"/>
                        <a:pt x="456" y="222"/>
                      </a:cubicBezTo>
                      <a:cubicBezTo>
                        <a:pt x="488" y="252"/>
                        <a:pt x="488" y="252"/>
                        <a:pt x="488" y="252"/>
                      </a:cubicBezTo>
                      <a:cubicBezTo>
                        <a:pt x="493" y="257"/>
                        <a:pt x="501" y="258"/>
                        <a:pt x="507" y="256"/>
                      </a:cubicBezTo>
                      <a:cubicBezTo>
                        <a:pt x="514" y="254"/>
                        <a:pt x="519" y="248"/>
                        <a:pt x="521" y="241"/>
                      </a:cubicBezTo>
                      <a:cubicBezTo>
                        <a:pt x="549" y="93"/>
                        <a:pt x="549" y="93"/>
                        <a:pt x="549" y="93"/>
                      </a:cubicBezTo>
                      <a:cubicBezTo>
                        <a:pt x="551" y="82"/>
                        <a:pt x="544" y="72"/>
                        <a:pt x="533" y="70"/>
                      </a:cubicBezTo>
                      <a:cubicBezTo>
                        <a:pt x="523" y="68"/>
                        <a:pt x="512" y="75"/>
                        <a:pt x="510" y="86"/>
                      </a:cubicBezTo>
                      <a:cubicBezTo>
                        <a:pt x="489" y="199"/>
                        <a:pt x="489" y="199"/>
                        <a:pt x="489" y="199"/>
                      </a:cubicBezTo>
                      <a:cubicBezTo>
                        <a:pt x="459" y="171"/>
                        <a:pt x="459" y="171"/>
                        <a:pt x="459" y="171"/>
                      </a:cubicBezTo>
                      <a:cubicBezTo>
                        <a:pt x="454" y="166"/>
                        <a:pt x="447" y="164"/>
                        <a:pt x="441" y="166"/>
                      </a:cubicBezTo>
                      <a:cubicBezTo>
                        <a:pt x="434" y="168"/>
                        <a:pt x="429" y="173"/>
                        <a:pt x="427" y="180"/>
                      </a:cubicBezTo>
                      <a:cubicBezTo>
                        <a:pt x="409" y="249"/>
                        <a:pt x="409" y="249"/>
                        <a:pt x="409" y="249"/>
                      </a:cubicBezTo>
                      <a:cubicBezTo>
                        <a:pt x="399" y="237"/>
                        <a:pt x="399" y="237"/>
                        <a:pt x="399" y="237"/>
                      </a:cubicBezTo>
                      <a:cubicBezTo>
                        <a:pt x="392" y="229"/>
                        <a:pt x="379" y="228"/>
                        <a:pt x="371" y="235"/>
                      </a:cubicBezTo>
                      <a:cubicBezTo>
                        <a:pt x="363" y="242"/>
                        <a:pt x="362" y="254"/>
                        <a:pt x="369" y="263"/>
                      </a:cubicBezTo>
                      <a:cubicBezTo>
                        <a:pt x="404" y="303"/>
                        <a:pt x="404" y="303"/>
                        <a:pt x="404" y="303"/>
                      </a:cubicBezTo>
                      <a:cubicBezTo>
                        <a:pt x="408" y="307"/>
                        <a:pt x="413" y="310"/>
                        <a:pt x="419" y="310"/>
                      </a:cubicBezTo>
                      <a:close/>
                      <a:moveTo>
                        <a:pt x="133" y="171"/>
                      </a:moveTo>
                      <a:cubicBezTo>
                        <a:pt x="180" y="171"/>
                        <a:pt x="218" y="132"/>
                        <a:pt x="218" y="85"/>
                      </a:cubicBezTo>
                      <a:cubicBezTo>
                        <a:pt x="218" y="38"/>
                        <a:pt x="180" y="0"/>
                        <a:pt x="133" y="0"/>
                      </a:cubicBezTo>
                      <a:cubicBezTo>
                        <a:pt x="86" y="0"/>
                        <a:pt x="48" y="38"/>
                        <a:pt x="48" y="85"/>
                      </a:cubicBezTo>
                      <a:cubicBezTo>
                        <a:pt x="48" y="132"/>
                        <a:pt x="86" y="171"/>
                        <a:pt x="133" y="171"/>
                      </a:cubicBezTo>
                      <a:close/>
                      <a:moveTo>
                        <a:pt x="133" y="39"/>
                      </a:moveTo>
                      <a:cubicBezTo>
                        <a:pt x="158" y="39"/>
                        <a:pt x="179" y="60"/>
                        <a:pt x="179" y="85"/>
                      </a:cubicBezTo>
                      <a:cubicBezTo>
                        <a:pt x="179" y="111"/>
                        <a:pt x="159" y="132"/>
                        <a:pt x="133" y="132"/>
                      </a:cubicBezTo>
                      <a:cubicBezTo>
                        <a:pt x="107" y="132"/>
                        <a:pt x="87" y="111"/>
                        <a:pt x="87" y="85"/>
                      </a:cubicBezTo>
                      <a:cubicBezTo>
                        <a:pt x="87" y="60"/>
                        <a:pt x="108" y="39"/>
                        <a:pt x="133" y="39"/>
                      </a:cubicBezTo>
                      <a:close/>
                      <a:moveTo>
                        <a:pt x="343" y="230"/>
                      </a:moveTo>
                      <a:cubicBezTo>
                        <a:pt x="343" y="204"/>
                        <a:pt x="322" y="183"/>
                        <a:pt x="296" y="183"/>
                      </a:cubicBezTo>
                      <a:cubicBezTo>
                        <a:pt x="43" y="183"/>
                        <a:pt x="43" y="183"/>
                        <a:pt x="43" y="183"/>
                      </a:cubicBezTo>
                      <a:cubicBezTo>
                        <a:pt x="31" y="183"/>
                        <a:pt x="21" y="188"/>
                        <a:pt x="12" y="196"/>
                      </a:cubicBezTo>
                      <a:cubicBezTo>
                        <a:pt x="4" y="204"/>
                        <a:pt x="0" y="215"/>
                        <a:pt x="1" y="227"/>
                      </a:cubicBezTo>
                      <a:cubicBezTo>
                        <a:pt x="6" y="381"/>
                        <a:pt x="6" y="381"/>
                        <a:pt x="6" y="381"/>
                      </a:cubicBezTo>
                      <a:cubicBezTo>
                        <a:pt x="7" y="394"/>
                        <a:pt x="13" y="407"/>
                        <a:pt x="24" y="414"/>
                      </a:cubicBezTo>
                      <a:cubicBezTo>
                        <a:pt x="47" y="430"/>
                        <a:pt x="47" y="430"/>
                        <a:pt x="47" y="430"/>
                      </a:cubicBezTo>
                      <a:cubicBezTo>
                        <a:pt x="48" y="430"/>
                        <a:pt x="49" y="431"/>
                        <a:pt x="49" y="432"/>
                      </a:cubicBezTo>
                      <a:cubicBezTo>
                        <a:pt x="60" y="562"/>
                        <a:pt x="60" y="562"/>
                        <a:pt x="60" y="562"/>
                      </a:cubicBezTo>
                      <a:cubicBezTo>
                        <a:pt x="61" y="576"/>
                        <a:pt x="68" y="589"/>
                        <a:pt x="78" y="599"/>
                      </a:cubicBezTo>
                      <a:cubicBezTo>
                        <a:pt x="89" y="609"/>
                        <a:pt x="103" y="614"/>
                        <a:pt x="117" y="614"/>
                      </a:cubicBezTo>
                      <a:cubicBezTo>
                        <a:pt x="149" y="614"/>
                        <a:pt x="149" y="614"/>
                        <a:pt x="149" y="614"/>
                      </a:cubicBezTo>
                      <a:cubicBezTo>
                        <a:pt x="178" y="614"/>
                        <a:pt x="203" y="592"/>
                        <a:pt x="206" y="562"/>
                      </a:cubicBezTo>
                      <a:cubicBezTo>
                        <a:pt x="233" y="301"/>
                        <a:pt x="233" y="301"/>
                        <a:pt x="233" y="301"/>
                      </a:cubicBezTo>
                      <a:cubicBezTo>
                        <a:pt x="233" y="299"/>
                        <a:pt x="234" y="298"/>
                        <a:pt x="235" y="298"/>
                      </a:cubicBezTo>
                      <a:cubicBezTo>
                        <a:pt x="310" y="275"/>
                        <a:pt x="310" y="275"/>
                        <a:pt x="310" y="275"/>
                      </a:cubicBezTo>
                      <a:cubicBezTo>
                        <a:pt x="330" y="269"/>
                        <a:pt x="343" y="251"/>
                        <a:pt x="343" y="230"/>
                      </a:cubicBezTo>
                      <a:close/>
                      <a:moveTo>
                        <a:pt x="299" y="238"/>
                      </a:moveTo>
                      <a:cubicBezTo>
                        <a:pt x="224" y="261"/>
                        <a:pt x="224" y="261"/>
                        <a:pt x="224" y="261"/>
                      </a:cubicBezTo>
                      <a:cubicBezTo>
                        <a:pt x="207" y="266"/>
                        <a:pt x="196" y="280"/>
                        <a:pt x="194" y="297"/>
                      </a:cubicBezTo>
                      <a:cubicBezTo>
                        <a:pt x="167" y="559"/>
                        <a:pt x="167" y="559"/>
                        <a:pt x="167" y="559"/>
                      </a:cubicBezTo>
                      <a:cubicBezTo>
                        <a:pt x="166" y="568"/>
                        <a:pt x="158" y="575"/>
                        <a:pt x="149" y="575"/>
                      </a:cubicBezTo>
                      <a:cubicBezTo>
                        <a:pt x="117" y="575"/>
                        <a:pt x="117" y="575"/>
                        <a:pt x="117" y="575"/>
                      </a:cubicBezTo>
                      <a:cubicBezTo>
                        <a:pt x="107" y="575"/>
                        <a:pt x="100" y="568"/>
                        <a:pt x="99" y="558"/>
                      </a:cubicBezTo>
                      <a:cubicBezTo>
                        <a:pt x="88" y="429"/>
                        <a:pt x="88" y="429"/>
                        <a:pt x="88" y="429"/>
                      </a:cubicBezTo>
                      <a:cubicBezTo>
                        <a:pt x="87" y="416"/>
                        <a:pt x="80" y="405"/>
                        <a:pt x="69" y="398"/>
                      </a:cubicBezTo>
                      <a:cubicBezTo>
                        <a:pt x="46" y="382"/>
                        <a:pt x="46" y="382"/>
                        <a:pt x="46" y="382"/>
                      </a:cubicBezTo>
                      <a:cubicBezTo>
                        <a:pt x="46" y="382"/>
                        <a:pt x="45" y="381"/>
                        <a:pt x="45" y="380"/>
                      </a:cubicBezTo>
                      <a:cubicBezTo>
                        <a:pt x="40" y="226"/>
                        <a:pt x="40" y="226"/>
                        <a:pt x="40" y="226"/>
                      </a:cubicBezTo>
                      <a:cubicBezTo>
                        <a:pt x="40" y="225"/>
                        <a:pt x="40" y="224"/>
                        <a:pt x="41" y="223"/>
                      </a:cubicBezTo>
                      <a:cubicBezTo>
                        <a:pt x="41" y="223"/>
                        <a:pt x="42" y="222"/>
                        <a:pt x="43" y="222"/>
                      </a:cubicBezTo>
                      <a:cubicBezTo>
                        <a:pt x="296" y="222"/>
                        <a:pt x="296" y="222"/>
                        <a:pt x="296" y="222"/>
                      </a:cubicBezTo>
                      <a:cubicBezTo>
                        <a:pt x="301" y="222"/>
                        <a:pt x="304" y="226"/>
                        <a:pt x="304" y="230"/>
                      </a:cubicBezTo>
                      <a:cubicBezTo>
                        <a:pt x="304" y="234"/>
                        <a:pt x="302" y="237"/>
                        <a:pt x="299" y="2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7C5EDE9-FFF3-4E14-8C79-F0C1599102E0}"/>
                </a:ext>
              </a:extLst>
            </p:cNvPr>
            <p:cNvSpPr/>
            <p:nvPr/>
          </p:nvSpPr>
          <p:spPr>
            <a:xfrm>
              <a:off x="7144451" y="5993971"/>
              <a:ext cx="2243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主讲老师：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F613D3F-55B6-4B54-B4FB-8A0206A0D52B}"/>
                </a:ext>
              </a:extLst>
            </p:cNvPr>
            <p:cNvGrpSpPr/>
            <p:nvPr/>
          </p:nvGrpSpPr>
          <p:grpSpPr>
            <a:xfrm>
              <a:off x="6407204" y="5793153"/>
              <a:ext cx="767367" cy="796368"/>
              <a:chOff x="3065803" y="729731"/>
              <a:chExt cx="3479126" cy="3610618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1E3F297-DF4E-48E5-9363-FD278939EB00}"/>
                  </a:ext>
                </a:extLst>
              </p:cNvPr>
              <p:cNvSpPr/>
              <p:nvPr/>
            </p:nvSpPr>
            <p:spPr>
              <a:xfrm>
                <a:off x="3065803" y="729731"/>
                <a:ext cx="2867461" cy="2867468"/>
              </a:xfrm>
              <a:prstGeom prst="ellipse">
                <a:avLst/>
              </a:prstGeom>
              <a:solidFill>
                <a:srgbClr val="FFFEFF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C0C0B6A0-AABA-4FF6-B7F3-6C14978AC0E3}"/>
                  </a:ext>
                </a:extLst>
              </p:cNvPr>
              <p:cNvSpPr/>
              <p:nvPr/>
            </p:nvSpPr>
            <p:spPr>
              <a:xfrm>
                <a:off x="3677462" y="1472888"/>
                <a:ext cx="2867467" cy="2867461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8388F238-6CCD-436D-8982-F4AB306198F9}"/>
                  </a:ext>
                </a:extLst>
              </p:cNvPr>
              <p:cNvSpPr/>
              <p:nvPr/>
            </p:nvSpPr>
            <p:spPr>
              <a:xfrm>
                <a:off x="3288176" y="919103"/>
                <a:ext cx="2867466" cy="2867463"/>
              </a:xfrm>
              <a:prstGeom prst="ellipse">
                <a:avLst/>
              </a:prstGeom>
              <a:gradFill>
                <a:gsLst>
                  <a:gs pos="0">
                    <a:srgbClr val="ECECEE"/>
                  </a:gs>
                  <a:gs pos="100000">
                    <a:srgbClr val="E8EAF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BAA8BD3E-B0A9-489B-8BB0-50E79769E3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7560" y="5989637"/>
              <a:ext cx="281256" cy="327200"/>
            </a:xfrm>
            <a:custGeom>
              <a:avLst/>
              <a:gdLst>
                <a:gd name="T0" fmla="*/ 688 w 701"/>
                <a:gd name="T1" fmla="*/ 820 h 820"/>
                <a:gd name="T2" fmla="*/ 21 w 701"/>
                <a:gd name="T3" fmla="*/ 820 h 820"/>
                <a:gd name="T4" fmla="*/ 0 w 701"/>
                <a:gd name="T5" fmla="*/ 800 h 820"/>
                <a:gd name="T6" fmla="*/ 99 w 701"/>
                <a:gd name="T7" fmla="*/ 512 h 820"/>
                <a:gd name="T8" fmla="*/ 113 w 701"/>
                <a:gd name="T9" fmla="*/ 507 h 820"/>
                <a:gd name="T10" fmla="*/ 204 w 701"/>
                <a:gd name="T11" fmla="*/ 549 h 820"/>
                <a:gd name="T12" fmla="*/ 58 w 701"/>
                <a:gd name="T13" fmla="*/ 665 h 820"/>
                <a:gd name="T14" fmla="*/ 655 w 701"/>
                <a:gd name="T15" fmla="*/ 779 h 820"/>
                <a:gd name="T16" fmla="*/ 573 w 701"/>
                <a:gd name="T17" fmla="*/ 548 h 820"/>
                <a:gd name="T18" fmla="*/ 477 w 701"/>
                <a:gd name="T19" fmla="*/ 507 h 820"/>
                <a:gd name="T20" fmla="*/ 595 w 701"/>
                <a:gd name="T21" fmla="*/ 509 h 820"/>
                <a:gd name="T22" fmla="*/ 696 w 701"/>
                <a:gd name="T23" fmla="*/ 807 h 820"/>
                <a:gd name="T24" fmla="*/ 300 w 701"/>
                <a:gd name="T25" fmla="*/ 711 h 820"/>
                <a:gd name="T26" fmla="*/ 322 w 701"/>
                <a:gd name="T27" fmla="*/ 547 h 820"/>
                <a:gd name="T28" fmla="*/ 381 w 701"/>
                <a:gd name="T29" fmla="*/ 525 h 820"/>
                <a:gd name="T30" fmla="*/ 369 w 701"/>
                <a:gd name="T31" fmla="*/ 569 h 820"/>
                <a:gd name="T32" fmla="*/ 354 w 701"/>
                <a:gd name="T33" fmla="*/ 752 h 820"/>
                <a:gd name="T34" fmla="*/ 454 w 701"/>
                <a:gd name="T35" fmla="*/ 452 h 820"/>
                <a:gd name="T36" fmla="*/ 345 w 701"/>
                <a:gd name="T37" fmla="*/ 508 h 820"/>
                <a:gd name="T38" fmla="*/ 239 w 701"/>
                <a:gd name="T39" fmla="*/ 455 h 820"/>
                <a:gd name="T40" fmla="*/ 149 w 701"/>
                <a:gd name="T41" fmla="*/ 309 h 820"/>
                <a:gd name="T42" fmla="*/ 139 w 701"/>
                <a:gd name="T43" fmla="*/ 236 h 820"/>
                <a:gd name="T44" fmla="*/ 156 w 701"/>
                <a:gd name="T45" fmla="*/ 226 h 820"/>
                <a:gd name="T46" fmla="*/ 353 w 701"/>
                <a:gd name="T47" fmla="*/ 25 h 820"/>
                <a:gd name="T48" fmla="*/ 540 w 701"/>
                <a:gd name="T49" fmla="*/ 231 h 820"/>
                <a:gd name="T50" fmla="*/ 548 w 701"/>
                <a:gd name="T51" fmla="*/ 246 h 820"/>
                <a:gd name="T52" fmla="*/ 512 w 701"/>
                <a:gd name="T53" fmla="*/ 341 h 820"/>
                <a:gd name="T54" fmla="*/ 490 w 701"/>
                <a:gd name="T55" fmla="*/ 256 h 820"/>
                <a:gd name="T56" fmla="*/ 481 w 701"/>
                <a:gd name="T57" fmla="*/ 240 h 820"/>
                <a:gd name="T58" fmla="*/ 424 w 701"/>
                <a:gd name="T59" fmla="*/ 136 h 820"/>
                <a:gd name="T60" fmla="*/ 405 w 701"/>
                <a:gd name="T61" fmla="*/ 158 h 820"/>
                <a:gd name="T62" fmla="*/ 394 w 701"/>
                <a:gd name="T63" fmla="*/ 164 h 820"/>
                <a:gd name="T64" fmla="*/ 393 w 701"/>
                <a:gd name="T65" fmla="*/ 132 h 820"/>
                <a:gd name="T66" fmla="*/ 214 w 701"/>
                <a:gd name="T67" fmla="*/ 162 h 820"/>
                <a:gd name="T68" fmla="*/ 205 w 701"/>
                <a:gd name="T69" fmla="*/ 257 h 820"/>
                <a:gd name="T70" fmla="*/ 202 w 701"/>
                <a:gd name="T71" fmla="*/ 263 h 820"/>
                <a:gd name="T72" fmla="*/ 184 w 701"/>
                <a:gd name="T73" fmla="*/ 295 h 820"/>
                <a:gd name="T74" fmla="*/ 208 w 701"/>
                <a:gd name="T75" fmla="*/ 313 h 820"/>
                <a:gd name="T76" fmla="*/ 266 w 701"/>
                <a:gd name="T77" fmla="*/ 429 h 820"/>
                <a:gd name="T78" fmla="*/ 426 w 701"/>
                <a:gd name="T79" fmla="*/ 426 h 820"/>
                <a:gd name="T80" fmla="*/ 480 w 701"/>
                <a:gd name="T81" fmla="*/ 313 h 820"/>
                <a:gd name="T82" fmla="*/ 504 w 701"/>
                <a:gd name="T83" fmla="*/ 294 h 820"/>
                <a:gd name="T84" fmla="*/ 492 w 701"/>
                <a:gd name="T85" fmla="*/ 265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1" h="820">
                  <a:moveTo>
                    <a:pt x="696" y="807"/>
                  </a:moveTo>
                  <a:cubicBezTo>
                    <a:pt x="688" y="820"/>
                    <a:pt x="688" y="820"/>
                    <a:pt x="688" y="820"/>
                  </a:cubicBezTo>
                  <a:cubicBezTo>
                    <a:pt x="670" y="820"/>
                    <a:pt x="670" y="820"/>
                    <a:pt x="670" y="820"/>
                  </a:cubicBezTo>
                  <a:cubicBezTo>
                    <a:pt x="21" y="820"/>
                    <a:pt x="21" y="820"/>
                    <a:pt x="21" y="820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1" y="760"/>
                    <a:pt x="5" y="707"/>
                    <a:pt x="19" y="655"/>
                  </a:cubicBezTo>
                  <a:cubicBezTo>
                    <a:pt x="33" y="601"/>
                    <a:pt x="57" y="549"/>
                    <a:pt x="99" y="512"/>
                  </a:cubicBezTo>
                  <a:cubicBezTo>
                    <a:pt x="105" y="507"/>
                    <a:pt x="105" y="507"/>
                    <a:pt x="105" y="507"/>
                  </a:cubicBezTo>
                  <a:cubicBezTo>
                    <a:pt x="113" y="507"/>
                    <a:pt x="113" y="507"/>
                    <a:pt x="113" y="507"/>
                  </a:cubicBezTo>
                  <a:cubicBezTo>
                    <a:pt x="204" y="507"/>
                    <a:pt x="204" y="507"/>
                    <a:pt x="204" y="507"/>
                  </a:cubicBezTo>
                  <a:cubicBezTo>
                    <a:pt x="204" y="549"/>
                    <a:pt x="204" y="549"/>
                    <a:pt x="204" y="549"/>
                  </a:cubicBezTo>
                  <a:cubicBezTo>
                    <a:pt x="121" y="548"/>
                    <a:pt x="121" y="548"/>
                    <a:pt x="121" y="548"/>
                  </a:cubicBezTo>
                  <a:cubicBezTo>
                    <a:pt x="89" y="578"/>
                    <a:pt x="70" y="621"/>
                    <a:pt x="58" y="665"/>
                  </a:cubicBezTo>
                  <a:cubicBezTo>
                    <a:pt x="48" y="705"/>
                    <a:pt x="43" y="746"/>
                    <a:pt x="42" y="780"/>
                  </a:cubicBezTo>
                  <a:cubicBezTo>
                    <a:pt x="655" y="779"/>
                    <a:pt x="655" y="779"/>
                    <a:pt x="655" y="779"/>
                  </a:cubicBezTo>
                  <a:cubicBezTo>
                    <a:pt x="656" y="741"/>
                    <a:pt x="644" y="695"/>
                    <a:pt x="631" y="653"/>
                  </a:cubicBezTo>
                  <a:cubicBezTo>
                    <a:pt x="617" y="610"/>
                    <a:pt x="597" y="573"/>
                    <a:pt x="573" y="548"/>
                  </a:cubicBezTo>
                  <a:cubicBezTo>
                    <a:pt x="477" y="548"/>
                    <a:pt x="477" y="548"/>
                    <a:pt x="477" y="548"/>
                  </a:cubicBezTo>
                  <a:cubicBezTo>
                    <a:pt x="477" y="507"/>
                    <a:pt x="477" y="507"/>
                    <a:pt x="477" y="507"/>
                  </a:cubicBezTo>
                  <a:cubicBezTo>
                    <a:pt x="586" y="507"/>
                    <a:pt x="586" y="507"/>
                    <a:pt x="586" y="507"/>
                  </a:cubicBezTo>
                  <a:cubicBezTo>
                    <a:pt x="595" y="509"/>
                    <a:pt x="595" y="509"/>
                    <a:pt x="595" y="509"/>
                  </a:cubicBezTo>
                  <a:cubicBezTo>
                    <a:pt x="627" y="539"/>
                    <a:pt x="653" y="588"/>
                    <a:pt x="670" y="640"/>
                  </a:cubicBezTo>
                  <a:cubicBezTo>
                    <a:pt x="687" y="695"/>
                    <a:pt x="701" y="759"/>
                    <a:pt x="696" y="807"/>
                  </a:cubicBezTo>
                  <a:close/>
                  <a:moveTo>
                    <a:pt x="354" y="752"/>
                  </a:moveTo>
                  <a:cubicBezTo>
                    <a:pt x="300" y="711"/>
                    <a:pt x="300" y="711"/>
                    <a:pt x="300" y="711"/>
                  </a:cubicBezTo>
                  <a:cubicBezTo>
                    <a:pt x="335" y="569"/>
                    <a:pt x="335" y="569"/>
                    <a:pt x="335" y="569"/>
                  </a:cubicBezTo>
                  <a:cubicBezTo>
                    <a:pt x="322" y="547"/>
                    <a:pt x="322" y="547"/>
                    <a:pt x="322" y="547"/>
                  </a:cubicBezTo>
                  <a:cubicBezTo>
                    <a:pt x="323" y="525"/>
                    <a:pt x="323" y="525"/>
                    <a:pt x="323" y="525"/>
                  </a:cubicBezTo>
                  <a:cubicBezTo>
                    <a:pt x="348" y="524"/>
                    <a:pt x="356" y="524"/>
                    <a:pt x="381" y="525"/>
                  </a:cubicBezTo>
                  <a:cubicBezTo>
                    <a:pt x="382" y="547"/>
                    <a:pt x="382" y="547"/>
                    <a:pt x="382" y="547"/>
                  </a:cubicBezTo>
                  <a:cubicBezTo>
                    <a:pt x="369" y="569"/>
                    <a:pt x="369" y="569"/>
                    <a:pt x="369" y="569"/>
                  </a:cubicBezTo>
                  <a:cubicBezTo>
                    <a:pt x="409" y="711"/>
                    <a:pt x="409" y="711"/>
                    <a:pt x="409" y="711"/>
                  </a:cubicBezTo>
                  <a:cubicBezTo>
                    <a:pt x="354" y="752"/>
                    <a:pt x="354" y="752"/>
                    <a:pt x="354" y="752"/>
                  </a:cubicBezTo>
                  <a:close/>
                  <a:moveTo>
                    <a:pt x="512" y="341"/>
                  </a:moveTo>
                  <a:cubicBezTo>
                    <a:pt x="498" y="389"/>
                    <a:pt x="479" y="425"/>
                    <a:pt x="454" y="452"/>
                  </a:cubicBezTo>
                  <a:cubicBezTo>
                    <a:pt x="426" y="481"/>
                    <a:pt x="392" y="498"/>
                    <a:pt x="348" y="507"/>
                  </a:cubicBezTo>
                  <a:cubicBezTo>
                    <a:pt x="345" y="508"/>
                    <a:pt x="345" y="508"/>
                    <a:pt x="345" y="508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02" y="501"/>
                    <a:pt x="268" y="484"/>
                    <a:pt x="239" y="455"/>
                  </a:cubicBezTo>
                  <a:cubicBezTo>
                    <a:pt x="212" y="428"/>
                    <a:pt x="191" y="391"/>
                    <a:pt x="177" y="342"/>
                  </a:cubicBezTo>
                  <a:cubicBezTo>
                    <a:pt x="164" y="335"/>
                    <a:pt x="155" y="324"/>
                    <a:pt x="149" y="309"/>
                  </a:cubicBezTo>
                  <a:cubicBezTo>
                    <a:pt x="142" y="293"/>
                    <a:pt x="139" y="271"/>
                    <a:pt x="139" y="24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50" y="229"/>
                    <a:pt x="153" y="227"/>
                    <a:pt x="156" y="226"/>
                  </a:cubicBezTo>
                  <a:cubicBezTo>
                    <a:pt x="143" y="150"/>
                    <a:pt x="147" y="85"/>
                    <a:pt x="193" y="42"/>
                  </a:cubicBezTo>
                  <a:cubicBezTo>
                    <a:pt x="229" y="15"/>
                    <a:pt x="294" y="34"/>
                    <a:pt x="353" y="25"/>
                  </a:cubicBezTo>
                  <a:cubicBezTo>
                    <a:pt x="521" y="0"/>
                    <a:pt x="520" y="85"/>
                    <a:pt x="537" y="229"/>
                  </a:cubicBezTo>
                  <a:cubicBezTo>
                    <a:pt x="538" y="230"/>
                    <a:pt x="539" y="230"/>
                    <a:pt x="540" y="231"/>
                  </a:cubicBezTo>
                  <a:cubicBezTo>
                    <a:pt x="548" y="236"/>
                    <a:pt x="548" y="236"/>
                    <a:pt x="548" y="236"/>
                  </a:cubicBezTo>
                  <a:cubicBezTo>
                    <a:pt x="548" y="246"/>
                    <a:pt x="548" y="246"/>
                    <a:pt x="548" y="246"/>
                  </a:cubicBezTo>
                  <a:cubicBezTo>
                    <a:pt x="549" y="271"/>
                    <a:pt x="546" y="292"/>
                    <a:pt x="539" y="308"/>
                  </a:cubicBezTo>
                  <a:cubicBezTo>
                    <a:pt x="533" y="323"/>
                    <a:pt x="524" y="334"/>
                    <a:pt x="512" y="341"/>
                  </a:cubicBezTo>
                  <a:close/>
                  <a:moveTo>
                    <a:pt x="492" y="265"/>
                  </a:moveTo>
                  <a:cubicBezTo>
                    <a:pt x="490" y="256"/>
                    <a:pt x="490" y="256"/>
                    <a:pt x="490" y="256"/>
                  </a:cubicBezTo>
                  <a:cubicBezTo>
                    <a:pt x="484" y="257"/>
                    <a:pt x="484" y="257"/>
                    <a:pt x="484" y="257"/>
                  </a:cubicBezTo>
                  <a:cubicBezTo>
                    <a:pt x="481" y="240"/>
                    <a:pt x="481" y="240"/>
                    <a:pt x="481" y="240"/>
                  </a:cubicBezTo>
                  <a:cubicBezTo>
                    <a:pt x="479" y="227"/>
                    <a:pt x="475" y="161"/>
                    <a:pt x="470" y="150"/>
                  </a:cubicBezTo>
                  <a:cubicBezTo>
                    <a:pt x="455" y="156"/>
                    <a:pt x="439" y="145"/>
                    <a:pt x="424" y="136"/>
                  </a:cubicBezTo>
                  <a:cubicBezTo>
                    <a:pt x="417" y="160"/>
                    <a:pt x="417" y="160"/>
                    <a:pt x="417" y="160"/>
                  </a:cubicBezTo>
                  <a:cubicBezTo>
                    <a:pt x="405" y="158"/>
                    <a:pt x="405" y="158"/>
                    <a:pt x="405" y="158"/>
                  </a:cubicBezTo>
                  <a:cubicBezTo>
                    <a:pt x="406" y="144"/>
                    <a:pt x="406" y="144"/>
                    <a:pt x="406" y="144"/>
                  </a:cubicBezTo>
                  <a:cubicBezTo>
                    <a:pt x="394" y="164"/>
                    <a:pt x="394" y="164"/>
                    <a:pt x="394" y="164"/>
                  </a:cubicBezTo>
                  <a:cubicBezTo>
                    <a:pt x="382" y="162"/>
                    <a:pt x="382" y="162"/>
                    <a:pt x="382" y="162"/>
                  </a:cubicBezTo>
                  <a:cubicBezTo>
                    <a:pt x="393" y="132"/>
                    <a:pt x="393" y="132"/>
                    <a:pt x="393" y="132"/>
                  </a:cubicBezTo>
                  <a:cubicBezTo>
                    <a:pt x="334" y="173"/>
                    <a:pt x="231" y="171"/>
                    <a:pt x="218" y="153"/>
                  </a:cubicBezTo>
                  <a:cubicBezTo>
                    <a:pt x="216" y="155"/>
                    <a:pt x="215" y="159"/>
                    <a:pt x="214" y="162"/>
                  </a:cubicBezTo>
                  <a:cubicBezTo>
                    <a:pt x="211" y="173"/>
                    <a:pt x="208" y="242"/>
                    <a:pt x="205" y="253"/>
                  </a:cubicBezTo>
                  <a:cubicBezTo>
                    <a:pt x="205" y="257"/>
                    <a:pt x="205" y="257"/>
                    <a:pt x="205" y="257"/>
                  </a:cubicBezTo>
                  <a:cubicBezTo>
                    <a:pt x="204" y="257"/>
                    <a:pt x="204" y="257"/>
                    <a:pt x="204" y="257"/>
                  </a:cubicBezTo>
                  <a:cubicBezTo>
                    <a:pt x="204" y="260"/>
                    <a:pt x="203" y="261"/>
                    <a:pt x="202" y="263"/>
                  </a:cubicBezTo>
                  <a:cubicBezTo>
                    <a:pt x="197" y="260"/>
                    <a:pt x="187" y="262"/>
                    <a:pt x="178" y="264"/>
                  </a:cubicBezTo>
                  <a:cubicBezTo>
                    <a:pt x="179" y="276"/>
                    <a:pt x="181" y="286"/>
                    <a:pt x="184" y="295"/>
                  </a:cubicBezTo>
                  <a:cubicBezTo>
                    <a:pt x="188" y="303"/>
                    <a:pt x="192" y="308"/>
                    <a:pt x="198" y="310"/>
                  </a:cubicBezTo>
                  <a:cubicBezTo>
                    <a:pt x="208" y="313"/>
                    <a:pt x="208" y="313"/>
                    <a:pt x="208" y="313"/>
                  </a:cubicBezTo>
                  <a:cubicBezTo>
                    <a:pt x="211" y="323"/>
                    <a:pt x="211" y="323"/>
                    <a:pt x="211" y="323"/>
                  </a:cubicBezTo>
                  <a:cubicBezTo>
                    <a:pt x="224" y="371"/>
                    <a:pt x="243" y="405"/>
                    <a:pt x="266" y="429"/>
                  </a:cubicBezTo>
                  <a:cubicBezTo>
                    <a:pt x="288" y="451"/>
                    <a:pt x="314" y="464"/>
                    <a:pt x="344" y="470"/>
                  </a:cubicBezTo>
                  <a:cubicBezTo>
                    <a:pt x="378" y="462"/>
                    <a:pt x="405" y="448"/>
                    <a:pt x="426" y="426"/>
                  </a:cubicBezTo>
                  <a:cubicBezTo>
                    <a:pt x="449" y="402"/>
                    <a:pt x="465" y="369"/>
                    <a:pt x="478" y="323"/>
                  </a:cubicBezTo>
                  <a:cubicBezTo>
                    <a:pt x="480" y="313"/>
                    <a:pt x="480" y="313"/>
                    <a:pt x="480" y="313"/>
                  </a:cubicBezTo>
                  <a:cubicBezTo>
                    <a:pt x="490" y="310"/>
                    <a:pt x="490" y="310"/>
                    <a:pt x="490" y="310"/>
                  </a:cubicBezTo>
                  <a:cubicBezTo>
                    <a:pt x="496" y="308"/>
                    <a:pt x="500" y="302"/>
                    <a:pt x="504" y="294"/>
                  </a:cubicBezTo>
                  <a:cubicBezTo>
                    <a:pt x="507" y="286"/>
                    <a:pt x="509" y="276"/>
                    <a:pt x="510" y="264"/>
                  </a:cubicBezTo>
                  <a:cubicBezTo>
                    <a:pt x="504" y="264"/>
                    <a:pt x="499" y="264"/>
                    <a:pt x="492" y="265"/>
                  </a:cubicBezTo>
                  <a:close/>
                </a:path>
              </a:pathLst>
            </a:custGeom>
            <a:solidFill>
              <a:srgbClr val="8F93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sz="32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6AF6C5C0-E334-44AF-9C85-B8AD0A18DD90}"/>
              </a:ext>
            </a:extLst>
          </p:cNvPr>
          <p:cNvSpPr/>
          <p:nvPr/>
        </p:nvSpPr>
        <p:spPr>
          <a:xfrm>
            <a:off x="707646" y="1407767"/>
            <a:ext cx="10777832" cy="4074023"/>
          </a:xfrm>
          <a:prstGeom prst="rect">
            <a:avLst/>
          </a:prstGeom>
          <a:noFill/>
          <a:ln w="12700" cap="flat" cmpd="sng" algn="ctr">
            <a:solidFill>
              <a:srgbClr val="8F93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F4F8AB2-08DE-4346-A8E3-76FE506958BA}"/>
              </a:ext>
            </a:extLst>
          </p:cNvPr>
          <p:cNvGrpSpPr/>
          <p:nvPr/>
        </p:nvGrpSpPr>
        <p:grpSpPr>
          <a:xfrm>
            <a:off x="4689084" y="36981"/>
            <a:ext cx="2650513" cy="2800802"/>
            <a:chOff x="4773208" y="235255"/>
            <a:chExt cx="2650513" cy="2800802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BCA71014-FA09-465C-9096-2D178F67FE86}"/>
                </a:ext>
              </a:extLst>
            </p:cNvPr>
            <p:cNvSpPr/>
            <p:nvPr/>
          </p:nvSpPr>
          <p:spPr>
            <a:xfrm>
              <a:off x="4773208" y="235255"/>
              <a:ext cx="1898885" cy="1898884"/>
            </a:xfrm>
            <a:prstGeom prst="ellipse">
              <a:avLst/>
            </a:prstGeom>
            <a:solidFill>
              <a:srgbClr val="FFFEFF"/>
            </a:soli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8B920E9A-16B4-4E56-AFF8-E27745DA10B7}"/>
                </a:ext>
              </a:extLst>
            </p:cNvPr>
            <p:cNvSpPr/>
            <p:nvPr/>
          </p:nvSpPr>
          <p:spPr>
            <a:xfrm>
              <a:off x="5524836" y="1137174"/>
              <a:ext cx="1898885" cy="1898883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0879F7C-41F1-43D5-BB90-971104A874A2}"/>
                </a:ext>
              </a:extLst>
            </p:cNvPr>
            <p:cNvSpPr/>
            <p:nvPr/>
          </p:nvSpPr>
          <p:spPr>
            <a:xfrm>
              <a:off x="5219691" y="600046"/>
              <a:ext cx="1898885" cy="1898883"/>
            </a:xfrm>
            <a:prstGeom prst="ellipse">
              <a:avLst/>
            </a:prstGeom>
            <a:gradFill>
              <a:gsLst>
                <a:gs pos="0">
                  <a:srgbClr val="ECECEE"/>
                </a:gs>
                <a:gs pos="100000">
                  <a:srgbClr val="E8EAF0"/>
                </a:gs>
              </a:gsLst>
              <a:lin ang="5400000" scaled="1"/>
            </a:gra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C753641-2F61-414C-91A1-E63901208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7130" y="1166481"/>
              <a:ext cx="992148" cy="728744"/>
            </a:xfrm>
            <a:custGeom>
              <a:avLst/>
              <a:gdLst>
                <a:gd name="T0" fmla="*/ 690 w 702"/>
                <a:gd name="T1" fmla="*/ 144 h 517"/>
                <a:gd name="T2" fmla="*/ 358 w 702"/>
                <a:gd name="T3" fmla="*/ 1 h 517"/>
                <a:gd name="T4" fmla="*/ 351 w 702"/>
                <a:gd name="T5" fmla="*/ 0 h 517"/>
                <a:gd name="T6" fmla="*/ 345 w 702"/>
                <a:gd name="T7" fmla="*/ 1 h 517"/>
                <a:gd name="T8" fmla="*/ 12 w 702"/>
                <a:gd name="T9" fmla="*/ 144 h 517"/>
                <a:gd name="T10" fmla="*/ 0 w 702"/>
                <a:gd name="T11" fmla="*/ 164 h 517"/>
                <a:gd name="T12" fmla="*/ 12 w 702"/>
                <a:gd name="T13" fmla="*/ 183 h 517"/>
                <a:gd name="T14" fmla="*/ 345 w 702"/>
                <a:gd name="T15" fmla="*/ 326 h 517"/>
                <a:gd name="T16" fmla="*/ 358 w 702"/>
                <a:gd name="T17" fmla="*/ 326 h 517"/>
                <a:gd name="T18" fmla="*/ 616 w 702"/>
                <a:gd name="T19" fmla="*/ 215 h 517"/>
                <a:gd name="T20" fmla="*/ 616 w 702"/>
                <a:gd name="T21" fmla="*/ 329 h 517"/>
                <a:gd name="T22" fmla="*/ 593 w 702"/>
                <a:gd name="T23" fmla="*/ 370 h 517"/>
                <a:gd name="T24" fmla="*/ 616 w 702"/>
                <a:gd name="T25" fmla="*/ 412 h 517"/>
                <a:gd name="T26" fmla="*/ 616 w 702"/>
                <a:gd name="T27" fmla="*/ 452 h 517"/>
                <a:gd name="T28" fmla="*/ 650 w 702"/>
                <a:gd name="T29" fmla="*/ 452 h 517"/>
                <a:gd name="T30" fmla="*/ 650 w 702"/>
                <a:gd name="T31" fmla="*/ 412 h 517"/>
                <a:gd name="T32" fmla="*/ 674 w 702"/>
                <a:gd name="T33" fmla="*/ 370 h 517"/>
                <a:gd name="T34" fmla="*/ 650 w 702"/>
                <a:gd name="T35" fmla="*/ 329 h 517"/>
                <a:gd name="T36" fmla="*/ 650 w 702"/>
                <a:gd name="T37" fmla="*/ 200 h 517"/>
                <a:gd name="T38" fmla="*/ 690 w 702"/>
                <a:gd name="T39" fmla="*/ 183 h 517"/>
                <a:gd name="T40" fmla="*/ 702 w 702"/>
                <a:gd name="T41" fmla="*/ 164 h 517"/>
                <a:gd name="T42" fmla="*/ 690 w 702"/>
                <a:gd name="T43" fmla="*/ 144 h 517"/>
                <a:gd name="T44" fmla="*/ 351 w 702"/>
                <a:gd name="T45" fmla="*/ 355 h 517"/>
                <a:gd name="T46" fmla="*/ 336 w 702"/>
                <a:gd name="T47" fmla="*/ 352 h 517"/>
                <a:gd name="T48" fmla="*/ 129 w 702"/>
                <a:gd name="T49" fmla="*/ 262 h 517"/>
                <a:gd name="T50" fmla="*/ 129 w 702"/>
                <a:gd name="T51" fmla="*/ 386 h 517"/>
                <a:gd name="T52" fmla="*/ 327 w 702"/>
                <a:gd name="T53" fmla="*/ 517 h 517"/>
                <a:gd name="T54" fmla="*/ 375 w 702"/>
                <a:gd name="T55" fmla="*/ 517 h 517"/>
                <a:gd name="T56" fmla="*/ 574 w 702"/>
                <a:gd name="T57" fmla="*/ 386 h 517"/>
                <a:gd name="T58" fmla="*/ 574 w 702"/>
                <a:gd name="T59" fmla="*/ 262 h 517"/>
                <a:gd name="T60" fmla="*/ 366 w 702"/>
                <a:gd name="T61" fmla="*/ 352 h 517"/>
                <a:gd name="T62" fmla="*/ 351 w 702"/>
                <a:gd name="T63" fmla="*/ 35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2" h="517">
                  <a:moveTo>
                    <a:pt x="690" y="144"/>
                  </a:moveTo>
                  <a:cubicBezTo>
                    <a:pt x="358" y="1"/>
                    <a:pt x="358" y="1"/>
                    <a:pt x="358" y="1"/>
                  </a:cubicBezTo>
                  <a:cubicBezTo>
                    <a:pt x="356" y="0"/>
                    <a:pt x="353" y="0"/>
                    <a:pt x="351" y="0"/>
                  </a:cubicBezTo>
                  <a:cubicBezTo>
                    <a:pt x="349" y="0"/>
                    <a:pt x="347" y="0"/>
                    <a:pt x="345" y="1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5" y="147"/>
                    <a:pt x="0" y="155"/>
                    <a:pt x="0" y="164"/>
                  </a:cubicBezTo>
                  <a:cubicBezTo>
                    <a:pt x="0" y="172"/>
                    <a:pt x="5" y="180"/>
                    <a:pt x="12" y="183"/>
                  </a:cubicBezTo>
                  <a:cubicBezTo>
                    <a:pt x="345" y="326"/>
                    <a:pt x="345" y="326"/>
                    <a:pt x="345" y="326"/>
                  </a:cubicBezTo>
                  <a:cubicBezTo>
                    <a:pt x="349" y="328"/>
                    <a:pt x="354" y="328"/>
                    <a:pt x="358" y="326"/>
                  </a:cubicBezTo>
                  <a:cubicBezTo>
                    <a:pt x="616" y="215"/>
                    <a:pt x="616" y="215"/>
                    <a:pt x="616" y="215"/>
                  </a:cubicBezTo>
                  <a:cubicBezTo>
                    <a:pt x="616" y="329"/>
                    <a:pt x="616" y="329"/>
                    <a:pt x="616" y="329"/>
                  </a:cubicBezTo>
                  <a:cubicBezTo>
                    <a:pt x="602" y="336"/>
                    <a:pt x="593" y="352"/>
                    <a:pt x="593" y="370"/>
                  </a:cubicBezTo>
                  <a:cubicBezTo>
                    <a:pt x="593" y="389"/>
                    <a:pt x="602" y="405"/>
                    <a:pt x="616" y="412"/>
                  </a:cubicBezTo>
                  <a:cubicBezTo>
                    <a:pt x="616" y="452"/>
                    <a:pt x="616" y="452"/>
                    <a:pt x="616" y="452"/>
                  </a:cubicBezTo>
                  <a:cubicBezTo>
                    <a:pt x="650" y="452"/>
                    <a:pt x="650" y="452"/>
                    <a:pt x="650" y="452"/>
                  </a:cubicBezTo>
                  <a:cubicBezTo>
                    <a:pt x="650" y="412"/>
                    <a:pt x="650" y="412"/>
                    <a:pt x="650" y="412"/>
                  </a:cubicBezTo>
                  <a:cubicBezTo>
                    <a:pt x="664" y="405"/>
                    <a:pt x="674" y="389"/>
                    <a:pt x="674" y="370"/>
                  </a:cubicBezTo>
                  <a:cubicBezTo>
                    <a:pt x="674" y="352"/>
                    <a:pt x="664" y="336"/>
                    <a:pt x="650" y="329"/>
                  </a:cubicBezTo>
                  <a:cubicBezTo>
                    <a:pt x="650" y="200"/>
                    <a:pt x="650" y="200"/>
                    <a:pt x="650" y="200"/>
                  </a:cubicBezTo>
                  <a:cubicBezTo>
                    <a:pt x="690" y="183"/>
                    <a:pt x="690" y="183"/>
                    <a:pt x="690" y="183"/>
                  </a:cubicBezTo>
                  <a:cubicBezTo>
                    <a:pt x="697" y="180"/>
                    <a:pt x="702" y="172"/>
                    <a:pt x="702" y="164"/>
                  </a:cubicBezTo>
                  <a:cubicBezTo>
                    <a:pt x="702" y="155"/>
                    <a:pt x="697" y="147"/>
                    <a:pt x="690" y="144"/>
                  </a:cubicBezTo>
                  <a:close/>
                  <a:moveTo>
                    <a:pt x="351" y="355"/>
                  </a:moveTo>
                  <a:cubicBezTo>
                    <a:pt x="346" y="355"/>
                    <a:pt x="341" y="354"/>
                    <a:pt x="336" y="352"/>
                  </a:cubicBezTo>
                  <a:cubicBezTo>
                    <a:pt x="129" y="262"/>
                    <a:pt x="129" y="262"/>
                    <a:pt x="129" y="262"/>
                  </a:cubicBezTo>
                  <a:cubicBezTo>
                    <a:pt x="129" y="386"/>
                    <a:pt x="129" y="386"/>
                    <a:pt x="129" y="386"/>
                  </a:cubicBezTo>
                  <a:cubicBezTo>
                    <a:pt x="129" y="487"/>
                    <a:pt x="280" y="517"/>
                    <a:pt x="327" y="517"/>
                  </a:cubicBezTo>
                  <a:cubicBezTo>
                    <a:pt x="375" y="517"/>
                    <a:pt x="375" y="517"/>
                    <a:pt x="375" y="517"/>
                  </a:cubicBezTo>
                  <a:cubicBezTo>
                    <a:pt x="410" y="517"/>
                    <a:pt x="574" y="487"/>
                    <a:pt x="574" y="386"/>
                  </a:cubicBezTo>
                  <a:cubicBezTo>
                    <a:pt x="574" y="262"/>
                    <a:pt x="574" y="262"/>
                    <a:pt x="574" y="262"/>
                  </a:cubicBezTo>
                  <a:cubicBezTo>
                    <a:pt x="366" y="352"/>
                    <a:pt x="366" y="352"/>
                    <a:pt x="366" y="352"/>
                  </a:cubicBezTo>
                  <a:cubicBezTo>
                    <a:pt x="361" y="354"/>
                    <a:pt x="356" y="355"/>
                    <a:pt x="351" y="3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sz="32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C22096B-CC58-4564-A121-CBF741ACEFDD}"/>
              </a:ext>
            </a:extLst>
          </p:cNvPr>
          <p:cNvGrpSpPr/>
          <p:nvPr/>
        </p:nvGrpSpPr>
        <p:grpSpPr>
          <a:xfrm>
            <a:off x="1426030" y="2588553"/>
            <a:ext cx="9728200" cy="1867636"/>
            <a:chOff x="1498600" y="2617581"/>
            <a:chExt cx="9728200" cy="186763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6EA9348-C0A5-4E1E-AB08-E9FB4712E126}"/>
                </a:ext>
              </a:extLst>
            </p:cNvPr>
            <p:cNvSpPr/>
            <p:nvPr/>
          </p:nvSpPr>
          <p:spPr>
            <a:xfrm>
              <a:off x="3167647" y="4115885"/>
              <a:ext cx="60816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THANK YOU FOR LISTENING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C52581F-049C-47C2-BA51-F0B215729B91}"/>
                </a:ext>
              </a:extLst>
            </p:cNvPr>
            <p:cNvSpPr/>
            <p:nvPr/>
          </p:nvSpPr>
          <p:spPr bwMode="auto">
            <a:xfrm>
              <a:off x="2012443" y="2617581"/>
              <a:ext cx="83920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zh-CN" altLang="en-US" sz="80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谢谢各位同学倾听</a:t>
              </a: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8695974E-C4F3-46D9-82BF-E77A3E11997C}"/>
                </a:ext>
              </a:extLst>
            </p:cNvPr>
            <p:cNvCxnSpPr/>
            <p:nvPr/>
          </p:nvCxnSpPr>
          <p:spPr>
            <a:xfrm>
              <a:off x="1498600" y="3958941"/>
              <a:ext cx="9728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1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678C82D-0BB4-4759-810F-85F967A1B2A4}"/>
              </a:ext>
            </a:extLst>
          </p:cNvPr>
          <p:cNvGrpSpPr/>
          <p:nvPr/>
        </p:nvGrpSpPr>
        <p:grpSpPr>
          <a:xfrm>
            <a:off x="1413237" y="689697"/>
            <a:ext cx="9054738" cy="5478606"/>
            <a:chOff x="4123114" y="1375187"/>
            <a:chExt cx="5295206" cy="2832844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37414DE-EA68-4C85-AC9F-37CCF4075249}"/>
                </a:ext>
              </a:extLst>
            </p:cNvPr>
            <p:cNvSpPr/>
            <p:nvPr userDrawn="1"/>
          </p:nvSpPr>
          <p:spPr>
            <a:xfrm>
              <a:off x="4846320" y="2041998"/>
              <a:ext cx="4572000" cy="216603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409E81F-2454-4D06-9AF5-5583B96002B9}"/>
                </a:ext>
              </a:extLst>
            </p:cNvPr>
            <p:cNvSpPr/>
            <p:nvPr userDrawn="1"/>
          </p:nvSpPr>
          <p:spPr>
            <a:xfrm>
              <a:off x="4123114" y="1375187"/>
              <a:ext cx="4572000" cy="21660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A3E8FC6-C999-49A5-A34B-A386E1BF31CA}"/>
                </a:ext>
              </a:extLst>
            </p:cNvPr>
            <p:cNvSpPr/>
            <p:nvPr userDrawn="1"/>
          </p:nvSpPr>
          <p:spPr>
            <a:xfrm>
              <a:off x="4572000" y="1749260"/>
              <a:ext cx="4572000" cy="2166033"/>
            </a:xfrm>
            <a:prstGeom prst="rect">
              <a:avLst/>
            </a:prstGeom>
            <a:solidFill>
              <a:srgbClr val="ECEBF2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4B6720D1-B414-4EF2-9382-BDEF8F4DD589}"/>
              </a:ext>
            </a:extLst>
          </p:cNvPr>
          <p:cNvSpPr/>
          <p:nvPr/>
        </p:nvSpPr>
        <p:spPr>
          <a:xfrm>
            <a:off x="2473849" y="4198659"/>
            <a:ext cx="7244303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585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、会用描点的方法画反比例函数的图像。</a:t>
            </a:r>
          </a:p>
          <a:p>
            <a:pPr lvl="0" algn="ctr" defTabSz="609585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、理解反比例函数的性质。</a:t>
            </a:r>
          </a:p>
          <a:p>
            <a:pPr lvl="0" algn="ctr" defTabSz="609585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3</a:t>
            </a: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、通过观察反比例函数图形，分析、探究反比例函数的性质，</a:t>
            </a:r>
            <a:endParaRPr kumimoji="1" lang="en-US" altLang="zh-CN" sz="12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Calibri" panose="020F0502020204030204" pitchFamily="34" charset="0"/>
            </a:endParaRPr>
          </a:p>
          <a:p>
            <a:pPr lvl="0" algn="ctr" defTabSz="609585">
              <a:lnSpc>
                <a:spcPct val="150000"/>
              </a:lnSpc>
              <a:defRPr/>
            </a:pP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培养学生的探究、归纳及概括的能力。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1CA80AD-4C49-4B0F-B436-999E2E459246}"/>
              </a:ext>
            </a:extLst>
          </p:cNvPr>
          <p:cNvGrpSpPr/>
          <p:nvPr/>
        </p:nvGrpSpPr>
        <p:grpSpPr>
          <a:xfrm>
            <a:off x="3690149" y="2440980"/>
            <a:ext cx="4811703" cy="1649423"/>
            <a:chOff x="3690149" y="2408508"/>
            <a:chExt cx="4811703" cy="1649423"/>
          </a:xfrm>
        </p:grpSpPr>
        <p:sp>
          <p:nvSpPr>
            <p:cNvPr id="32" name="矩形 7">
              <a:extLst>
                <a:ext uri="{FF2B5EF4-FFF2-40B4-BE49-F238E27FC236}">
                  <a16:creationId xmlns:a16="http://schemas.microsoft.com/office/drawing/2014/main" id="{5CC2E39B-3906-4496-A42E-AF965A8A22F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310896" y="2949935"/>
              <a:ext cx="357020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zh-CN" altLang="en-US" sz="6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33" name="矩形 8">
              <a:extLst>
                <a:ext uri="{FF2B5EF4-FFF2-40B4-BE49-F238E27FC236}">
                  <a16:creationId xmlns:a16="http://schemas.microsoft.com/office/drawing/2014/main" id="{4A9EF995-DF27-4DC4-A6D4-427D16A1394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90149" y="2408508"/>
              <a:ext cx="48117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685800">
                <a:defRPr/>
              </a:pPr>
              <a:r>
                <a:rPr lang="en-US" altLang="zh-CN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LEARNING OBJECTIVES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2C48760-FCBA-4E9A-B547-C834D7C2E388}"/>
              </a:ext>
            </a:extLst>
          </p:cNvPr>
          <p:cNvGrpSpPr/>
          <p:nvPr/>
        </p:nvGrpSpPr>
        <p:grpSpPr>
          <a:xfrm>
            <a:off x="5005280" y="412353"/>
            <a:ext cx="1925624" cy="2040982"/>
            <a:chOff x="5005280" y="412353"/>
            <a:chExt cx="1925624" cy="2040982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A60A0476-DA6F-4D53-961C-AEAA0E41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5280" y="412353"/>
              <a:ext cx="1925624" cy="2040982"/>
            </a:xfrm>
            <a:prstGeom prst="rect">
              <a:avLst/>
            </a:prstGeom>
          </p:spPr>
        </p:pic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B2941DA7-10DF-4DB0-B691-58619BFEC254}"/>
                </a:ext>
              </a:extLst>
            </p:cNvPr>
            <p:cNvSpPr/>
            <p:nvPr/>
          </p:nvSpPr>
          <p:spPr>
            <a:xfrm>
              <a:off x="5478333" y="963011"/>
              <a:ext cx="1105101" cy="830754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0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A7DE52-20EB-4838-88E3-BF29B3428296}"/>
              </a:ext>
            </a:extLst>
          </p:cNvPr>
          <p:cNvGrpSpPr/>
          <p:nvPr/>
        </p:nvGrpSpPr>
        <p:grpSpPr>
          <a:xfrm>
            <a:off x="210705" y="105395"/>
            <a:ext cx="3886556" cy="865006"/>
            <a:chOff x="210705" y="105395"/>
            <a:chExt cx="3886556" cy="86500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FFF29B-7877-44E6-9DAB-672C9FD9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FDB10B-9EEF-439A-A26E-7B3F30E47558}"/>
                </a:ext>
              </a:extLst>
            </p:cNvPr>
            <p:cNvSpPr txBox="1"/>
            <p:nvPr/>
          </p:nvSpPr>
          <p:spPr>
            <a:xfrm>
              <a:off x="1142606" y="296288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一次函数知识点回顾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2EBC62D-CA43-4A76-B512-5E18F239E3C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BA8E785A-6905-4B42-8CAF-4456FDCC0F12}"/>
              </a:ext>
            </a:extLst>
          </p:cNvPr>
          <p:cNvSpPr txBox="1"/>
          <p:nvPr/>
        </p:nvSpPr>
        <p:spPr>
          <a:xfrm>
            <a:off x="1420979" y="1326416"/>
            <a:ext cx="113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概念</a:t>
            </a: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0B7CB1C-C026-4929-BC11-21834A313B4B}"/>
              </a:ext>
            </a:extLst>
          </p:cNvPr>
          <p:cNvSpPr/>
          <p:nvPr/>
        </p:nvSpPr>
        <p:spPr>
          <a:xfrm>
            <a:off x="3200918" y="1201185"/>
            <a:ext cx="7011564" cy="142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一般地，形如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y=</a:t>
            </a:r>
            <a:r>
              <a:rPr lang="en-US" altLang="zh-CN" sz="2000" b="1" dirty="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kx+b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是常数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dirty="0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k≠0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）的函数，叫做</a:t>
            </a:r>
            <a:r>
              <a:rPr lang="zh-CN" altLang="en-US" sz="2000" b="1" dirty="0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一次函数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．当</a:t>
            </a:r>
            <a:r>
              <a:rPr lang="en-US" altLang="zh-CN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b=0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</a:t>
            </a:r>
            <a:r>
              <a:rPr lang="en-US" altLang="zh-CN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y=</a:t>
            </a:r>
            <a:r>
              <a:rPr lang="en-US" altLang="zh-CN" sz="2000" b="1" dirty="0" err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kx+b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即</a:t>
            </a:r>
            <a:r>
              <a:rPr lang="en-US" altLang="zh-CN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y=</a:t>
            </a:r>
            <a:r>
              <a:rPr lang="en-US" altLang="zh-CN" sz="2000" dirty="0" err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="1" dirty="0" err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，所以说正比例函数是一种特殊的一次函数。</a:t>
            </a:r>
            <a:endParaRPr lang="zh-CN" altLang="en-US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C203C20-17A5-4174-A1D8-30DE8A9F1452}"/>
              </a:ext>
            </a:extLst>
          </p:cNvPr>
          <p:cNvSpPr txBox="1"/>
          <p:nvPr/>
        </p:nvSpPr>
        <p:spPr>
          <a:xfrm>
            <a:off x="1420979" y="3064855"/>
            <a:ext cx="1779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图像与性质：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EA54E75-ADE0-477B-B104-443363BB0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999" y="3140765"/>
            <a:ext cx="6617793" cy="321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A7DE52-20EB-4838-88E3-BF29B3428296}"/>
              </a:ext>
            </a:extLst>
          </p:cNvPr>
          <p:cNvGrpSpPr/>
          <p:nvPr/>
        </p:nvGrpSpPr>
        <p:grpSpPr>
          <a:xfrm>
            <a:off x="210705" y="105395"/>
            <a:ext cx="3886556" cy="865006"/>
            <a:chOff x="210705" y="105395"/>
            <a:chExt cx="3886556" cy="86500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FFF29B-7877-44E6-9DAB-672C9FD9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FDB10B-9EEF-439A-A26E-7B3F30E47558}"/>
                </a:ext>
              </a:extLst>
            </p:cNvPr>
            <p:cNvSpPr txBox="1"/>
            <p:nvPr/>
          </p:nvSpPr>
          <p:spPr>
            <a:xfrm>
              <a:off x="1142606" y="296288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二次函数知识点回顾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2EBC62D-CA43-4A76-B512-5E18F239E3C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557E4CC-23B5-49BA-BB8A-A91C73067B39}"/>
              </a:ext>
            </a:extLst>
          </p:cNvPr>
          <p:cNvSpPr txBox="1"/>
          <p:nvPr/>
        </p:nvSpPr>
        <p:spPr>
          <a:xfrm>
            <a:off x="1311649" y="1517962"/>
            <a:ext cx="113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概念</a:t>
            </a: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BE9659-63C1-45AD-86DB-0BBD9AF26869}"/>
              </a:ext>
            </a:extLst>
          </p:cNvPr>
          <p:cNvSpPr txBox="1"/>
          <p:nvPr/>
        </p:nvSpPr>
        <p:spPr>
          <a:xfrm>
            <a:off x="1311649" y="2689255"/>
            <a:ext cx="1779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图像与性质：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9A6080D-B41B-4796-A039-5F43F8640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375" y="2687736"/>
            <a:ext cx="7339630" cy="3343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8D3EE33-EACA-47C4-B9B1-DA395C4436AC}"/>
                  </a:ext>
                </a:extLst>
              </p:cNvPr>
              <p:cNvSpPr/>
              <p:nvPr/>
            </p:nvSpPr>
            <p:spPr>
              <a:xfrm>
                <a:off x="3123279" y="1512711"/>
                <a:ext cx="733963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zh-CN" altLang="en-US" sz="2000" dirty="0">
                    <a:solidFill>
                      <a:srgbClr val="00464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一般地，形如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𝑦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ax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𝑏𝑥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𝑐</a:t>
                </a:r>
                <a:r>
                  <a:rPr lang="en-US" altLang="zh-CN" sz="2000" dirty="0">
                    <a:solidFill>
                      <a:srgbClr val="00464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(a</a:t>
                </a:r>
                <a:r>
                  <a:rPr lang="zh-CN" altLang="en-US" sz="2000" dirty="0">
                    <a:solidFill>
                      <a:srgbClr val="00464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2000" dirty="0">
                    <a:solidFill>
                      <a:srgbClr val="00464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en-US" sz="2000" dirty="0">
                    <a:solidFill>
                      <a:srgbClr val="00464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2000" dirty="0">
                    <a:solidFill>
                      <a:srgbClr val="00464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en-US" sz="2000" dirty="0">
                    <a:solidFill>
                      <a:srgbClr val="00464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是常数，</a:t>
                </a:r>
                <a:r>
                  <a:rPr lang="en-US" altLang="zh-CN" sz="2000" dirty="0">
                    <a:solidFill>
                      <a:srgbClr val="00464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a≠0)</a:t>
                </a:r>
                <a:r>
                  <a:rPr lang="zh-CN" altLang="en-US" sz="2000" dirty="0">
                    <a:solidFill>
                      <a:srgbClr val="00464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的函数叫做二次函数</a:t>
                </a:r>
                <a:endParaRPr lang="zh-CN" altLang="en-US" sz="20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8D3EE33-EACA-47C4-B9B1-DA395C443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279" y="1512711"/>
                <a:ext cx="7339630" cy="707886"/>
              </a:xfrm>
              <a:prstGeom prst="rect">
                <a:avLst/>
              </a:prstGeom>
              <a:blipFill>
                <a:blip r:embed="rId4"/>
                <a:stretch>
                  <a:fillRect l="-831" t="-6034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0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A7DE52-20EB-4838-88E3-BF29B3428296}"/>
              </a:ext>
            </a:extLst>
          </p:cNvPr>
          <p:cNvGrpSpPr/>
          <p:nvPr/>
        </p:nvGrpSpPr>
        <p:grpSpPr>
          <a:xfrm>
            <a:off x="210705" y="105395"/>
            <a:ext cx="4194333" cy="865006"/>
            <a:chOff x="210705" y="105395"/>
            <a:chExt cx="4194333" cy="86500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FFF29B-7877-44E6-9DAB-672C9FD9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FDB10B-9EEF-439A-A26E-7B3F30E47558}"/>
                </a:ext>
              </a:extLst>
            </p:cNvPr>
            <p:cNvSpPr txBox="1"/>
            <p:nvPr/>
          </p:nvSpPr>
          <p:spPr>
            <a:xfrm>
              <a:off x="1142606" y="296288"/>
              <a:ext cx="3262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反比例函数知识点回顾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2EBC62D-CA43-4A76-B512-5E18F239E3C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381F3DC1-3ADB-4297-9174-281ABA59193B}"/>
              </a:ext>
            </a:extLst>
          </p:cNvPr>
          <p:cNvSpPr txBox="1"/>
          <p:nvPr/>
        </p:nvSpPr>
        <p:spPr>
          <a:xfrm>
            <a:off x="1594700" y="1335297"/>
            <a:ext cx="113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概念</a:t>
            </a: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09E86A0-F8F5-47E2-85CA-FD47B0C6B2D4}"/>
                  </a:ext>
                </a:extLst>
              </p:cNvPr>
              <p:cNvSpPr/>
              <p:nvPr/>
            </p:nvSpPr>
            <p:spPr>
              <a:xfrm>
                <a:off x="2338932" y="1284162"/>
                <a:ext cx="7514135" cy="843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一般地，</a:t>
                </a:r>
                <a:r>
                  <a:rPr lang="en-US" altLang="zh-CN" sz="2000" b="1" dirty="0" err="1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形如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 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为常数，且 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 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≠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）的函数，叫做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反比例函数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，其中 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 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是自变量，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是函数。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09E86A0-F8F5-47E2-85CA-FD47B0C6B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932" y="1284162"/>
                <a:ext cx="7514135" cy="843372"/>
              </a:xfrm>
              <a:prstGeom prst="rect">
                <a:avLst/>
              </a:prstGeom>
              <a:blipFill>
                <a:blip r:embed="rId3"/>
                <a:stretch>
                  <a:fillRect l="-893" b="-12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BC72EFD-D0A4-4D47-864B-090922F23A21}"/>
              </a:ext>
            </a:extLst>
          </p:cNvPr>
          <p:cNvSpPr txBox="1"/>
          <p:nvPr/>
        </p:nvSpPr>
        <p:spPr>
          <a:xfrm>
            <a:off x="1594700" y="2436101"/>
            <a:ext cx="7484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你还记得如何画出一次函数的图象吗？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E28889-BE2C-4C35-AA9E-D99E2406C0CF}"/>
              </a:ext>
            </a:extLst>
          </p:cNvPr>
          <p:cNvSpPr txBox="1"/>
          <p:nvPr/>
        </p:nvSpPr>
        <p:spPr>
          <a:xfrm>
            <a:off x="1594700" y="3136202"/>
            <a:ext cx="9050109" cy="212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描点法画函数图象的一般步骤如下：</a:t>
            </a:r>
            <a:endParaRPr lang="en-US" altLang="zh-CN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第一步，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列表</a:t>
            </a: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表中给出一些自变量的值及其对应的函数值；</a:t>
            </a:r>
            <a:endParaRPr lang="en-US" altLang="zh-CN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第二步，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描点</a:t>
            </a: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在直角坐标系中，以自变量的值为横坐标，相应的函数值为纵坐标，描出表格中数值对应的各点；</a:t>
            </a:r>
            <a:endParaRPr lang="en-US" altLang="zh-CN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第三步，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连线</a:t>
            </a: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按照横坐标由小到大顺序，把所描出的各点用平滑的曲线连接起来。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A75CB72-4C9F-42FE-9E15-F694C084D210}"/>
              </a:ext>
            </a:extLst>
          </p:cNvPr>
          <p:cNvSpPr txBox="1"/>
          <p:nvPr/>
        </p:nvSpPr>
        <p:spPr>
          <a:xfrm>
            <a:off x="5961032" y="2425693"/>
            <a:ext cx="143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描点法</a:t>
            </a:r>
          </a:p>
        </p:txBody>
      </p:sp>
      <p:sp>
        <p:nvSpPr>
          <p:cNvPr id="13" name="波形 12">
            <a:extLst>
              <a:ext uri="{FF2B5EF4-FFF2-40B4-BE49-F238E27FC236}">
                <a16:creationId xmlns:a16="http://schemas.microsoft.com/office/drawing/2014/main" id="{F42DF885-2978-485E-B711-8F1C78B70EA9}"/>
              </a:ext>
            </a:extLst>
          </p:cNvPr>
          <p:cNvSpPr/>
          <p:nvPr/>
        </p:nvSpPr>
        <p:spPr>
          <a:xfrm>
            <a:off x="2773822" y="5788506"/>
            <a:ext cx="5991980" cy="773206"/>
          </a:xfrm>
          <a:prstGeom prst="wav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你能通过这种方法画出反比例函数的图象吗？</a:t>
            </a:r>
          </a:p>
        </p:txBody>
      </p:sp>
    </p:spTree>
    <p:extLst>
      <p:ext uri="{BB962C8B-B14F-4D97-AF65-F5344CB8AC3E}">
        <p14:creationId xmlns:p14="http://schemas.microsoft.com/office/powerpoint/2010/main" val="25408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A7DE52-20EB-4838-88E3-BF29B3428296}"/>
              </a:ext>
            </a:extLst>
          </p:cNvPr>
          <p:cNvGrpSpPr/>
          <p:nvPr/>
        </p:nvGrpSpPr>
        <p:grpSpPr>
          <a:xfrm>
            <a:off x="210705" y="105395"/>
            <a:ext cx="3271003" cy="865006"/>
            <a:chOff x="210705" y="105395"/>
            <a:chExt cx="3271003" cy="86500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FFF29B-7877-44E6-9DAB-672C9FD9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FDB10B-9EEF-439A-A26E-7B3F30E47558}"/>
                </a:ext>
              </a:extLst>
            </p:cNvPr>
            <p:cNvSpPr txBox="1"/>
            <p:nvPr/>
          </p:nvSpPr>
          <p:spPr>
            <a:xfrm>
              <a:off x="1142606" y="296288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反比例函数图像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2EBC62D-CA43-4A76-B512-5E18F239E3C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E74C9F0-873E-4F1F-8A05-2D365BC508F6}"/>
                  </a:ext>
                </a:extLst>
              </p:cNvPr>
              <p:cNvSpPr/>
              <p:nvPr/>
            </p:nvSpPr>
            <p:spPr>
              <a:xfrm>
                <a:off x="1438655" y="1160191"/>
                <a:ext cx="3384453" cy="529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画反比例函数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的图象？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E74C9F0-873E-4F1F-8A05-2D365BC50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55" y="1160191"/>
                <a:ext cx="3384453" cy="529184"/>
              </a:xfrm>
              <a:prstGeom prst="rect">
                <a:avLst/>
              </a:prstGeom>
              <a:blipFill>
                <a:blip r:embed="rId3"/>
                <a:stretch>
                  <a:fillRect l="-1802" b="-8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511C2AC-C729-45C6-8512-1EE146737A65}"/>
                  </a:ext>
                </a:extLst>
              </p:cNvPr>
              <p:cNvSpPr txBox="1"/>
              <p:nvPr/>
            </p:nvSpPr>
            <p:spPr>
              <a:xfrm>
                <a:off x="1303808" y="1600585"/>
                <a:ext cx="7484649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列表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】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y</m:t>
                    </m:r>
                    <m:r>
                      <m:rPr>
                        <m:nor/>
                      </m:rPr>
                      <a:rPr lang="en-US" altLang="zh-CN" sz="20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= </m:t>
                    </m:r>
                    <m:f>
                      <m:f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zh-CN" alt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中，</m:t>
                    </m:r>
                  </m:oMath>
                </a14:m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列表取几组对应值：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511C2AC-C729-45C6-8512-1EE146737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08" y="1600585"/>
                <a:ext cx="7484649" cy="529184"/>
              </a:xfrm>
              <a:prstGeom prst="rect">
                <a:avLst/>
              </a:prstGeom>
              <a:blipFill>
                <a:blip r:embed="rId4"/>
                <a:stretch>
                  <a:fillRect l="-896"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CFB999AC-E26C-4D2F-A98D-5639BD4534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9894045"/>
                  </p:ext>
                </p:extLst>
              </p:nvPr>
            </p:nvGraphicFramePr>
            <p:xfrm>
              <a:off x="1440394" y="2413126"/>
              <a:ext cx="4931163" cy="77943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47907">
                      <a:extLst>
                        <a:ext uri="{9D8B030D-6E8A-4147-A177-3AD203B41FA5}">
                          <a16:colId xmlns:a16="http://schemas.microsoft.com/office/drawing/2014/main" val="2573101122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2327814721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4035336379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2749221385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3889907682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953871352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201788145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2352280074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4082807272"/>
                        </a:ext>
                      </a:extLst>
                    </a:gridCol>
                  </a:tblGrid>
                  <a:tr h="30045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x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-1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3256136"/>
                      </a:ext>
                    </a:extLst>
                  </a:tr>
                  <a:tr h="41367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000" b="1" dirty="0" smtClean="0">
                                    <a:solidFill>
                                      <a:sysClr val="windowText" lastClr="000000"/>
                                    </a:solidFill>
                                    <a:latin typeface="思源黑体 CN Bold" panose="020B0800000000000000" pitchFamily="34" charset="-122"/>
                                    <a:ea typeface="思源黑体 CN Bold" panose="020B0800000000000000" pitchFamily="34" charset="-122"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000" b="1" dirty="0" smtClean="0">
                                    <a:solidFill>
                                      <a:sysClr val="windowText" lastClr="000000"/>
                                    </a:solidFill>
                                    <a:latin typeface="思源黑体 CN Bold" panose="020B0800000000000000" pitchFamily="34" charset="-122"/>
                                    <a:ea typeface="思源黑体 CN Bold" panose="020B0800000000000000" pitchFamily="34" charset="-122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sz="10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000" b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altLang="zh-CN" sz="10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10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-1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</a:t>
                          </a:r>
                          <a:r>
                            <a:rPr lang="en-US" altLang="zh-CN" sz="12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1.5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00369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CFB999AC-E26C-4D2F-A98D-5639BD4534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9894045"/>
                  </p:ext>
                </p:extLst>
              </p:nvPr>
            </p:nvGraphicFramePr>
            <p:xfrm>
              <a:off x="1440394" y="2413126"/>
              <a:ext cx="4931163" cy="77943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47907">
                      <a:extLst>
                        <a:ext uri="{9D8B030D-6E8A-4147-A177-3AD203B41FA5}">
                          <a16:colId xmlns:a16="http://schemas.microsoft.com/office/drawing/2014/main" val="2573101122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2327814721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4035336379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2749221385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3889907682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953871352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201788145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2352280074"/>
                        </a:ext>
                      </a:extLst>
                    </a:gridCol>
                    <a:gridCol w="547907">
                      <a:extLst>
                        <a:ext uri="{9D8B030D-6E8A-4147-A177-3AD203B41FA5}">
                          <a16:colId xmlns:a16="http://schemas.microsoft.com/office/drawing/2014/main" val="408280727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x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-1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3256136"/>
                      </a:ext>
                    </a:extLst>
                  </a:tr>
                  <a:tr h="4136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11" t="-97059" r="-802222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-1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</a:t>
                          </a:r>
                          <a:r>
                            <a:rPr lang="en-US" altLang="zh-CN" sz="12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1.5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00369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3AD64DDB-39A8-4AEF-80F8-8D34CF1A9E24}"/>
              </a:ext>
            </a:extLst>
          </p:cNvPr>
          <p:cNvSpPr txBox="1"/>
          <p:nvPr/>
        </p:nvSpPr>
        <p:spPr>
          <a:xfrm>
            <a:off x="1303808" y="4360757"/>
            <a:ext cx="5087053" cy="83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描点</a:t>
            </a: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】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根据表中</a:t>
            </a:r>
            <a:r>
              <a:rPr lang="en-US" altLang="zh-CN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x</a:t>
            </a:r>
            <a:r>
              <a:rPr lang="zh-CN" altLang="en-US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y</a:t>
            </a:r>
            <a:r>
              <a:rPr lang="zh-CN" altLang="en-US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的数值在坐标平面中描出对应的点。</a:t>
            </a:r>
            <a:endParaRPr lang="zh-CN" altLang="en-US" sz="16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258AFB6-09F3-4B5A-AAC6-503002A1B4B8}"/>
                  </a:ext>
                </a:extLst>
              </p:cNvPr>
              <p:cNvSpPr txBox="1"/>
              <p:nvPr/>
            </p:nvSpPr>
            <p:spPr>
              <a:xfrm>
                <a:off x="1303808" y="5346484"/>
                <a:ext cx="5087053" cy="98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</a:t>
                </a: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连线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】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   用平滑曲线顺次连接各点，就得到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6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y</m:t>
                    </m:r>
                    <m:r>
                      <m:rPr>
                        <m:nor/>
                      </m:rPr>
                      <a:rPr lang="en-US" altLang="zh-CN" sz="16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= </m:t>
                    </m:r>
                    <m:f>
                      <m:fPr>
                        <m:ctrlP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的图象。</a:t>
                </a:r>
                <a:endParaRPr lang="zh-CN" altLang="en-US" sz="16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258AFB6-09F3-4B5A-AAC6-503002A1B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08" y="5346484"/>
                <a:ext cx="5087053" cy="988347"/>
              </a:xfrm>
              <a:prstGeom prst="rect">
                <a:avLst/>
              </a:prstGeom>
              <a:blipFill>
                <a:blip r:embed="rId6"/>
                <a:stretch>
                  <a:fillRect l="-1079"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ACA7BAC6-BB62-42C9-8D04-0F62A4405519}"/>
              </a:ext>
            </a:extLst>
          </p:cNvPr>
          <p:cNvGrpSpPr/>
          <p:nvPr/>
        </p:nvGrpSpPr>
        <p:grpSpPr>
          <a:xfrm>
            <a:off x="7196628" y="1573563"/>
            <a:ext cx="4019550" cy="4317780"/>
            <a:chOff x="6061075" y="2014538"/>
            <a:chExt cx="4019550" cy="4317780"/>
          </a:xfrm>
        </p:grpSpPr>
        <p:sp>
          <p:nvSpPr>
            <p:cNvPr id="16" name="矩形 8">
              <a:extLst>
                <a:ext uri="{FF2B5EF4-FFF2-40B4-BE49-F238E27FC236}">
                  <a16:creationId xmlns:a16="http://schemas.microsoft.com/office/drawing/2014/main" id="{03F174AC-21C1-402D-901F-6E1A83B74A13}"/>
                </a:ext>
              </a:extLst>
            </p:cNvPr>
            <p:cNvSpPr/>
            <p:nvPr/>
          </p:nvSpPr>
          <p:spPr>
            <a:xfrm>
              <a:off x="9380538" y="5926138"/>
              <a:ext cx="333375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矩形 9">
              <a:extLst>
                <a:ext uri="{FF2B5EF4-FFF2-40B4-BE49-F238E27FC236}">
                  <a16:creationId xmlns:a16="http://schemas.microsoft.com/office/drawing/2014/main" id="{16F5D17B-4C93-4C55-AC27-03FC39A89AE5}"/>
                </a:ext>
              </a:extLst>
            </p:cNvPr>
            <p:cNvSpPr/>
            <p:nvPr/>
          </p:nvSpPr>
          <p:spPr>
            <a:xfrm>
              <a:off x="9380538" y="56181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矩形 10">
              <a:extLst>
                <a:ext uri="{FF2B5EF4-FFF2-40B4-BE49-F238E27FC236}">
                  <a16:creationId xmlns:a16="http://schemas.microsoft.com/office/drawing/2014/main" id="{6B835E8E-0036-4EE3-8589-24371D217EBC}"/>
                </a:ext>
              </a:extLst>
            </p:cNvPr>
            <p:cNvSpPr/>
            <p:nvPr/>
          </p:nvSpPr>
          <p:spPr>
            <a:xfrm>
              <a:off x="9380538" y="53101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矩形 11">
              <a:extLst>
                <a:ext uri="{FF2B5EF4-FFF2-40B4-BE49-F238E27FC236}">
                  <a16:creationId xmlns:a16="http://schemas.microsoft.com/office/drawing/2014/main" id="{BAD58705-8DC9-4344-885F-D04C9CDBA13A}"/>
                </a:ext>
              </a:extLst>
            </p:cNvPr>
            <p:cNvSpPr/>
            <p:nvPr/>
          </p:nvSpPr>
          <p:spPr>
            <a:xfrm>
              <a:off x="9380538" y="50022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矩形 12">
              <a:extLst>
                <a:ext uri="{FF2B5EF4-FFF2-40B4-BE49-F238E27FC236}">
                  <a16:creationId xmlns:a16="http://schemas.microsoft.com/office/drawing/2014/main" id="{3B47EDA1-21AF-4838-B969-54FC2252CB43}"/>
                </a:ext>
              </a:extLst>
            </p:cNvPr>
            <p:cNvSpPr/>
            <p:nvPr/>
          </p:nvSpPr>
          <p:spPr>
            <a:xfrm>
              <a:off x="9380538" y="469423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7FC3A31B-E48F-4E8B-A98D-43E6BF3F1722}"/>
                </a:ext>
              </a:extLst>
            </p:cNvPr>
            <p:cNvSpPr/>
            <p:nvPr/>
          </p:nvSpPr>
          <p:spPr>
            <a:xfrm>
              <a:off x="9380538" y="43862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矩形 14">
              <a:extLst>
                <a:ext uri="{FF2B5EF4-FFF2-40B4-BE49-F238E27FC236}">
                  <a16:creationId xmlns:a16="http://schemas.microsoft.com/office/drawing/2014/main" id="{309B9F89-0A5F-4527-A7A3-3A68F50A54C0}"/>
                </a:ext>
              </a:extLst>
            </p:cNvPr>
            <p:cNvSpPr/>
            <p:nvPr/>
          </p:nvSpPr>
          <p:spPr>
            <a:xfrm>
              <a:off x="9380538" y="40782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矩形 15">
              <a:extLst>
                <a:ext uri="{FF2B5EF4-FFF2-40B4-BE49-F238E27FC236}">
                  <a16:creationId xmlns:a16="http://schemas.microsoft.com/office/drawing/2014/main" id="{F070C40A-E442-4931-A633-64A4F85A5B2D}"/>
                </a:ext>
              </a:extLst>
            </p:cNvPr>
            <p:cNvSpPr/>
            <p:nvPr/>
          </p:nvSpPr>
          <p:spPr>
            <a:xfrm>
              <a:off x="9380538" y="37703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矩形 16">
              <a:extLst>
                <a:ext uri="{FF2B5EF4-FFF2-40B4-BE49-F238E27FC236}">
                  <a16:creationId xmlns:a16="http://schemas.microsoft.com/office/drawing/2014/main" id="{79ABA4F5-6F8E-437C-A322-61A386E61A8F}"/>
                </a:ext>
              </a:extLst>
            </p:cNvPr>
            <p:cNvSpPr/>
            <p:nvPr/>
          </p:nvSpPr>
          <p:spPr>
            <a:xfrm>
              <a:off x="9380538" y="346233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2B85FA54-30CA-4DB7-A5F9-98C37A5A516B}"/>
                </a:ext>
              </a:extLst>
            </p:cNvPr>
            <p:cNvSpPr/>
            <p:nvPr/>
          </p:nvSpPr>
          <p:spPr>
            <a:xfrm>
              <a:off x="9380538" y="31543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矩形 18">
              <a:extLst>
                <a:ext uri="{FF2B5EF4-FFF2-40B4-BE49-F238E27FC236}">
                  <a16:creationId xmlns:a16="http://schemas.microsoft.com/office/drawing/2014/main" id="{2D692C16-4ACC-4231-BC12-37C4354224D5}"/>
                </a:ext>
              </a:extLst>
            </p:cNvPr>
            <p:cNvSpPr/>
            <p:nvPr/>
          </p:nvSpPr>
          <p:spPr>
            <a:xfrm>
              <a:off x="9380538" y="28463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矩形 19">
              <a:extLst>
                <a:ext uri="{FF2B5EF4-FFF2-40B4-BE49-F238E27FC236}">
                  <a16:creationId xmlns:a16="http://schemas.microsoft.com/office/drawing/2014/main" id="{38B1C1E3-0305-4DE2-BEA2-BA40EB82D494}"/>
                </a:ext>
              </a:extLst>
            </p:cNvPr>
            <p:cNvSpPr/>
            <p:nvPr/>
          </p:nvSpPr>
          <p:spPr>
            <a:xfrm>
              <a:off x="9380538" y="25384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矩形 20">
              <a:extLst>
                <a:ext uri="{FF2B5EF4-FFF2-40B4-BE49-F238E27FC236}">
                  <a16:creationId xmlns:a16="http://schemas.microsoft.com/office/drawing/2014/main" id="{D737D61A-01AB-4275-813B-0A54EF165239}"/>
                </a:ext>
              </a:extLst>
            </p:cNvPr>
            <p:cNvSpPr/>
            <p:nvPr/>
          </p:nvSpPr>
          <p:spPr>
            <a:xfrm>
              <a:off x="9107488" y="5926138"/>
              <a:ext cx="273050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矩形 21">
              <a:extLst>
                <a:ext uri="{FF2B5EF4-FFF2-40B4-BE49-F238E27FC236}">
                  <a16:creationId xmlns:a16="http://schemas.microsoft.com/office/drawing/2014/main" id="{07662171-7E90-424B-9F42-8E9E4DD5B7A0}"/>
                </a:ext>
              </a:extLst>
            </p:cNvPr>
            <p:cNvSpPr/>
            <p:nvPr/>
          </p:nvSpPr>
          <p:spPr>
            <a:xfrm>
              <a:off x="9107488" y="56181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矩形 22">
              <a:extLst>
                <a:ext uri="{FF2B5EF4-FFF2-40B4-BE49-F238E27FC236}">
                  <a16:creationId xmlns:a16="http://schemas.microsoft.com/office/drawing/2014/main" id="{AA7D54E3-34E1-40D1-A029-01EFAD68FEC1}"/>
                </a:ext>
              </a:extLst>
            </p:cNvPr>
            <p:cNvSpPr/>
            <p:nvPr/>
          </p:nvSpPr>
          <p:spPr>
            <a:xfrm>
              <a:off x="9107488" y="53101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矩形 23">
              <a:extLst>
                <a:ext uri="{FF2B5EF4-FFF2-40B4-BE49-F238E27FC236}">
                  <a16:creationId xmlns:a16="http://schemas.microsoft.com/office/drawing/2014/main" id="{4CDA3292-306A-45DF-850B-4A669AFD0624}"/>
                </a:ext>
              </a:extLst>
            </p:cNvPr>
            <p:cNvSpPr/>
            <p:nvPr/>
          </p:nvSpPr>
          <p:spPr>
            <a:xfrm>
              <a:off x="9107488" y="50022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矩形 24">
              <a:extLst>
                <a:ext uri="{FF2B5EF4-FFF2-40B4-BE49-F238E27FC236}">
                  <a16:creationId xmlns:a16="http://schemas.microsoft.com/office/drawing/2014/main" id="{A9B22993-31E9-4658-9464-56D0717E37BF}"/>
                </a:ext>
              </a:extLst>
            </p:cNvPr>
            <p:cNvSpPr/>
            <p:nvPr/>
          </p:nvSpPr>
          <p:spPr>
            <a:xfrm>
              <a:off x="9107488" y="469423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矩形 25">
              <a:extLst>
                <a:ext uri="{FF2B5EF4-FFF2-40B4-BE49-F238E27FC236}">
                  <a16:creationId xmlns:a16="http://schemas.microsoft.com/office/drawing/2014/main" id="{16E66621-5428-44FB-835B-9F9FD7131C59}"/>
                </a:ext>
              </a:extLst>
            </p:cNvPr>
            <p:cNvSpPr/>
            <p:nvPr/>
          </p:nvSpPr>
          <p:spPr>
            <a:xfrm>
              <a:off x="9107488" y="43862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矩形 26">
              <a:extLst>
                <a:ext uri="{FF2B5EF4-FFF2-40B4-BE49-F238E27FC236}">
                  <a16:creationId xmlns:a16="http://schemas.microsoft.com/office/drawing/2014/main" id="{F1DD4EB5-02B1-4AEF-BE04-B92C8AD36274}"/>
                </a:ext>
              </a:extLst>
            </p:cNvPr>
            <p:cNvSpPr/>
            <p:nvPr/>
          </p:nvSpPr>
          <p:spPr>
            <a:xfrm>
              <a:off x="9107488" y="40782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矩形 27">
              <a:extLst>
                <a:ext uri="{FF2B5EF4-FFF2-40B4-BE49-F238E27FC236}">
                  <a16:creationId xmlns:a16="http://schemas.microsoft.com/office/drawing/2014/main" id="{C1C99B83-5562-47E9-A141-87C55F547C68}"/>
                </a:ext>
              </a:extLst>
            </p:cNvPr>
            <p:cNvSpPr/>
            <p:nvPr/>
          </p:nvSpPr>
          <p:spPr>
            <a:xfrm>
              <a:off x="9107488" y="37703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矩形 28">
              <a:extLst>
                <a:ext uri="{FF2B5EF4-FFF2-40B4-BE49-F238E27FC236}">
                  <a16:creationId xmlns:a16="http://schemas.microsoft.com/office/drawing/2014/main" id="{2A915696-ECAB-41C9-B8CF-7F2AC3D9831C}"/>
                </a:ext>
              </a:extLst>
            </p:cNvPr>
            <p:cNvSpPr/>
            <p:nvPr/>
          </p:nvSpPr>
          <p:spPr>
            <a:xfrm>
              <a:off x="9107488" y="346233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矩形 29">
              <a:extLst>
                <a:ext uri="{FF2B5EF4-FFF2-40B4-BE49-F238E27FC236}">
                  <a16:creationId xmlns:a16="http://schemas.microsoft.com/office/drawing/2014/main" id="{E77F9DC8-E302-4183-B18E-470A86FCBC67}"/>
                </a:ext>
              </a:extLst>
            </p:cNvPr>
            <p:cNvSpPr/>
            <p:nvPr/>
          </p:nvSpPr>
          <p:spPr>
            <a:xfrm>
              <a:off x="9107488" y="31543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矩形 30">
              <a:extLst>
                <a:ext uri="{FF2B5EF4-FFF2-40B4-BE49-F238E27FC236}">
                  <a16:creationId xmlns:a16="http://schemas.microsoft.com/office/drawing/2014/main" id="{D02ED133-19E8-4ACD-8BBE-CF602252BE58}"/>
                </a:ext>
              </a:extLst>
            </p:cNvPr>
            <p:cNvSpPr/>
            <p:nvPr/>
          </p:nvSpPr>
          <p:spPr>
            <a:xfrm>
              <a:off x="9107488" y="28463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矩形 31">
              <a:extLst>
                <a:ext uri="{FF2B5EF4-FFF2-40B4-BE49-F238E27FC236}">
                  <a16:creationId xmlns:a16="http://schemas.microsoft.com/office/drawing/2014/main" id="{C8461C6C-2B5C-435A-AFA3-63E47F412B51}"/>
                </a:ext>
              </a:extLst>
            </p:cNvPr>
            <p:cNvSpPr/>
            <p:nvPr/>
          </p:nvSpPr>
          <p:spPr>
            <a:xfrm>
              <a:off x="9107488" y="25384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矩形 32">
              <a:extLst>
                <a:ext uri="{FF2B5EF4-FFF2-40B4-BE49-F238E27FC236}">
                  <a16:creationId xmlns:a16="http://schemas.microsoft.com/office/drawing/2014/main" id="{9DA935C7-2F14-4441-9403-2472DBB4AF58}"/>
                </a:ext>
              </a:extLst>
            </p:cNvPr>
            <p:cNvSpPr/>
            <p:nvPr/>
          </p:nvSpPr>
          <p:spPr>
            <a:xfrm>
              <a:off x="8804275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矩形 33">
              <a:extLst>
                <a:ext uri="{FF2B5EF4-FFF2-40B4-BE49-F238E27FC236}">
                  <a16:creationId xmlns:a16="http://schemas.microsoft.com/office/drawing/2014/main" id="{148D7C5F-4B26-4FDB-8FF1-2903388A6DF2}"/>
                </a:ext>
              </a:extLst>
            </p:cNvPr>
            <p:cNvSpPr/>
            <p:nvPr/>
          </p:nvSpPr>
          <p:spPr>
            <a:xfrm>
              <a:off x="8804275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矩形 34">
              <a:extLst>
                <a:ext uri="{FF2B5EF4-FFF2-40B4-BE49-F238E27FC236}">
                  <a16:creationId xmlns:a16="http://schemas.microsoft.com/office/drawing/2014/main" id="{6652F66C-FB7B-484D-9361-FB48BFCDD3EC}"/>
                </a:ext>
              </a:extLst>
            </p:cNvPr>
            <p:cNvSpPr/>
            <p:nvPr/>
          </p:nvSpPr>
          <p:spPr>
            <a:xfrm>
              <a:off x="8804275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矩形 35">
              <a:extLst>
                <a:ext uri="{FF2B5EF4-FFF2-40B4-BE49-F238E27FC236}">
                  <a16:creationId xmlns:a16="http://schemas.microsoft.com/office/drawing/2014/main" id="{C72D6062-1475-47DA-B244-30458B82ECED}"/>
                </a:ext>
              </a:extLst>
            </p:cNvPr>
            <p:cNvSpPr/>
            <p:nvPr/>
          </p:nvSpPr>
          <p:spPr>
            <a:xfrm>
              <a:off x="8804275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矩形 36">
              <a:extLst>
                <a:ext uri="{FF2B5EF4-FFF2-40B4-BE49-F238E27FC236}">
                  <a16:creationId xmlns:a16="http://schemas.microsoft.com/office/drawing/2014/main" id="{92E6758B-3723-4F0E-81FC-9FE6B0275FDB}"/>
                </a:ext>
              </a:extLst>
            </p:cNvPr>
            <p:cNvSpPr/>
            <p:nvPr/>
          </p:nvSpPr>
          <p:spPr>
            <a:xfrm>
              <a:off x="8804275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矩形 37">
              <a:extLst>
                <a:ext uri="{FF2B5EF4-FFF2-40B4-BE49-F238E27FC236}">
                  <a16:creationId xmlns:a16="http://schemas.microsoft.com/office/drawing/2014/main" id="{7B1580D7-3E87-4200-92D3-954926964D3F}"/>
                </a:ext>
              </a:extLst>
            </p:cNvPr>
            <p:cNvSpPr/>
            <p:nvPr/>
          </p:nvSpPr>
          <p:spPr>
            <a:xfrm>
              <a:off x="8804275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矩形 38">
              <a:extLst>
                <a:ext uri="{FF2B5EF4-FFF2-40B4-BE49-F238E27FC236}">
                  <a16:creationId xmlns:a16="http://schemas.microsoft.com/office/drawing/2014/main" id="{4A5CFF9C-0E36-4D1C-A3C3-4043F2024BFC}"/>
                </a:ext>
              </a:extLst>
            </p:cNvPr>
            <p:cNvSpPr/>
            <p:nvPr/>
          </p:nvSpPr>
          <p:spPr>
            <a:xfrm>
              <a:off x="8804275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矩形 39">
              <a:extLst>
                <a:ext uri="{FF2B5EF4-FFF2-40B4-BE49-F238E27FC236}">
                  <a16:creationId xmlns:a16="http://schemas.microsoft.com/office/drawing/2014/main" id="{91C972AC-6D29-4CC3-A6DB-6201F66D0B8A}"/>
                </a:ext>
              </a:extLst>
            </p:cNvPr>
            <p:cNvSpPr/>
            <p:nvPr/>
          </p:nvSpPr>
          <p:spPr>
            <a:xfrm>
              <a:off x="8804275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矩形 40">
              <a:extLst>
                <a:ext uri="{FF2B5EF4-FFF2-40B4-BE49-F238E27FC236}">
                  <a16:creationId xmlns:a16="http://schemas.microsoft.com/office/drawing/2014/main" id="{E19A184F-90C2-4710-A305-DACB0B11B39B}"/>
                </a:ext>
              </a:extLst>
            </p:cNvPr>
            <p:cNvSpPr/>
            <p:nvPr/>
          </p:nvSpPr>
          <p:spPr>
            <a:xfrm>
              <a:off x="8804275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矩形 41">
              <a:extLst>
                <a:ext uri="{FF2B5EF4-FFF2-40B4-BE49-F238E27FC236}">
                  <a16:creationId xmlns:a16="http://schemas.microsoft.com/office/drawing/2014/main" id="{A17FFD48-8604-4841-BF49-1F756A51F219}"/>
                </a:ext>
              </a:extLst>
            </p:cNvPr>
            <p:cNvSpPr/>
            <p:nvPr/>
          </p:nvSpPr>
          <p:spPr>
            <a:xfrm>
              <a:off x="8804275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矩形 42">
              <a:extLst>
                <a:ext uri="{FF2B5EF4-FFF2-40B4-BE49-F238E27FC236}">
                  <a16:creationId xmlns:a16="http://schemas.microsoft.com/office/drawing/2014/main" id="{1F062EE8-62E0-4266-AA1E-53476DA9A190}"/>
                </a:ext>
              </a:extLst>
            </p:cNvPr>
            <p:cNvSpPr/>
            <p:nvPr/>
          </p:nvSpPr>
          <p:spPr>
            <a:xfrm>
              <a:off x="8804275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矩形 43">
              <a:extLst>
                <a:ext uri="{FF2B5EF4-FFF2-40B4-BE49-F238E27FC236}">
                  <a16:creationId xmlns:a16="http://schemas.microsoft.com/office/drawing/2014/main" id="{A69DE78C-81C8-4DEA-93AD-3CA945291860}"/>
                </a:ext>
              </a:extLst>
            </p:cNvPr>
            <p:cNvSpPr/>
            <p:nvPr/>
          </p:nvSpPr>
          <p:spPr>
            <a:xfrm>
              <a:off x="8804275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矩形 44">
              <a:extLst>
                <a:ext uri="{FF2B5EF4-FFF2-40B4-BE49-F238E27FC236}">
                  <a16:creationId xmlns:a16="http://schemas.microsoft.com/office/drawing/2014/main" id="{E7E25644-8AA6-49CE-97EC-13854D59F369}"/>
                </a:ext>
              </a:extLst>
            </p:cNvPr>
            <p:cNvSpPr/>
            <p:nvPr/>
          </p:nvSpPr>
          <p:spPr>
            <a:xfrm>
              <a:off x="8501063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矩形 45">
              <a:extLst>
                <a:ext uri="{FF2B5EF4-FFF2-40B4-BE49-F238E27FC236}">
                  <a16:creationId xmlns:a16="http://schemas.microsoft.com/office/drawing/2014/main" id="{57037867-3C88-4934-B826-C77BCB0E260E}"/>
                </a:ext>
              </a:extLst>
            </p:cNvPr>
            <p:cNvSpPr/>
            <p:nvPr/>
          </p:nvSpPr>
          <p:spPr>
            <a:xfrm>
              <a:off x="8197850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矩形 46">
              <a:extLst>
                <a:ext uri="{FF2B5EF4-FFF2-40B4-BE49-F238E27FC236}">
                  <a16:creationId xmlns:a16="http://schemas.microsoft.com/office/drawing/2014/main" id="{61061430-C5EE-4E08-84D5-D4C7BB7A3895}"/>
                </a:ext>
              </a:extLst>
            </p:cNvPr>
            <p:cNvSpPr/>
            <p:nvPr/>
          </p:nvSpPr>
          <p:spPr>
            <a:xfrm>
              <a:off x="7894638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矩形 47">
              <a:extLst>
                <a:ext uri="{FF2B5EF4-FFF2-40B4-BE49-F238E27FC236}">
                  <a16:creationId xmlns:a16="http://schemas.microsoft.com/office/drawing/2014/main" id="{7F77C612-027A-4FC2-9AB0-D9B5ED381894}"/>
                </a:ext>
              </a:extLst>
            </p:cNvPr>
            <p:cNvSpPr/>
            <p:nvPr/>
          </p:nvSpPr>
          <p:spPr>
            <a:xfrm>
              <a:off x="7580313" y="5926138"/>
              <a:ext cx="314325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矩形 48">
              <a:extLst>
                <a:ext uri="{FF2B5EF4-FFF2-40B4-BE49-F238E27FC236}">
                  <a16:creationId xmlns:a16="http://schemas.microsoft.com/office/drawing/2014/main" id="{D90D1A4A-0AFE-4479-BB0E-8BAEC06F0FAA}"/>
                </a:ext>
              </a:extLst>
            </p:cNvPr>
            <p:cNvSpPr/>
            <p:nvPr/>
          </p:nvSpPr>
          <p:spPr>
            <a:xfrm>
              <a:off x="7288213" y="5926138"/>
              <a:ext cx="292100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矩形 49">
              <a:extLst>
                <a:ext uri="{FF2B5EF4-FFF2-40B4-BE49-F238E27FC236}">
                  <a16:creationId xmlns:a16="http://schemas.microsoft.com/office/drawing/2014/main" id="{352314F2-C62E-4209-B479-FEE8B3B253BE}"/>
                </a:ext>
              </a:extLst>
            </p:cNvPr>
            <p:cNvSpPr/>
            <p:nvPr/>
          </p:nvSpPr>
          <p:spPr>
            <a:xfrm>
              <a:off x="6985000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矩形 50">
              <a:extLst>
                <a:ext uri="{FF2B5EF4-FFF2-40B4-BE49-F238E27FC236}">
                  <a16:creationId xmlns:a16="http://schemas.microsoft.com/office/drawing/2014/main" id="{7F7F3705-887F-4153-AA29-CD15B980E0B3}"/>
                </a:ext>
              </a:extLst>
            </p:cNvPr>
            <p:cNvSpPr/>
            <p:nvPr/>
          </p:nvSpPr>
          <p:spPr>
            <a:xfrm>
              <a:off x="6681788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矩形 51">
              <a:extLst>
                <a:ext uri="{FF2B5EF4-FFF2-40B4-BE49-F238E27FC236}">
                  <a16:creationId xmlns:a16="http://schemas.microsoft.com/office/drawing/2014/main" id="{87791ACB-67E9-427E-AC87-D04765ECB9BA}"/>
                </a:ext>
              </a:extLst>
            </p:cNvPr>
            <p:cNvSpPr/>
            <p:nvPr/>
          </p:nvSpPr>
          <p:spPr>
            <a:xfrm>
              <a:off x="6378575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矩形 52">
              <a:extLst>
                <a:ext uri="{FF2B5EF4-FFF2-40B4-BE49-F238E27FC236}">
                  <a16:creationId xmlns:a16="http://schemas.microsoft.com/office/drawing/2014/main" id="{D9862337-595C-49AC-88CD-765ED5667586}"/>
                </a:ext>
              </a:extLst>
            </p:cNvPr>
            <p:cNvSpPr/>
            <p:nvPr/>
          </p:nvSpPr>
          <p:spPr>
            <a:xfrm>
              <a:off x="6075363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矩形 53">
              <a:extLst>
                <a:ext uri="{FF2B5EF4-FFF2-40B4-BE49-F238E27FC236}">
                  <a16:creationId xmlns:a16="http://schemas.microsoft.com/office/drawing/2014/main" id="{EDF09B82-1A63-4AC1-A260-38874585D392}"/>
                </a:ext>
              </a:extLst>
            </p:cNvPr>
            <p:cNvSpPr/>
            <p:nvPr/>
          </p:nvSpPr>
          <p:spPr>
            <a:xfrm>
              <a:off x="8501063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矩形 54">
              <a:extLst>
                <a:ext uri="{FF2B5EF4-FFF2-40B4-BE49-F238E27FC236}">
                  <a16:creationId xmlns:a16="http://schemas.microsoft.com/office/drawing/2014/main" id="{A5F09E4D-147A-40F7-97C8-B0C537E3E6EF}"/>
                </a:ext>
              </a:extLst>
            </p:cNvPr>
            <p:cNvSpPr/>
            <p:nvPr/>
          </p:nvSpPr>
          <p:spPr>
            <a:xfrm>
              <a:off x="8197850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矩形 55">
              <a:extLst>
                <a:ext uri="{FF2B5EF4-FFF2-40B4-BE49-F238E27FC236}">
                  <a16:creationId xmlns:a16="http://schemas.microsoft.com/office/drawing/2014/main" id="{181116D5-7F96-485F-A0E3-33CBEEFE846F}"/>
                </a:ext>
              </a:extLst>
            </p:cNvPr>
            <p:cNvSpPr/>
            <p:nvPr/>
          </p:nvSpPr>
          <p:spPr>
            <a:xfrm>
              <a:off x="7894638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矩形 56">
              <a:extLst>
                <a:ext uri="{FF2B5EF4-FFF2-40B4-BE49-F238E27FC236}">
                  <a16:creationId xmlns:a16="http://schemas.microsoft.com/office/drawing/2014/main" id="{9EE1D432-A413-4ED9-8005-319A2FE7E4C7}"/>
                </a:ext>
              </a:extLst>
            </p:cNvPr>
            <p:cNvSpPr/>
            <p:nvPr/>
          </p:nvSpPr>
          <p:spPr>
            <a:xfrm>
              <a:off x="7580313" y="56181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矩形 57">
              <a:extLst>
                <a:ext uri="{FF2B5EF4-FFF2-40B4-BE49-F238E27FC236}">
                  <a16:creationId xmlns:a16="http://schemas.microsoft.com/office/drawing/2014/main" id="{0E4DCEE9-F4E4-4496-BD27-36F3B5FA573C}"/>
                </a:ext>
              </a:extLst>
            </p:cNvPr>
            <p:cNvSpPr/>
            <p:nvPr/>
          </p:nvSpPr>
          <p:spPr>
            <a:xfrm>
              <a:off x="7288213" y="56181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6" name="矩形 58">
              <a:extLst>
                <a:ext uri="{FF2B5EF4-FFF2-40B4-BE49-F238E27FC236}">
                  <a16:creationId xmlns:a16="http://schemas.microsoft.com/office/drawing/2014/main" id="{4DEE29E2-2A80-42E5-8D79-95FB0A401783}"/>
                </a:ext>
              </a:extLst>
            </p:cNvPr>
            <p:cNvSpPr/>
            <p:nvPr/>
          </p:nvSpPr>
          <p:spPr>
            <a:xfrm>
              <a:off x="6985000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7" name="矩形 59">
              <a:extLst>
                <a:ext uri="{FF2B5EF4-FFF2-40B4-BE49-F238E27FC236}">
                  <a16:creationId xmlns:a16="http://schemas.microsoft.com/office/drawing/2014/main" id="{908DECEC-8471-4F6D-9BD1-EC250EC07E2D}"/>
                </a:ext>
              </a:extLst>
            </p:cNvPr>
            <p:cNvSpPr/>
            <p:nvPr/>
          </p:nvSpPr>
          <p:spPr>
            <a:xfrm>
              <a:off x="6681788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矩形 60">
              <a:extLst>
                <a:ext uri="{FF2B5EF4-FFF2-40B4-BE49-F238E27FC236}">
                  <a16:creationId xmlns:a16="http://schemas.microsoft.com/office/drawing/2014/main" id="{103139AF-2024-4B50-951C-903EC39D8E2B}"/>
                </a:ext>
              </a:extLst>
            </p:cNvPr>
            <p:cNvSpPr/>
            <p:nvPr/>
          </p:nvSpPr>
          <p:spPr>
            <a:xfrm>
              <a:off x="6378575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矩形 61">
              <a:extLst>
                <a:ext uri="{FF2B5EF4-FFF2-40B4-BE49-F238E27FC236}">
                  <a16:creationId xmlns:a16="http://schemas.microsoft.com/office/drawing/2014/main" id="{88666F4B-BCAB-412C-9C30-540A79009D81}"/>
                </a:ext>
              </a:extLst>
            </p:cNvPr>
            <p:cNvSpPr/>
            <p:nvPr/>
          </p:nvSpPr>
          <p:spPr>
            <a:xfrm>
              <a:off x="6075363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矩形 62">
              <a:extLst>
                <a:ext uri="{FF2B5EF4-FFF2-40B4-BE49-F238E27FC236}">
                  <a16:creationId xmlns:a16="http://schemas.microsoft.com/office/drawing/2014/main" id="{1DFEDEE3-EF35-4CE0-BB8F-2AA87A04AD44}"/>
                </a:ext>
              </a:extLst>
            </p:cNvPr>
            <p:cNvSpPr/>
            <p:nvPr/>
          </p:nvSpPr>
          <p:spPr>
            <a:xfrm>
              <a:off x="8501063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矩形 63">
              <a:extLst>
                <a:ext uri="{FF2B5EF4-FFF2-40B4-BE49-F238E27FC236}">
                  <a16:creationId xmlns:a16="http://schemas.microsoft.com/office/drawing/2014/main" id="{01A46695-977E-4875-9407-C66312277922}"/>
                </a:ext>
              </a:extLst>
            </p:cNvPr>
            <p:cNvSpPr/>
            <p:nvPr/>
          </p:nvSpPr>
          <p:spPr>
            <a:xfrm>
              <a:off x="8197850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矩形 64">
              <a:extLst>
                <a:ext uri="{FF2B5EF4-FFF2-40B4-BE49-F238E27FC236}">
                  <a16:creationId xmlns:a16="http://schemas.microsoft.com/office/drawing/2014/main" id="{50F210D2-4BEA-43F7-9D1C-A51C06721F3A}"/>
                </a:ext>
              </a:extLst>
            </p:cNvPr>
            <p:cNvSpPr/>
            <p:nvPr/>
          </p:nvSpPr>
          <p:spPr>
            <a:xfrm>
              <a:off x="7894638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矩形 65">
              <a:extLst>
                <a:ext uri="{FF2B5EF4-FFF2-40B4-BE49-F238E27FC236}">
                  <a16:creationId xmlns:a16="http://schemas.microsoft.com/office/drawing/2014/main" id="{EDA711B0-5899-4B0A-B2B7-594892BC48BA}"/>
                </a:ext>
              </a:extLst>
            </p:cNvPr>
            <p:cNvSpPr/>
            <p:nvPr/>
          </p:nvSpPr>
          <p:spPr>
            <a:xfrm>
              <a:off x="7580313" y="53101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矩形 66">
              <a:extLst>
                <a:ext uri="{FF2B5EF4-FFF2-40B4-BE49-F238E27FC236}">
                  <a16:creationId xmlns:a16="http://schemas.microsoft.com/office/drawing/2014/main" id="{781F425D-AE13-43E0-8541-AF22276DE363}"/>
                </a:ext>
              </a:extLst>
            </p:cNvPr>
            <p:cNvSpPr/>
            <p:nvPr/>
          </p:nvSpPr>
          <p:spPr>
            <a:xfrm>
              <a:off x="7288213" y="53101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矩形 67">
              <a:extLst>
                <a:ext uri="{FF2B5EF4-FFF2-40B4-BE49-F238E27FC236}">
                  <a16:creationId xmlns:a16="http://schemas.microsoft.com/office/drawing/2014/main" id="{71FDA5F5-B5D7-4355-842C-BDD8FFE60BAA}"/>
                </a:ext>
              </a:extLst>
            </p:cNvPr>
            <p:cNvSpPr/>
            <p:nvPr/>
          </p:nvSpPr>
          <p:spPr>
            <a:xfrm>
              <a:off x="6985000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矩形 68">
              <a:extLst>
                <a:ext uri="{FF2B5EF4-FFF2-40B4-BE49-F238E27FC236}">
                  <a16:creationId xmlns:a16="http://schemas.microsoft.com/office/drawing/2014/main" id="{D1CD3FAB-7ED4-44D9-ACF7-E22354A32E2B}"/>
                </a:ext>
              </a:extLst>
            </p:cNvPr>
            <p:cNvSpPr/>
            <p:nvPr/>
          </p:nvSpPr>
          <p:spPr>
            <a:xfrm>
              <a:off x="6681788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矩形 69">
              <a:extLst>
                <a:ext uri="{FF2B5EF4-FFF2-40B4-BE49-F238E27FC236}">
                  <a16:creationId xmlns:a16="http://schemas.microsoft.com/office/drawing/2014/main" id="{878805DC-FDF5-46CB-AA9D-CE334389420D}"/>
                </a:ext>
              </a:extLst>
            </p:cNvPr>
            <p:cNvSpPr/>
            <p:nvPr/>
          </p:nvSpPr>
          <p:spPr>
            <a:xfrm>
              <a:off x="6378575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矩形 70">
              <a:extLst>
                <a:ext uri="{FF2B5EF4-FFF2-40B4-BE49-F238E27FC236}">
                  <a16:creationId xmlns:a16="http://schemas.microsoft.com/office/drawing/2014/main" id="{2E60FC0E-2A17-4D50-A730-933A7F4089D0}"/>
                </a:ext>
              </a:extLst>
            </p:cNvPr>
            <p:cNvSpPr/>
            <p:nvPr/>
          </p:nvSpPr>
          <p:spPr>
            <a:xfrm>
              <a:off x="6075363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矩形 71">
              <a:extLst>
                <a:ext uri="{FF2B5EF4-FFF2-40B4-BE49-F238E27FC236}">
                  <a16:creationId xmlns:a16="http://schemas.microsoft.com/office/drawing/2014/main" id="{3E2BC588-07CD-4BEA-A317-DD5BD53ACB5F}"/>
                </a:ext>
              </a:extLst>
            </p:cNvPr>
            <p:cNvSpPr/>
            <p:nvPr/>
          </p:nvSpPr>
          <p:spPr>
            <a:xfrm>
              <a:off x="8501063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矩形 72">
              <a:extLst>
                <a:ext uri="{FF2B5EF4-FFF2-40B4-BE49-F238E27FC236}">
                  <a16:creationId xmlns:a16="http://schemas.microsoft.com/office/drawing/2014/main" id="{072065BA-C0DA-4B9A-BB2C-DD850EFF0332}"/>
                </a:ext>
              </a:extLst>
            </p:cNvPr>
            <p:cNvSpPr/>
            <p:nvPr/>
          </p:nvSpPr>
          <p:spPr>
            <a:xfrm>
              <a:off x="8197850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矩形 73">
              <a:extLst>
                <a:ext uri="{FF2B5EF4-FFF2-40B4-BE49-F238E27FC236}">
                  <a16:creationId xmlns:a16="http://schemas.microsoft.com/office/drawing/2014/main" id="{5C49A82B-7956-477F-A155-106FFF209051}"/>
                </a:ext>
              </a:extLst>
            </p:cNvPr>
            <p:cNvSpPr/>
            <p:nvPr/>
          </p:nvSpPr>
          <p:spPr>
            <a:xfrm>
              <a:off x="7894638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矩形 74">
              <a:extLst>
                <a:ext uri="{FF2B5EF4-FFF2-40B4-BE49-F238E27FC236}">
                  <a16:creationId xmlns:a16="http://schemas.microsoft.com/office/drawing/2014/main" id="{E77C0AB5-AF22-49B4-8D28-82C15A9A817A}"/>
                </a:ext>
              </a:extLst>
            </p:cNvPr>
            <p:cNvSpPr/>
            <p:nvPr/>
          </p:nvSpPr>
          <p:spPr>
            <a:xfrm>
              <a:off x="7580313" y="50022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矩形 75">
              <a:extLst>
                <a:ext uri="{FF2B5EF4-FFF2-40B4-BE49-F238E27FC236}">
                  <a16:creationId xmlns:a16="http://schemas.microsoft.com/office/drawing/2014/main" id="{5180BFB1-D26F-475A-946C-33BDE14F6FDA}"/>
                </a:ext>
              </a:extLst>
            </p:cNvPr>
            <p:cNvSpPr/>
            <p:nvPr/>
          </p:nvSpPr>
          <p:spPr>
            <a:xfrm>
              <a:off x="7288213" y="50022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矩形 76">
              <a:extLst>
                <a:ext uri="{FF2B5EF4-FFF2-40B4-BE49-F238E27FC236}">
                  <a16:creationId xmlns:a16="http://schemas.microsoft.com/office/drawing/2014/main" id="{31C999A2-B7AA-4BF5-8FD0-EC94EAA91F70}"/>
                </a:ext>
              </a:extLst>
            </p:cNvPr>
            <p:cNvSpPr/>
            <p:nvPr/>
          </p:nvSpPr>
          <p:spPr>
            <a:xfrm>
              <a:off x="6985000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矩形 77">
              <a:extLst>
                <a:ext uri="{FF2B5EF4-FFF2-40B4-BE49-F238E27FC236}">
                  <a16:creationId xmlns:a16="http://schemas.microsoft.com/office/drawing/2014/main" id="{E9D951AD-7D8F-4C37-91B8-432D34C8E8E9}"/>
                </a:ext>
              </a:extLst>
            </p:cNvPr>
            <p:cNvSpPr/>
            <p:nvPr/>
          </p:nvSpPr>
          <p:spPr>
            <a:xfrm>
              <a:off x="6681788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矩形 78">
              <a:extLst>
                <a:ext uri="{FF2B5EF4-FFF2-40B4-BE49-F238E27FC236}">
                  <a16:creationId xmlns:a16="http://schemas.microsoft.com/office/drawing/2014/main" id="{8D351CFA-0CE2-4826-B19B-A17F2D8F9692}"/>
                </a:ext>
              </a:extLst>
            </p:cNvPr>
            <p:cNvSpPr/>
            <p:nvPr/>
          </p:nvSpPr>
          <p:spPr>
            <a:xfrm>
              <a:off x="6378575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矩形 79">
              <a:extLst>
                <a:ext uri="{FF2B5EF4-FFF2-40B4-BE49-F238E27FC236}">
                  <a16:creationId xmlns:a16="http://schemas.microsoft.com/office/drawing/2014/main" id="{6A24C1DA-FE56-4428-A447-1E0A4BA76871}"/>
                </a:ext>
              </a:extLst>
            </p:cNvPr>
            <p:cNvSpPr/>
            <p:nvPr/>
          </p:nvSpPr>
          <p:spPr>
            <a:xfrm>
              <a:off x="6075363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矩形 80">
              <a:extLst>
                <a:ext uri="{FF2B5EF4-FFF2-40B4-BE49-F238E27FC236}">
                  <a16:creationId xmlns:a16="http://schemas.microsoft.com/office/drawing/2014/main" id="{B66BC16B-5A72-4E91-83A5-80AB8D5BF36A}"/>
                </a:ext>
              </a:extLst>
            </p:cNvPr>
            <p:cNvSpPr/>
            <p:nvPr/>
          </p:nvSpPr>
          <p:spPr>
            <a:xfrm>
              <a:off x="8501063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矩形 81">
              <a:extLst>
                <a:ext uri="{FF2B5EF4-FFF2-40B4-BE49-F238E27FC236}">
                  <a16:creationId xmlns:a16="http://schemas.microsoft.com/office/drawing/2014/main" id="{5CDCB30E-EF79-4C98-8785-3BDC2085D7C7}"/>
                </a:ext>
              </a:extLst>
            </p:cNvPr>
            <p:cNvSpPr/>
            <p:nvPr/>
          </p:nvSpPr>
          <p:spPr>
            <a:xfrm>
              <a:off x="8197850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矩形 82">
              <a:extLst>
                <a:ext uri="{FF2B5EF4-FFF2-40B4-BE49-F238E27FC236}">
                  <a16:creationId xmlns:a16="http://schemas.microsoft.com/office/drawing/2014/main" id="{238295DB-E033-4EB8-9201-D0D62D4A5F30}"/>
                </a:ext>
              </a:extLst>
            </p:cNvPr>
            <p:cNvSpPr/>
            <p:nvPr/>
          </p:nvSpPr>
          <p:spPr>
            <a:xfrm>
              <a:off x="7894638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矩形 83">
              <a:extLst>
                <a:ext uri="{FF2B5EF4-FFF2-40B4-BE49-F238E27FC236}">
                  <a16:creationId xmlns:a16="http://schemas.microsoft.com/office/drawing/2014/main" id="{2B747668-70A5-4363-A273-164E482D3DED}"/>
                </a:ext>
              </a:extLst>
            </p:cNvPr>
            <p:cNvSpPr/>
            <p:nvPr/>
          </p:nvSpPr>
          <p:spPr>
            <a:xfrm>
              <a:off x="7580313" y="469423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矩形 84">
              <a:extLst>
                <a:ext uri="{FF2B5EF4-FFF2-40B4-BE49-F238E27FC236}">
                  <a16:creationId xmlns:a16="http://schemas.microsoft.com/office/drawing/2014/main" id="{5EE8F9B7-682A-41A4-8243-2C33FF533563}"/>
                </a:ext>
              </a:extLst>
            </p:cNvPr>
            <p:cNvSpPr/>
            <p:nvPr/>
          </p:nvSpPr>
          <p:spPr>
            <a:xfrm>
              <a:off x="7288213" y="469423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矩形 85">
              <a:extLst>
                <a:ext uri="{FF2B5EF4-FFF2-40B4-BE49-F238E27FC236}">
                  <a16:creationId xmlns:a16="http://schemas.microsoft.com/office/drawing/2014/main" id="{43B7320B-00A0-4FFF-ABD3-C6F06E982D1B}"/>
                </a:ext>
              </a:extLst>
            </p:cNvPr>
            <p:cNvSpPr/>
            <p:nvPr/>
          </p:nvSpPr>
          <p:spPr>
            <a:xfrm>
              <a:off x="6985000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矩形 86">
              <a:extLst>
                <a:ext uri="{FF2B5EF4-FFF2-40B4-BE49-F238E27FC236}">
                  <a16:creationId xmlns:a16="http://schemas.microsoft.com/office/drawing/2014/main" id="{B1A63FE3-CD88-43D7-AB91-71A94DFF0B1F}"/>
                </a:ext>
              </a:extLst>
            </p:cNvPr>
            <p:cNvSpPr/>
            <p:nvPr/>
          </p:nvSpPr>
          <p:spPr>
            <a:xfrm>
              <a:off x="6681788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矩形 87">
              <a:extLst>
                <a:ext uri="{FF2B5EF4-FFF2-40B4-BE49-F238E27FC236}">
                  <a16:creationId xmlns:a16="http://schemas.microsoft.com/office/drawing/2014/main" id="{CA5D536E-AA28-4AD5-A435-68C4BF782CC4}"/>
                </a:ext>
              </a:extLst>
            </p:cNvPr>
            <p:cNvSpPr/>
            <p:nvPr/>
          </p:nvSpPr>
          <p:spPr>
            <a:xfrm>
              <a:off x="6378575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矩形 88">
              <a:extLst>
                <a:ext uri="{FF2B5EF4-FFF2-40B4-BE49-F238E27FC236}">
                  <a16:creationId xmlns:a16="http://schemas.microsoft.com/office/drawing/2014/main" id="{FEE70582-5499-4C97-8501-64EF01327B20}"/>
                </a:ext>
              </a:extLst>
            </p:cNvPr>
            <p:cNvSpPr/>
            <p:nvPr/>
          </p:nvSpPr>
          <p:spPr>
            <a:xfrm>
              <a:off x="6075363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矩形 89">
              <a:extLst>
                <a:ext uri="{FF2B5EF4-FFF2-40B4-BE49-F238E27FC236}">
                  <a16:creationId xmlns:a16="http://schemas.microsoft.com/office/drawing/2014/main" id="{7C10AFD4-565B-41C3-825B-EB1DA9B83E83}"/>
                </a:ext>
              </a:extLst>
            </p:cNvPr>
            <p:cNvSpPr/>
            <p:nvPr/>
          </p:nvSpPr>
          <p:spPr>
            <a:xfrm>
              <a:off x="8501063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矩形 90">
              <a:extLst>
                <a:ext uri="{FF2B5EF4-FFF2-40B4-BE49-F238E27FC236}">
                  <a16:creationId xmlns:a16="http://schemas.microsoft.com/office/drawing/2014/main" id="{A813348E-21D4-4EC5-A4A9-5CCAB858AE57}"/>
                </a:ext>
              </a:extLst>
            </p:cNvPr>
            <p:cNvSpPr/>
            <p:nvPr/>
          </p:nvSpPr>
          <p:spPr>
            <a:xfrm>
              <a:off x="8197850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矩形 91">
              <a:extLst>
                <a:ext uri="{FF2B5EF4-FFF2-40B4-BE49-F238E27FC236}">
                  <a16:creationId xmlns:a16="http://schemas.microsoft.com/office/drawing/2014/main" id="{7CDE0C39-7FF7-4CBC-AE15-3B30DC5B6D53}"/>
                </a:ext>
              </a:extLst>
            </p:cNvPr>
            <p:cNvSpPr/>
            <p:nvPr/>
          </p:nvSpPr>
          <p:spPr>
            <a:xfrm>
              <a:off x="7894638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矩形 92">
              <a:extLst>
                <a:ext uri="{FF2B5EF4-FFF2-40B4-BE49-F238E27FC236}">
                  <a16:creationId xmlns:a16="http://schemas.microsoft.com/office/drawing/2014/main" id="{5E70342A-5B3E-49A6-BE4D-F924AC3EF9A2}"/>
                </a:ext>
              </a:extLst>
            </p:cNvPr>
            <p:cNvSpPr/>
            <p:nvPr/>
          </p:nvSpPr>
          <p:spPr>
            <a:xfrm>
              <a:off x="7580313" y="43862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矩形 93">
              <a:extLst>
                <a:ext uri="{FF2B5EF4-FFF2-40B4-BE49-F238E27FC236}">
                  <a16:creationId xmlns:a16="http://schemas.microsoft.com/office/drawing/2014/main" id="{6E9A8E5C-24D8-4C4F-A0CF-2A3B5B579DBB}"/>
                </a:ext>
              </a:extLst>
            </p:cNvPr>
            <p:cNvSpPr/>
            <p:nvPr/>
          </p:nvSpPr>
          <p:spPr>
            <a:xfrm>
              <a:off x="7288213" y="43862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矩形 94">
              <a:extLst>
                <a:ext uri="{FF2B5EF4-FFF2-40B4-BE49-F238E27FC236}">
                  <a16:creationId xmlns:a16="http://schemas.microsoft.com/office/drawing/2014/main" id="{0BE85BEA-F60A-4E83-9F91-BA751E40C394}"/>
                </a:ext>
              </a:extLst>
            </p:cNvPr>
            <p:cNvSpPr/>
            <p:nvPr/>
          </p:nvSpPr>
          <p:spPr>
            <a:xfrm>
              <a:off x="6985000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矩形 95">
              <a:extLst>
                <a:ext uri="{FF2B5EF4-FFF2-40B4-BE49-F238E27FC236}">
                  <a16:creationId xmlns:a16="http://schemas.microsoft.com/office/drawing/2014/main" id="{756E5AD9-5669-405A-9E9C-CC3CFDD5CBD0}"/>
                </a:ext>
              </a:extLst>
            </p:cNvPr>
            <p:cNvSpPr/>
            <p:nvPr/>
          </p:nvSpPr>
          <p:spPr>
            <a:xfrm>
              <a:off x="6681788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矩形 96">
              <a:extLst>
                <a:ext uri="{FF2B5EF4-FFF2-40B4-BE49-F238E27FC236}">
                  <a16:creationId xmlns:a16="http://schemas.microsoft.com/office/drawing/2014/main" id="{B2A9FCE2-54E1-4762-A8FE-642E243DF39C}"/>
                </a:ext>
              </a:extLst>
            </p:cNvPr>
            <p:cNvSpPr/>
            <p:nvPr/>
          </p:nvSpPr>
          <p:spPr>
            <a:xfrm>
              <a:off x="6378575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矩形 97">
              <a:extLst>
                <a:ext uri="{FF2B5EF4-FFF2-40B4-BE49-F238E27FC236}">
                  <a16:creationId xmlns:a16="http://schemas.microsoft.com/office/drawing/2014/main" id="{301D83DD-82D5-4136-9D3C-D32A02A9CFB8}"/>
                </a:ext>
              </a:extLst>
            </p:cNvPr>
            <p:cNvSpPr/>
            <p:nvPr/>
          </p:nvSpPr>
          <p:spPr>
            <a:xfrm>
              <a:off x="6075363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矩形 98">
              <a:extLst>
                <a:ext uri="{FF2B5EF4-FFF2-40B4-BE49-F238E27FC236}">
                  <a16:creationId xmlns:a16="http://schemas.microsoft.com/office/drawing/2014/main" id="{2AA20E33-8989-465E-B8F2-63672848C247}"/>
                </a:ext>
              </a:extLst>
            </p:cNvPr>
            <p:cNvSpPr/>
            <p:nvPr/>
          </p:nvSpPr>
          <p:spPr>
            <a:xfrm>
              <a:off x="8501063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矩形 99">
              <a:extLst>
                <a:ext uri="{FF2B5EF4-FFF2-40B4-BE49-F238E27FC236}">
                  <a16:creationId xmlns:a16="http://schemas.microsoft.com/office/drawing/2014/main" id="{AE7B20A1-C614-4EC6-A700-28830EFAEB37}"/>
                </a:ext>
              </a:extLst>
            </p:cNvPr>
            <p:cNvSpPr/>
            <p:nvPr/>
          </p:nvSpPr>
          <p:spPr>
            <a:xfrm>
              <a:off x="8197850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矩形 100">
              <a:extLst>
                <a:ext uri="{FF2B5EF4-FFF2-40B4-BE49-F238E27FC236}">
                  <a16:creationId xmlns:a16="http://schemas.microsoft.com/office/drawing/2014/main" id="{4C7CB943-F807-40B6-9CFF-87EB80D94FBC}"/>
                </a:ext>
              </a:extLst>
            </p:cNvPr>
            <p:cNvSpPr/>
            <p:nvPr/>
          </p:nvSpPr>
          <p:spPr>
            <a:xfrm>
              <a:off x="7894638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矩形 101">
              <a:extLst>
                <a:ext uri="{FF2B5EF4-FFF2-40B4-BE49-F238E27FC236}">
                  <a16:creationId xmlns:a16="http://schemas.microsoft.com/office/drawing/2014/main" id="{3813AA57-AB9B-4303-B07B-EE7DE19DC13C}"/>
                </a:ext>
              </a:extLst>
            </p:cNvPr>
            <p:cNvSpPr/>
            <p:nvPr/>
          </p:nvSpPr>
          <p:spPr>
            <a:xfrm>
              <a:off x="7580313" y="40782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矩形 102">
              <a:extLst>
                <a:ext uri="{FF2B5EF4-FFF2-40B4-BE49-F238E27FC236}">
                  <a16:creationId xmlns:a16="http://schemas.microsoft.com/office/drawing/2014/main" id="{EDC403FA-AA79-4809-B9D3-78DF18A3AA5E}"/>
                </a:ext>
              </a:extLst>
            </p:cNvPr>
            <p:cNvSpPr/>
            <p:nvPr/>
          </p:nvSpPr>
          <p:spPr>
            <a:xfrm>
              <a:off x="7288213" y="40782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矩形 103">
              <a:extLst>
                <a:ext uri="{FF2B5EF4-FFF2-40B4-BE49-F238E27FC236}">
                  <a16:creationId xmlns:a16="http://schemas.microsoft.com/office/drawing/2014/main" id="{AF1BD2F1-4C8A-473D-BF67-F72B5626A734}"/>
                </a:ext>
              </a:extLst>
            </p:cNvPr>
            <p:cNvSpPr/>
            <p:nvPr/>
          </p:nvSpPr>
          <p:spPr>
            <a:xfrm>
              <a:off x="6985000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矩形 104">
              <a:extLst>
                <a:ext uri="{FF2B5EF4-FFF2-40B4-BE49-F238E27FC236}">
                  <a16:creationId xmlns:a16="http://schemas.microsoft.com/office/drawing/2014/main" id="{C5A632B9-BBD6-446E-AC6F-6ACAFC11DAA9}"/>
                </a:ext>
              </a:extLst>
            </p:cNvPr>
            <p:cNvSpPr/>
            <p:nvPr/>
          </p:nvSpPr>
          <p:spPr>
            <a:xfrm>
              <a:off x="6681788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矩形 105">
              <a:extLst>
                <a:ext uri="{FF2B5EF4-FFF2-40B4-BE49-F238E27FC236}">
                  <a16:creationId xmlns:a16="http://schemas.microsoft.com/office/drawing/2014/main" id="{635560F3-D656-4B08-8EFD-A2BE63046EE4}"/>
                </a:ext>
              </a:extLst>
            </p:cNvPr>
            <p:cNvSpPr/>
            <p:nvPr/>
          </p:nvSpPr>
          <p:spPr>
            <a:xfrm>
              <a:off x="6378575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矩形 106">
              <a:extLst>
                <a:ext uri="{FF2B5EF4-FFF2-40B4-BE49-F238E27FC236}">
                  <a16:creationId xmlns:a16="http://schemas.microsoft.com/office/drawing/2014/main" id="{23DBA5BF-9029-48AB-8429-19196E2B73A0}"/>
                </a:ext>
              </a:extLst>
            </p:cNvPr>
            <p:cNvSpPr/>
            <p:nvPr/>
          </p:nvSpPr>
          <p:spPr>
            <a:xfrm>
              <a:off x="6075363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5" name="矩形 107">
              <a:extLst>
                <a:ext uri="{FF2B5EF4-FFF2-40B4-BE49-F238E27FC236}">
                  <a16:creationId xmlns:a16="http://schemas.microsoft.com/office/drawing/2014/main" id="{647ECD73-EF79-4BED-9945-068EAA159FAF}"/>
                </a:ext>
              </a:extLst>
            </p:cNvPr>
            <p:cNvSpPr/>
            <p:nvPr/>
          </p:nvSpPr>
          <p:spPr>
            <a:xfrm>
              <a:off x="8501063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6" name="矩形 108">
              <a:extLst>
                <a:ext uri="{FF2B5EF4-FFF2-40B4-BE49-F238E27FC236}">
                  <a16:creationId xmlns:a16="http://schemas.microsoft.com/office/drawing/2014/main" id="{231EA902-3AA8-4F96-8E8D-3DA432E3CB55}"/>
                </a:ext>
              </a:extLst>
            </p:cNvPr>
            <p:cNvSpPr/>
            <p:nvPr/>
          </p:nvSpPr>
          <p:spPr>
            <a:xfrm>
              <a:off x="8197850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7" name="矩形 109">
              <a:extLst>
                <a:ext uri="{FF2B5EF4-FFF2-40B4-BE49-F238E27FC236}">
                  <a16:creationId xmlns:a16="http://schemas.microsoft.com/office/drawing/2014/main" id="{794C922A-86B9-400D-BC42-47DE5C027E9A}"/>
                </a:ext>
              </a:extLst>
            </p:cNvPr>
            <p:cNvSpPr/>
            <p:nvPr/>
          </p:nvSpPr>
          <p:spPr>
            <a:xfrm>
              <a:off x="7894638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8" name="矩形 110">
              <a:extLst>
                <a:ext uri="{FF2B5EF4-FFF2-40B4-BE49-F238E27FC236}">
                  <a16:creationId xmlns:a16="http://schemas.microsoft.com/office/drawing/2014/main" id="{F49E599F-6D80-4C60-8912-D856A284A597}"/>
                </a:ext>
              </a:extLst>
            </p:cNvPr>
            <p:cNvSpPr/>
            <p:nvPr/>
          </p:nvSpPr>
          <p:spPr>
            <a:xfrm>
              <a:off x="7580313" y="37703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9" name="矩形 111">
              <a:extLst>
                <a:ext uri="{FF2B5EF4-FFF2-40B4-BE49-F238E27FC236}">
                  <a16:creationId xmlns:a16="http://schemas.microsoft.com/office/drawing/2014/main" id="{E24B8373-2619-407D-8316-FBA92D52E997}"/>
                </a:ext>
              </a:extLst>
            </p:cNvPr>
            <p:cNvSpPr/>
            <p:nvPr/>
          </p:nvSpPr>
          <p:spPr>
            <a:xfrm>
              <a:off x="7288213" y="37703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0" name="矩形 112">
              <a:extLst>
                <a:ext uri="{FF2B5EF4-FFF2-40B4-BE49-F238E27FC236}">
                  <a16:creationId xmlns:a16="http://schemas.microsoft.com/office/drawing/2014/main" id="{6F5E4CC5-5F1B-4B24-918C-BD6412858AAD}"/>
                </a:ext>
              </a:extLst>
            </p:cNvPr>
            <p:cNvSpPr/>
            <p:nvPr/>
          </p:nvSpPr>
          <p:spPr>
            <a:xfrm>
              <a:off x="6985000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1" name="矩形 113">
              <a:extLst>
                <a:ext uri="{FF2B5EF4-FFF2-40B4-BE49-F238E27FC236}">
                  <a16:creationId xmlns:a16="http://schemas.microsoft.com/office/drawing/2014/main" id="{DECBD05C-2E0E-4610-B00B-05C4E9780F05}"/>
                </a:ext>
              </a:extLst>
            </p:cNvPr>
            <p:cNvSpPr/>
            <p:nvPr/>
          </p:nvSpPr>
          <p:spPr>
            <a:xfrm>
              <a:off x="6681788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2" name="矩形 114">
              <a:extLst>
                <a:ext uri="{FF2B5EF4-FFF2-40B4-BE49-F238E27FC236}">
                  <a16:creationId xmlns:a16="http://schemas.microsoft.com/office/drawing/2014/main" id="{3F978721-2F29-4D27-AD06-8CD1BBF21910}"/>
                </a:ext>
              </a:extLst>
            </p:cNvPr>
            <p:cNvSpPr/>
            <p:nvPr/>
          </p:nvSpPr>
          <p:spPr>
            <a:xfrm>
              <a:off x="6378575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3" name="矩形 115">
              <a:extLst>
                <a:ext uri="{FF2B5EF4-FFF2-40B4-BE49-F238E27FC236}">
                  <a16:creationId xmlns:a16="http://schemas.microsoft.com/office/drawing/2014/main" id="{C222C5DC-AAC9-4F0A-8C02-5EFB9083A4F5}"/>
                </a:ext>
              </a:extLst>
            </p:cNvPr>
            <p:cNvSpPr/>
            <p:nvPr/>
          </p:nvSpPr>
          <p:spPr>
            <a:xfrm>
              <a:off x="6075363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4" name="矩形 116">
              <a:extLst>
                <a:ext uri="{FF2B5EF4-FFF2-40B4-BE49-F238E27FC236}">
                  <a16:creationId xmlns:a16="http://schemas.microsoft.com/office/drawing/2014/main" id="{6A2FD312-5DC6-4920-B3ED-7F5058CAC504}"/>
                </a:ext>
              </a:extLst>
            </p:cNvPr>
            <p:cNvSpPr/>
            <p:nvPr/>
          </p:nvSpPr>
          <p:spPr>
            <a:xfrm>
              <a:off x="8501063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5" name="矩形 117">
              <a:extLst>
                <a:ext uri="{FF2B5EF4-FFF2-40B4-BE49-F238E27FC236}">
                  <a16:creationId xmlns:a16="http://schemas.microsoft.com/office/drawing/2014/main" id="{0CE77AA0-CE18-4AEF-BD18-03C026543C92}"/>
                </a:ext>
              </a:extLst>
            </p:cNvPr>
            <p:cNvSpPr/>
            <p:nvPr/>
          </p:nvSpPr>
          <p:spPr>
            <a:xfrm>
              <a:off x="8197850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6" name="矩形 118">
              <a:extLst>
                <a:ext uri="{FF2B5EF4-FFF2-40B4-BE49-F238E27FC236}">
                  <a16:creationId xmlns:a16="http://schemas.microsoft.com/office/drawing/2014/main" id="{85D1DAB8-F443-481A-BF96-ED1FACB0E0C2}"/>
                </a:ext>
              </a:extLst>
            </p:cNvPr>
            <p:cNvSpPr/>
            <p:nvPr/>
          </p:nvSpPr>
          <p:spPr>
            <a:xfrm>
              <a:off x="7894638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7" name="矩形 119">
              <a:extLst>
                <a:ext uri="{FF2B5EF4-FFF2-40B4-BE49-F238E27FC236}">
                  <a16:creationId xmlns:a16="http://schemas.microsoft.com/office/drawing/2014/main" id="{0D73A458-93E7-4762-8785-ED1B0E8DB8CA}"/>
                </a:ext>
              </a:extLst>
            </p:cNvPr>
            <p:cNvSpPr/>
            <p:nvPr/>
          </p:nvSpPr>
          <p:spPr>
            <a:xfrm>
              <a:off x="7580313" y="346233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8" name="矩形 120">
              <a:extLst>
                <a:ext uri="{FF2B5EF4-FFF2-40B4-BE49-F238E27FC236}">
                  <a16:creationId xmlns:a16="http://schemas.microsoft.com/office/drawing/2014/main" id="{CBB7271F-FB88-41A2-A448-93F2E6121A98}"/>
                </a:ext>
              </a:extLst>
            </p:cNvPr>
            <p:cNvSpPr/>
            <p:nvPr/>
          </p:nvSpPr>
          <p:spPr>
            <a:xfrm>
              <a:off x="7288213" y="346233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9" name="矩形 121">
              <a:extLst>
                <a:ext uri="{FF2B5EF4-FFF2-40B4-BE49-F238E27FC236}">
                  <a16:creationId xmlns:a16="http://schemas.microsoft.com/office/drawing/2014/main" id="{42BAAB7F-EC6A-4141-B384-E8392DE2AAEA}"/>
                </a:ext>
              </a:extLst>
            </p:cNvPr>
            <p:cNvSpPr/>
            <p:nvPr/>
          </p:nvSpPr>
          <p:spPr>
            <a:xfrm>
              <a:off x="6985000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0" name="矩形 122">
              <a:extLst>
                <a:ext uri="{FF2B5EF4-FFF2-40B4-BE49-F238E27FC236}">
                  <a16:creationId xmlns:a16="http://schemas.microsoft.com/office/drawing/2014/main" id="{8BFD2379-F0DC-4F33-8944-A430ABD04B20}"/>
                </a:ext>
              </a:extLst>
            </p:cNvPr>
            <p:cNvSpPr/>
            <p:nvPr/>
          </p:nvSpPr>
          <p:spPr>
            <a:xfrm>
              <a:off x="6681788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1" name="矩形 123">
              <a:extLst>
                <a:ext uri="{FF2B5EF4-FFF2-40B4-BE49-F238E27FC236}">
                  <a16:creationId xmlns:a16="http://schemas.microsoft.com/office/drawing/2014/main" id="{A728B516-AE5B-4173-9FE9-A6BF2F3D1A59}"/>
                </a:ext>
              </a:extLst>
            </p:cNvPr>
            <p:cNvSpPr/>
            <p:nvPr/>
          </p:nvSpPr>
          <p:spPr>
            <a:xfrm>
              <a:off x="6378575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2" name="矩形 124">
              <a:extLst>
                <a:ext uri="{FF2B5EF4-FFF2-40B4-BE49-F238E27FC236}">
                  <a16:creationId xmlns:a16="http://schemas.microsoft.com/office/drawing/2014/main" id="{1D742EFE-3397-4216-9570-C797E2469379}"/>
                </a:ext>
              </a:extLst>
            </p:cNvPr>
            <p:cNvSpPr/>
            <p:nvPr/>
          </p:nvSpPr>
          <p:spPr>
            <a:xfrm>
              <a:off x="6075363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3" name="矩形 125">
              <a:extLst>
                <a:ext uri="{FF2B5EF4-FFF2-40B4-BE49-F238E27FC236}">
                  <a16:creationId xmlns:a16="http://schemas.microsoft.com/office/drawing/2014/main" id="{73D9E41F-CCEC-4092-920D-058F66B7EB91}"/>
                </a:ext>
              </a:extLst>
            </p:cNvPr>
            <p:cNvSpPr/>
            <p:nvPr/>
          </p:nvSpPr>
          <p:spPr>
            <a:xfrm>
              <a:off x="8501063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4" name="矩形 126">
              <a:extLst>
                <a:ext uri="{FF2B5EF4-FFF2-40B4-BE49-F238E27FC236}">
                  <a16:creationId xmlns:a16="http://schemas.microsoft.com/office/drawing/2014/main" id="{D6E9DBD5-3860-490E-81C7-E18DE86F0337}"/>
                </a:ext>
              </a:extLst>
            </p:cNvPr>
            <p:cNvSpPr/>
            <p:nvPr/>
          </p:nvSpPr>
          <p:spPr>
            <a:xfrm>
              <a:off x="8197850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5" name="矩形 127">
              <a:extLst>
                <a:ext uri="{FF2B5EF4-FFF2-40B4-BE49-F238E27FC236}">
                  <a16:creationId xmlns:a16="http://schemas.microsoft.com/office/drawing/2014/main" id="{D375CE54-275E-45E8-816F-8B7F83AB0CFF}"/>
                </a:ext>
              </a:extLst>
            </p:cNvPr>
            <p:cNvSpPr/>
            <p:nvPr/>
          </p:nvSpPr>
          <p:spPr>
            <a:xfrm>
              <a:off x="7894638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6" name="矩形 128">
              <a:extLst>
                <a:ext uri="{FF2B5EF4-FFF2-40B4-BE49-F238E27FC236}">
                  <a16:creationId xmlns:a16="http://schemas.microsoft.com/office/drawing/2014/main" id="{99776617-F747-4122-B877-8C48B4BAE157}"/>
                </a:ext>
              </a:extLst>
            </p:cNvPr>
            <p:cNvSpPr/>
            <p:nvPr/>
          </p:nvSpPr>
          <p:spPr>
            <a:xfrm>
              <a:off x="7580313" y="31543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7" name="矩形 129">
              <a:extLst>
                <a:ext uri="{FF2B5EF4-FFF2-40B4-BE49-F238E27FC236}">
                  <a16:creationId xmlns:a16="http://schemas.microsoft.com/office/drawing/2014/main" id="{B5C60322-36C8-4623-9CBC-9C2AC008C240}"/>
                </a:ext>
              </a:extLst>
            </p:cNvPr>
            <p:cNvSpPr/>
            <p:nvPr/>
          </p:nvSpPr>
          <p:spPr>
            <a:xfrm>
              <a:off x="7288213" y="31543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8" name="矩形 130">
              <a:extLst>
                <a:ext uri="{FF2B5EF4-FFF2-40B4-BE49-F238E27FC236}">
                  <a16:creationId xmlns:a16="http://schemas.microsoft.com/office/drawing/2014/main" id="{13600166-DDA2-4D0B-9C37-52024397D7A4}"/>
                </a:ext>
              </a:extLst>
            </p:cNvPr>
            <p:cNvSpPr/>
            <p:nvPr/>
          </p:nvSpPr>
          <p:spPr>
            <a:xfrm>
              <a:off x="6985000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9" name="矩形 131">
              <a:extLst>
                <a:ext uri="{FF2B5EF4-FFF2-40B4-BE49-F238E27FC236}">
                  <a16:creationId xmlns:a16="http://schemas.microsoft.com/office/drawing/2014/main" id="{03D92AA5-E9B8-4835-AE43-64D00787787D}"/>
                </a:ext>
              </a:extLst>
            </p:cNvPr>
            <p:cNvSpPr/>
            <p:nvPr/>
          </p:nvSpPr>
          <p:spPr>
            <a:xfrm>
              <a:off x="6681788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0" name="矩形 132">
              <a:extLst>
                <a:ext uri="{FF2B5EF4-FFF2-40B4-BE49-F238E27FC236}">
                  <a16:creationId xmlns:a16="http://schemas.microsoft.com/office/drawing/2014/main" id="{E368DCE1-5A1E-470A-B456-11216E278463}"/>
                </a:ext>
              </a:extLst>
            </p:cNvPr>
            <p:cNvSpPr/>
            <p:nvPr/>
          </p:nvSpPr>
          <p:spPr>
            <a:xfrm>
              <a:off x="6378575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1" name="矩形 133">
              <a:extLst>
                <a:ext uri="{FF2B5EF4-FFF2-40B4-BE49-F238E27FC236}">
                  <a16:creationId xmlns:a16="http://schemas.microsoft.com/office/drawing/2014/main" id="{620B6B3D-9934-4614-80C6-6DE355992074}"/>
                </a:ext>
              </a:extLst>
            </p:cNvPr>
            <p:cNvSpPr/>
            <p:nvPr/>
          </p:nvSpPr>
          <p:spPr>
            <a:xfrm>
              <a:off x="6075363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2" name="矩形 134">
              <a:extLst>
                <a:ext uri="{FF2B5EF4-FFF2-40B4-BE49-F238E27FC236}">
                  <a16:creationId xmlns:a16="http://schemas.microsoft.com/office/drawing/2014/main" id="{D2FF26EE-4B25-4ABD-B223-256E1690ED80}"/>
                </a:ext>
              </a:extLst>
            </p:cNvPr>
            <p:cNvSpPr/>
            <p:nvPr/>
          </p:nvSpPr>
          <p:spPr>
            <a:xfrm>
              <a:off x="8501063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3" name="矩形 135">
              <a:extLst>
                <a:ext uri="{FF2B5EF4-FFF2-40B4-BE49-F238E27FC236}">
                  <a16:creationId xmlns:a16="http://schemas.microsoft.com/office/drawing/2014/main" id="{076292D1-431B-4DE2-B80A-0A4DF01EA584}"/>
                </a:ext>
              </a:extLst>
            </p:cNvPr>
            <p:cNvSpPr/>
            <p:nvPr/>
          </p:nvSpPr>
          <p:spPr>
            <a:xfrm>
              <a:off x="8197850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4" name="矩形 136">
              <a:extLst>
                <a:ext uri="{FF2B5EF4-FFF2-40B4-BE49-F238E27FC236}">
                  <a16:creationId xmlns:a16="http://schemas.microsoft.com/office/drawing/2014/main" id="{814FFDC6-6B0C-43D5-B842-4E373AF5E103}"/>
                </a:ext>
              </a:extLst>
            </p:cNvPr>
            <p:cNvSpPr/>
            <p:nvPr/>
          </p:nvSpPr>
          <p:spPr>
            <a:xfrm>
              <a:off x="7894638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5" name="矩形 137">
              <a:extLst>
                <a:ext uri="{FF2B5EF4-FFF2-40B4-BE49-F238E27FC236}">
                  <a16:creationId xmlns:a16="http://schemas.microsoft.com/office/drawing/2014/main" id="{E40CF270-6596-479E-97DF-8F7CA2FE3745}"/>
                </a:ext>
              </a:extLst>
            </p:cNvPr>
            <p:cNvSpPr/>
            <p:nvPr/>
          </p:nvSpPr>
          <p:spPr>
            <a:xfrm>
              <a:off x="7580313" y="28463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6" name="矩形 138">
              <a:extLst>
                <a:ext uri="{FF2B5EF4-FFF2-40B4-BE49-F238E27FC236}">
                  <a16:creationId xmlns:a16="http://schemas.microsoft.com/office/drawing/2014/main" id="{53C9AE8E-94B3-482F-A9BB-B610A250BC2C}"/>
                </a:ext>
              </a:extLst>
            </p:cNvPr>
            <p:cNvSpPr/>
            <p:nvPr/>
          </p:nvSpPr>
          <p:spPr>
            <a:xfrm>
              <a:off x="7288213" y="28463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7" name="矩形 139">
              <a:extLst>
                <a:ext uri="{FF2B5EF4-FFF2-40B4-BE49-F238E27FC236}">
                  <a16:creationId xmlns:a16="http://schemas.microsoft.com/office/drawing/2014/main" id="{111074DF-4FE2-4D3B-98D6-5E6C813AAB70}"/>
                </a:ext>
              </a:extLst>
            </p:cNvPr>
            <p:cNvSpPr/>
            <p:nvPr/>
          </p:nvSpPr>
          <p:spPr>
            <a:xfrm>
              <a:off x="6985000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8" name="矩形 140">
              <a:extLst>
                <a:ext uri="{FF2B5EF4-FFF2-40B4-BE49-F238E27FC236}">
                  <a16:creationId xmlns:a16="http://schemas.microsoft.com/office/drawing/2014/main" id="{494E098F-77CD-4A08-AE74-05C63CF57051}"/>
                </a:ext>
              </a:extLst>
            </p:cNvPr>
            <p:cNvSpPr/>
            <p:nvPr/>
          </p:nvSpPr>
          <p:spPr>
            <a:xfrm>
              <a:off x="6681788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9" name="矩形 141">
              <a:extLst>
                <a:ext uri="{FF2B5EF4-FFF2-40B4-BE49-F238E27FC236}">
                  <a16:creationId xmlns:a16="http://schemas.microsoft.com/office/drawing/2014/main" id="{97EB66EB-B8E5-4DBF-9E3B-F5BA124B5237}"/>
                </a:ext>
              </a:extLst>
            </p:cNvPr>
            <p:cNvSpPr/>
            <p:nvPr/>
          </p:nvSpPr>
          <p:spPr>
            <a:xfrm>
              <a:off x="6378575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0" name="矩形 142">
              <a:extLst>
                <a:ext uri="{FF2B5EF4-FFF2-40B4-BE49-F238E27FC236}">
                  <a16:creationId xmlns:a16="http://schemas.microsoft.com/office/drawing/2014/main" id="{F4640432-4FC6-4986-85E0-8691D90C46BD}"/>
                </a:ext>
              </a:extLst>
            </p:cNvPr>
            <p:cNvSpPr/>
            <p:nvPr/>
          </p:nvSpPr>
          <p:spPr>
            <a:xfrm>
              <a:off x="6075363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1" name="矩形 143">
              <a:extLst>
                <a:ext uri="{FF2B5EF4-FFF2-40B4-BE49-F238E27FC236}">
                  <a16:creationId xmlns:a16="http://schemas.microsoft.com/office/drawing/2014/main" id="{7A3676BD-7B10-4135-B3D0-81A29F440FA2}"/>
                </a:ext>
              </a:extLst>
            </p:cNvPr>
            <p:cNvSpPr/>
            <p:nvPr/>
          </p:nvSpPr>
          <p:spPr>
            <a:xfrm>
              <a:off x="8501063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2" name="矩形 144">
              <a:extLst>
                <a:ext uri="{FF2B5EF4-FFF2-40B4-BE49-F238E27FC236}">
                  <a16:creationId xmlns:a16="http://schemas.microsoft.com/office/drawing/2014/main" id="{E6B735CD-4DEB-4D08-9ACD-424215BD61E9}"/>
                </a:ext>
              </a:extLst>
            </p:cNvPr>
            <p:cNvSpPr/>
            <p:nvPr/>
          </p:nvSpPr>
          <p:spPr>
            <a:xfrm>
              <a:off x="8197850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3" name="矩形 145">
              <a:extLst>
                <a:ext uri="{FF2B5EF4-FFF2-40B4-BE49-F238E27FC236}">
                  <a16:creationId xmlns:a16="http://schemas.microsoft.com/office/drawing/2014/main" id="{405A6648-9EBC-4050-BEC1-DAF4214370ED}"/>
                </a:ext>
              </a:extLst>
            </p:cNvPr>
            <p:cNvSpPr/>
            <p:nvPr/>
          </p:nvSpPr>
          <p:spPr>
            <a:xfrm>
              <a:off x="7894638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4" name="矩形 146">
              <a:extLst>
                <a:ext uri="{FF2B5EF4-FFF2-40B4-BE49-F238E27FC236}">
                  <a16:creationId xmlns:a16="http://schemas.microsoft.com/office/drawing/2014/main" id="{0B001DD5-B3B6-4EB6-B87D-93E3C4FEDC4E}"/>
                </a:ext>
              </a:extLst>
            </p:cNvPr>
            <p:cNvSpPr/>
            <p:nvPr/>
          </p:nvSpPr>
          <p:spPr>
            <a:xfrm>
              <a:off x="7580313" y="25384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5" name="矩形 147">
              <a:extLst>
                <a:ext uri="{FF2B5EF4-FFF2-40B4-BE49-F238E27FC236}">
                  <a16:creationId xmlns:a16="http://schemas.microsoft.com/office/drawing/2014/main" id="{3392D85D-D232-4D0B-A045-3B006906EED2}"/>
                </a:ext>
              </a:extLst>
            </p:cNvPr>
            <p:cNvSpPr/>
            <p:nvPr/>
          </p:nvSpPr>
          <p:spPr>
            <a:xfrm>
              <a:off x="7288213" y="25384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6" name="矩形 148">
              <a:extLst>
                <a:ext uri="{FF2B5EF4-FFF2-40B4-BE49-F238E27FC236}">
                  <a16:creationId xmlns:a16="http://schemas.microsoft.com/office/drawing/2014/main" id="{64A29FB5-A6AD-43B8-A747-F1C7CCD3F2AA}"/>
                </a:ext>
              </a:extLst>
            </p:cNvPr>
            <p:cNvSpPr/>
            <p:nvPr/>
          </p:nvSpPr>
          <p:spPr>
            <a:xfrm>
              <a:off x="6985000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7" name="矩形 149">
              <a:extLst>
                <a:ext uri="{FF2B5EF4-FFF2-40B4-BE49-F238E27FC236}">
                  <a16:creationId xmlns:a16="http://schemas.microsoft.com/office/drawing/2014/main" id="{A696D420-9C51-405F-9DBD-174FA329433E}"/>
                </a:ext>
              </a:extLst>
            </p:cNvPr>
            <p:cNvSpPr/>
            <p:nvPr/>
          </p:nvSpPr>
          <p:spPr>
            <a:xfrm>
              <a:off x="6681788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8" name="矩形 150">
              <a:extLst>
                <a:ext uri="{FF2B5EF4-FFF2-40B4-BE49-F238E27FC236}">
                  <a16:creationId xmlns:a16="http://schemas.microsoft.com/office/drawing/2014/main" id="{0C5EFC80-5717-41E9-8530-EB9376D46338}"/>
                </a:ext>
              </a:extLst>
            </p:cNvPr>
            <p:cNvSpPr/>
            <p:nvPr/>
          </p:nvSpPr>
          <p:spPr>
            <a:xfrm>
              <a:off x="6378575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9" name="矩形 151">
              <a:extLst>
                <a:ext uri="{FF2B5EF4-FFF2-40B4-BE49-F238E27FC236}">
                  <a16:creationId xmlns:a16="http://schemas.microsoft.com/office/drawing/2014/main" id="{3E15750A-F483-496E-9750-5B8AD16AF865}"/>
                </a:ext>
              </a:extLst>
            </p:cNvPr>
            <p:cNvSpPr/>
            <p:nvPr/>
          </p:nvSpPr>
          <p:spPr>
            <a:xfrm>
              <a:off x="6075363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0" name="直线 152">
              <a:extLst>
                <a:ext uri="{FF2B5EF4-FFF2-40B4-BE49-F238E27FC236}">
                  <a16:creationId xmlns:a16="http://schemas.microsoft.com/office/drawing/2014/main" id="{05435109-6FBE-4784-8EB3-FA2B78BB59B7}"/>
                </a:ext>
              </a:extLst>
            </p:cNvPr>
            <p:cNvSpPr/>
            <p:nvPr/>
          </p:nvSpPr>
          <p:spPr>
            <a:xfrm>
              <a:off x="6075363" y="2538413"/>
              <a:ext cx="3638550" cy="0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直线 153">
              <a:extLst>
                <a:ext uri="{FF2B5EF4-FFF2-40B4-BE49-F238E27FC236}">
                  <a16:creationId xmlns:a16="http://schemas.microsoft.com/office/drawing/2014/main" id="{98A6138F-67A7-4E51-A665-9557A55DC950}"/>
                </a:ext>
              </a:extLst>
            </p:cNvPr>
            <p:cNvSpPr/>
            <p:nvPr/>
          </p:nvSpPr>
          <p:spPr>
            <a:xfrm>
              <a:off x="6072609" y="6232736"/>
              <a:ext cx="3638550" cy="0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直线 154">
              <a:extLst>
                <a:ext uri="{FF2B5EF4-FFF2-40B4-BE49-F238E27FC236}">
                  <a16:creationId xmlns:a16="http://schemas.microsoft.com/office/drawing/2014/main" id="{1F13F9EF-50DD-4AAC-9931-B66B1662D49E}"/>
                </a:ext>
              </a:extLst>
            </p:cNvPr>
            <p:cNvSpPr/>
            <p:nvPr/>
          </p:nvSpPr>
          <p:spPr>
            <a:xfrm>
              <a:off x="6075363" y="2538413"/>
              <a:ext cx="0" cy="3686175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直线 155">
              <a:extLst>
                <a:ext uri="{FF2B5EF4-FFF2-40B4-BE49-F238E27FC236}">
                  <a16:creationId xmlns:a16="http://schemas.microsoft.com/office/drawing/2014/main" id="{BC222CAA-82A2-40DC-A1AD-4DD5D1B2E163}"/>
                </a:ext>
              </a:extLst>
            </p:cNvPr>
            <p:cNvSpPr/>
            <p:nvPr/>
          </p:nvSpPr>
          <p:spPr>
            <a:xfrm>
              <a:off x="9713913" y="2538413"/>
              <a:ext cx="0" cy="3686175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直线 156">
              <a:extLst>
                <a:ext uri="{FF2B5EF4-FFF2-40B4-BE49-F238E27FC236}">
                  <a16:creationId xmlns:a16="http://schemas.microsoft.com/office/drawing/2014/main" id="{53AF8FF2-E848-48B4-A616-EBEB49C3DBBA}"/>
                </a:ext>
              </a:extLst>
            </p:cNvPr>
            <p:cNvSpPr/>
            <p:nvPr/>
          </p:nvSpPr>
          <p:spPr>
            <a:xfrm>
              <a:off x="6378575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直线 157">
              <a:extLst>
                <a:ext uri="{FF2B5EF4-FFF2-40B4-BE49-F238E27FC236}">
                  <a16:creationId xmlns:a16="http://schemas.microsoft.com/office/drawing/2014/main" id="{42EF1E53-918F-47B4-A608-D4CB56467985}"/>
                </a:ext>
              </a:extLst>
            </p:cNvPr>
            <p:cNvSpPr/>
            <p:nvPr/>
          </p:nvSpPr>
          <p:spPr>
            <a:xfrm>
              <a:off x="668178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直线 158">
              <a:extLst>
                <a:ext uri="{FF2B5EF4-FFF2-40B4-BE49-F238E27FC236}">
                  <a16:creationId xmlns:a16="http://schemas.microsoft.com/office/drawing/2014/main" id="{12A42967-523F-4E39-8585-A3C7E9AA8118}"/>
                </a:ext>
              </a:extLst>
            </p:cNvPr>
            <p:cNvSpPr/>
            <p:nvPr/>
          </p:nvSpPr>
          <p:spPr>
            <a:xfrm>
              <a:off x="6985000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直线 159">
              <a:extLst>
                <a:ext uri="{FF2B5EF4-FFF2-40B4-BE49-F238E27FC236}">
                  <a16:creationId xmlns:a16="http://schemas.microsoft.com/office/drawing/2014/main" id="{7B96C432-BC75-4DF3-899B-32585D14218E}"/>
                </a:ext>
              </a:extLst>
            </p:cNvPr>
            <p:cNvSpPr/>
            <p:nvPr/>
          </p:nvSpPr>
          <p:spPr>
            <a:xfrm>
              <a:off x="728821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直线 160">
              <a:extLst>
                <a:ext uri="{FF2B5EF4-FFF2-40B4-BE49-F238E27FC236}">
                  <a16:creationId xmlns:a16="http://schemas.microsoft.com/office/drawing/2014/main" id="{025F5DED-8B96-4AEF-9BDF-4BDC4BC6660E}"/>
                </a:ext>
              </a:extLst>
            </p:cNvPr>
            <p:cNvSpPr/>
            <p:nvPr/>
          </p:nvSpPr>
          <p:spPr>
            <a:xfrm>
              <a:off x="758031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直线 161">
              <a:extLst>
                <a:ext uri="{FF2B5EF4-FFF2-40B4-BE49-F238E27FC236}">
                  <a16:creationId xmlns:a16="http://schemas.microsoft.com/office/drawing/2014/main" id="{96079226-2D33-401B-9726-FCAA52FAB175}"/>
                </a:ext>
              </a:extLst>
            </p:cNvPr>
            <p:cNvSpPr/>
            <p:nvPr/>
          </p:nvSpPr>
          <p:spPr>
            <a:xfrm>
              <a:off x="789463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直线 162">
              <a:extLst>
                <a:ext uri="{FF2B5EF4-FFF2-40B4-BE49-F238E27FC236}">
                  <a16:creationId xmlns:a16="http://schemas.microsoft.com/office/drawing/2014/main" id="{CD22F105-37C1-4B01-A15F-0C4AA14FCBF3}"/>
                </a:ext>
              </a:extLst>
            </p:cNvPr>
            <p:cNvSpPr/>
            <p:nvPr/>
          </p:nvSpPr>
          <p:spPr>
            <a:xfrm>
              <a:off x="8197850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直线 163">
              <a:extLst>
                <a:ext uri="{FF2B5EF4-FFF2-40B4-BE49-F238E27FC236}">
                  <a16:creationId xmlns:a16="http://schemas.microsoft.com/office/drawing/2014/main" id="{F3FC641B-94B2-4A61-AE52-12B3B1F6D236}"/>
                </a:ext>
              </a:extLst>
            </p:cNvPr>
            <p:cNvSpPr/>
            <p:nvPr/>
          </p:nvSpPr>
          <p:spPr>
            <a:xfrm>
              <a:off x="850106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直线 164">
              <a:extLst>
                <a:ext uri="{FF2B5EF4-FFF2-40B4-BE49-F238E27FC236}">
                  <a16:creationId xmlns:a16="http://schemas.microsoft.com/office/drawing/2014/main" id="{24438847-3734-473B-91C5-8D65B9D31895}"/>
                </a:ext>
              </a:extLst>
            </p:cNvPr>
            <p:cNvSpPr/>
            <p:nvPr/>
          </p:nvSpPr>
          <p:spPr>
            <a:xfrm>
              <a:off x="6075363" y="28463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直线 165">
              <a:extLst>
                <a:ext uri="{FF2B5EF4-FFF2-40B4-BE49-F238E27FC236}">
                  <a16:creationId xmlns:a16="http://schemas.microsoft.com/office/drawing/2014/main" id="{0E725E8B-220C-49CA-82B4-1E39B28D874E}"/>
                </a:ext>
              </a:extLst>
            </p:cNvPr>
            <p:cNvSpPr/>
            <p:nvPr/>
          </p:nvSpPr>
          <p:spPr>
            <a:xfrm>
              <a:off x="6075363" y="31543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直线 166">
              <a:extLst>
                <a:ext uri="{FF2B5EF4-FFF2-40B4-BE49-F238E27FC236}">
                  <a16:creationId xmlns:a16="http://schemas.microsoft.com/office/drawing/2014/main" id="{13C8BCF5-131E-49DA-8DB8-98BF51C7B008}"/>
                </a:ext>
              </a:extLst>
            </p:cNvPr>
            <p:cNvSpPr/>
            <p:nvPr/>
          </p:nvSpPr>
          <p:spPr>
            <a:xfrm>
              <a:off x="6075363" y="34623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直线 167">
              <a:extLst>
                <a:ext uri="{FF2B5EF4-FFF2-40B4-BE49-F238E27FC236}">
                  <a16:creationId xmlns:a16="http://schemas.microsoft.com/office/drawing/2014/main" id="{8BC47786-768B-4594-87AA-68C27E646A82}"/>
                </a:ext>
              </a:extLst>
            </p:cNvPr>
            <p:cNvSpPr/>
            <p:nvPr/>
          </p:nvSpPr>
          <p:spPr>
            <a:xfrm>
              <a:off x="6075363" y="377031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直线 168">
              <a:extLst>
                <a:ext uri="{FF2B5EF4-FFF2-40B4-BE49-F238E27FC236}">
                  <a16:creationId xmlns:a16="http://schemas.microsoft.com/office/drawing/2014/main" id="{F02CFE5E-FCFE-4B7F-BC85-8F22B023930A}"/>
                </a:ext>
              </a:extLst>
            </p:cNvPr>
            <p:cNvSpPr/>
            <p:nvPr/>
          </p:nvSpPr>
          <p:spPr>
            <a:xfrm>
              <a:off x="6075363" y="40782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直线 169">
              <a:extLst>
                <a:ext uri="{FF2B5EF4-FFF2-40B4-BE49-F238E27FC236}">
                  <a16:creationId xmlns:a16="http://schemas.microsoft.com/office/drawing/2014/main" id="{7C5E7D7D-73E4-44AF-8BA6-D051EFC50AB0}"/>
                </a:ext>
              </a:extLst>
            </p:cNvPr>
            <p:cNvSpPr/>
            <p:nvPr/>
          </p:nvSpPr>
          <p:spPr>
            <a:xfrm>
              <a:off x="6075363" y="43862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直线 170">
              <a:extLst>
                <a:ext uri="{FF2B5EF4-FFF2-40B4-BE49-F238E27FC236}">
                  <a16:creationId xmlns:a16="http://schemas.microsoft.com/office/drawing/2014/main" id="{555F7E7C-5AA7-4185-8627-29866011314A}"/>
                </a:ext>
              </a:extLst>
            </p:cNvPr>
            <p:cNvSpPr/>
            <p:nvPr/>
          </p:nvSpPr>
          <p:spPr>
            <a:xfrm>
              <a:off x="6075363" y="46942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直线 171">
              <a:extLst>
                <a:ext uri="{FF2B5EF4-FFF2-40B4-BE49-F238E27FC236}">
                  <a16:creationId xmlns:a16="http://schemas.microsoft.com/office/drawing/2014/main" id="{9D07CA0D-B4EE-46DF-9839-4B01EAB36838}"/>
                </a:ext>
              </a:extLst>
            </p:cNvPr>
            <p:cNvSpPr/>
            <p:nvPr/>
          </p:nvSpPr>
          <p:spPr>
            <a:xfrm>
              <a:off x="6075363" y="500221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直线 172">
              <a:extLst>
                <a:ext uri="{FF2B5EF4-FFF2-40B4-BE49-F238E27FC236}">
                  <a16:creationId xmlns:a16="http://schemas.microsoft.com/office/drawing/2014/main" id="{87C3D14F-375C-4E8D-B64B-976D035231B9}"/>
                </a:ext>
              </a:extLst>
            </p:cNvPr>
            <p:cNvSpPr/>
            <p:nvPr/>
          </p:nvSpPr>
          <p:spPr>
            <a:xfrm>
              <a:off x="6075363" y="53101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直线 173">
              <a:extLst>
                <a:ext uri="{FF2B5EF4-FFF2-40B4-BE49-F238E27FC236}">
                  <a16:creationId xmlns:a16="http://schemas.microsoft.com/office/drawing/2014/main" id="{76E08147-891E-40F5-9252-F6663E814B19}"/>
                </a:ext>
              </a:extLst>
            </p:cNvPr>
            <p:cNvSpPr/>
            <p:nvPr/>
          </p:nvSpPr>
          <p:spPr>
            <a:xfrm>
              <a:off x="6075363" y="56181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直线 174">
              <a:extLst>
                <a:ext uri="{FF2B5EF4-FFF2-40B4-BE49-F238E27FC236}">
                  <a16:creationId xmlns:a16="http://schemas.microsoft.com/office/drawing/2014/main" id="{50ACAD0B-DDA5-49EE-B648-BFB9CEB26D66}"/>
                </a:ext>
              </a:extLst>
            </p:cNvPr>
            <p:cNvSpPr/>
            <p:nvPr/>
          </p:nvSpPr>
          <p:spPr>
            <a:xfrm>
              <a:off x="6075363" y="59261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直线 175">
              <a:extLst>
                <a:ext uri="{FF2B5EF4-FFF2-40B4-BE49-F238E27FC236}">
                  <a16:creationId xmlns:a16="http://schemas.microsoft.com/office/drawing/2014/main" id="{8A246977-62B3-4090-9A6F-45278E43BCD2}"/>
                </a:ext>
              </a:extLst>
            </p:cNvPr>
            <p:cNvSpPr/>
            <p:nvPr/>
          </p:nvSpPr>
          <p:spPr>
            <a:xfrm>
              <a:off x="8804275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直线 176">
              <a:extLst>
                <a:ext uri="{FF2B5EF4-FFF2-40B4-BE49-F238E27FC236}">
                  <a16:creationId xmlns:a16="http://schemas.microsoft.com/office/drawing/2014/main" id="{CBC28116-09EF-4BC1-B153-AFB686EA6C41}"/>
                </a:ext>
              </a:extLst>
            </p:cNvPr>
            <p:cNvSpPr/>
            <p:nvPr/>
          </p:nvSpPr>
          <p:spPr>
            <a:xfrm>
              <a:off x="910748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直线 177">
              <a:extLst>
                <a:ext uri="{FF2B5EF4-FFF2-40B4-BE49-F238E27FC236}">
                  <a16:creationId xmlns:a16="http://schemas.microsoft.com/office/drawing/2014/main" id="{616BDDC5-DF17-4CCE-BE37-31442E72BBC3}"/>
                </a:ext>
              </a:extLst>
            </p:cNvPr>
            <p:cNvSpPr/>
            <p:nvPr/>
          </p:nvSpPr>
          <p:spPr>
            <a:xfrm>
              <a:off x="938053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文本框 178">
              <a:extLst>
                <a:ext uri="{FF2B5EF4-FFF2-40B4-BE49-F238E27FC236}">
                  <a16:creationId xmlns:a16="http://schemas.microsoft.com/office/drawing/2014/main" id="{072C1B1C-112D-4FF7-A06C-B260C495A545}"/>
                </a:ext>
              </a:extLst>
            </p:cNvPr>
            <p:cNvSpPr txBox="1"/>
            <p:nvPr/>
          </p:nvSpPr>
          <p:spPr>
            <a:xfrm>
              <a:off x="806132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187" name="文本框 179">
              <a:extLst>
                <a:ext uri="{FF2B5EF4-FFF2-40B4-BE49-F238E27FC236}">
                  <a16:creationId xmlns:a16="http://schemas.microsoft.com/office/drawing/2014/main" id="{56E93AD7-10F1-4F51-AE0B-ACD2F1D0B867}"/>
                </a:ext>
              </a:extLst>
            </p:cNvPr>
            <p:cNvSpPr txBox="1"/>
            <p:nvPr/>
          </p:nvSpPr>
          <p:spPr>
            <a:xfrm>
              <a:off x="8362950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188" name="文本框 180">
              <a:extLst>
                <a:ext uri="{FF2B5EF4-FFF2-40B4-BE49-F238E27FC236}">
                  <a16:creationId xmlns:a16="http://schemas.microsoft.com/office/drawing/2014/main" id="{6D9C9997-D5F1-4894-8034-E099FF2DFFDF}"/>
                </a:ext>
              </a:extLst>
            </p:cNvPr>
            <p:cNvSpPr txBox="1"/>
            <p:nvPr/>
          </p:nvSpPr>
          <p:spPr>
            <a:xfrm>
              <a:off x="8666163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189" name="文本框 181">
              <a:extLst>
                <a:ext uri="{FF2B5EF4-FFF2-40B4-BE49-F238E27FC236}">
                  <a16:creationId xmlns:a16="http://schemas.microsoft.com/office/drawing/2014/main" id="{39BDCDE8-1B1C-4259-A4C2-73AE3910EEEF}"/>
                </a:ext>
              </a:extLst>
            </p:cNvPr>
            <p:cNvSpPr txBox="1"/>
            <p:nvPr/>
          </p:nvSpPr>
          <p:spPr>
            <a:xfrm>
              <a:off x="8955088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190" name="文本框 182">
              <a:extLst>
                <a:ext uri="{FF2B5EF4-FFF2-40B4-BE49-F238E27FC236}">
                  <a16:creationId xmlns:a16="http://schemas.microsoft.com/office/drawing/2014/main" id="{70BFCBCD-AD19-4CE4-B056-278F41DF3552}"/>
                </a:ext>
              </a:extLst>
            </p:cNvPr>
            <p:cNvSpPr txBox="1"/>
            <p:nvPr/>
          </p:nvSpPr>
          <p:spPr>
            <a:xfrm>
              <a:off x="9291638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</a:p>
          </p:txBody>
        </p:sp>
        <p:sp>
          <p:nvSpPr>
            <p:cNvPr id="191" name="文本框 183">
              <a:extLst>
                <a:ext uri="{FF2B5EF4-FFF2-40B4-BE49-F238E27FC236}">
                  <a16:creationId xmlns:a16="http://schemas.microsoft.com/office/drawing/2014/main" id="{0D969D87-3D14-4B65-8F45-79EE097CE41D}"/>
                </a:ext>
              </a:extLst>
            </p:cNvPr>
            <p:cNvSpPr txBox="1"/>
            <p:nvPr/>
          </p:nvSpPr>
          <p:spPr>
            <a:xfrm>
              <a:off x="960437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</a:p>
          </p:txBody>
        </p:sp>
        <p:sp>
          <p:nvSpPr>
            <p:cNvPr id="192" name="文本框 184">
              <a:extLst>
                <a:ext uri="{FF2B5EF4-FFF2-40B4-BE49-F238E27FC236}">
                  <a16:creationId xmlns:a16="http://schemas.microsoft.com/office/drawing/2014/main" id="{6BA8B291-DB5B-46AD-8F6B-3DE47E253F68}"/>
                </a:ext>
              </a:extLst>
            </p:cNvPr>
            <p:cNvSpPr txBox="1"/>
            <p:nvPr/>
          </p:nvSpPr>
          <p:spPr>
            <a:xfrm>
              <a:off x="7416800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-1</a:t>
              </a:r>
            </a:p>
          </p:txBody>
        </p:sp>
        <p:sp>
          <p:nvSpPr>
            <p:cNvPr id="193" name="文本框 185">
              <a:extLst>
                <a:ext uri="{FF2B5EF4-FFF2-40B4-BE49-F238E27FC236}">
                  <a16:creationId xmlns:a16="http://schemas.microsoft.com/office/drawing/2014/main" id="{671654C6-B831-4B87-BD69-104DD6C8B8B4}"/>
                </a:ext>
              </a:extLst>
            </p:cNvPr>
            <p:cNvSpPr txBox="1"/>
            <p:nvPr/>
          </p:nvSpPr>
          <p:spPr>
            <a:xfrm>
              <a:off x="6826250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</a:p>
          </p:txBody>
        </p:sp>
        <p:sp>
          <p:nvSpPr>
            <p:cNvPr id="194" name="文本框 186">
              <a:extLst>
                <a:ext uri="{FF2B5EF4-FFF2-40B4-BE49-F238E27FC236}">
                  <a16:creationId xmlns:a16="http://schemas.microsoft.com/office/drawing/2014/main" id="{EFDF80ED-2AA1-4A29-9881-9CCB1C15A2CD}"/>
                </a:ext>
              </a:extLst>
            </p:cNvPr>
            <p:cNvSpPr txBox="1"/>
            <p:nvPr/>
          </p:nvSpPr>
          <p:spPr>
            <a:xfrm>
              <a:off x="7127875" y="4322763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-2</a:t>
              </a:r>
            </a:p>
          </p:txBody>
        </p:sp>
        <p:sp>
          <p:nvSpPr>
            <p:cNvPr id="195" name="文本框 187">
              <a:extLst>
                <a:ext uri="{FF2B5EF4-FFF2-40B4-BE49-F238E27FC236}">
                  <a16:creationId xmlns:a16="http://schemas.microsoft.com/office/drawing/2014/main" id="{856C6039-6B31-4DDD-B2CC-B9920DDDC64B}"/>
                </a:ext>
              </a:extLst>
            </p:cNvPr>
            <p:cNvSpPr txBox="1"/>
            <p:nvPr/>
          </p:nvSpPr>
          <p:spPr>
            <a:xfrm>
              <a:off x="6524625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-4</a:t>
              </a:r>
            </a:p>
          </p:txBody>
        </p:sp>
        <p:sp>
          <p:nvSpPr>
            <p:cNvPr id="196" name="文本框 188">
              <a:extLst>
                <a:ext uri="{FF2B5EF4-FFF2-40B4-BE49-F238E27FC236}">
                  <a16:creationId xmlns:a16="http://schemas.microsoft.com/office/drawing/2014/main" id="{1BB65CD5-6EBB-41AC-98AF-A7C0921FBF7C}"/>
                </a:ext>
              </a:extLst>
            </p:cNvPr>
            <p:cNvSpPr txBox="1"/>
            <p:nvPr/>
          </p:nvSpPr>
          <p:spPr>
            <a:xfrm>
              <a:off x="6197600" y="4322763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-5</a:t>
              </a:r>
            </a:p>
          </p:txBody>
        </p:sp>
        <p:sp>
          <p:nvSpPr>
            <p:cNvPr id="197" name="文本框 189">
              <a:extLst>
                <a:ext uri="{FF2B5EF4-FFF2-40B4-BE49-F238E27FC236}">
                  <a16:creationId xmlns:a16="http://schemas.microsoft.com/office/drawing/2014/main" id="{7EC6E378-8EC8-471B-BD1E-7AF0E18817D9}"/>
                </a:ext>
              </a:extLst>
            </p:cNvPr>
            <p:cNvSpPr txBox="1"/>
            <p:nvPr/>
          </p:nvSpPr>
          <p:spPr>
            <a:xfrm>
              <a:off x="7699375" y="3940175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198" name="文本框 190">
              <a:extLst>
                <a:ext uri="{FF2B5EF4-FFF2-40B4-BE49-F238E27FC236}">
                  <a16:creationId xmlns:a16="http://schemas.microsoft.com/office/drawing/2014/main" id="{2CB1E1ED-94AD-47F8-AAB6-E52A7F600F10}"/>
                </a:ext>
              </a:extLst>
            </p:cNvPr>
            <p:cNvSpPr txBox="1"/>
            <p:nvPr/>
          </p:nvSpPr>
          <p:spPr>
            <a:xfrm>
              <a:off x="7685088" y="36258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199" name="文本框 191">
              <a:extLst>
                <a:ext uri="{FF2B5EF4-FFF2-40B4-BE49-F238E27FC236}">
                  <a16:creationId xmlns:a16="http://schemas.microsoft.com/office/drawing/2014/main" id="{94DA8B86-0184-46C6-B918-4B96663C247F}"/>
                </a:ext>
              </a:extLst>
            </p:cNvPr>
            <p:cNvSpPr txBox="1"/>
            <p:nvPr/>
          </p:nvSpPr>
          <p:spPr>
            <a:xfrm>
              <a:off x="7685088" y="3309938"/>
              <a:ext cx="2952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200" name="文本框 192">
              <a:extLst>
                <a:ext uri="{FF2B5EF4-FFF2-40B4-BE49-F238E27FC236}">
                  <a16:creationId xmlns:a16="http://schemas.microsoft.com/office/drawing/2014/main" id="{673CCEC9-E8FF-474D-834E-E8ED3942C612}"/>
                </a:ext>
              </a:extLst>
            </p:cNvPr>
            <p:cNvSpPr txBox="1"/>
            <p:nvPr/>
          </p:nvSpPr>
          <p:spPr>
            <a:xfrm>
              <a:off x="7685088" y="299720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201" name="文本框 193">
              <a:extLst>
                <a:ext uri="{FF2B5EF4-FFF2-40B4-BE49-F238E27FC236}">
                  <a16:creationId xmlns:a16="http://schemas.microsoft.com/office/drawing/2014/main" id="{28234D71-8910-401E-A49D-BD36D2858DF4}"/>
                </a:ext>
              </a:extLst>
            </p:cNvPr>
            <p:cNvSpPr txBox="1"/>
            <p:nvPr/>
          </p:nvSpPr>
          <p:spPr>
            <a:xfrm>
              <a:off x="7669213" y="4498975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-1</a:t>
              </a:r>
            </a:p>
          </p:txBody>
        </p:sp>
        <p:sp>
          <p:nvSpPr>
            <p:cNvPr id="202" name="文本框 194">
              <a:extLst>
                <a:ext uri="{FF2B5EF4-FFF2-40B4-BE49-F238E27FC236}">
                  <a16:creationId xmlns:a16="http://schemas.microsoft.com/office/drawing/2014/main" id="{00EE4215-9DA8-47C2-8E44-711F9CDF84F0}"/>
                </a:ext>
              </a:extLst>
            </p:cNvPr>
            <p:cNvSpPr txBox="1"/>
            <p:nvPr/>
          </p:nvSpPr>
          <p:spPr>
            <a:xfrm>
              <a:off x="7639050" y="4814888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-2</a:t>
              </a:r>
            </a:p>
          </p:txBody>
        </p:sp>
        <p:sp>
          <p:nvSpPr>
            <p:cNvPr id="203" name="文本框 195">
              <a:extLst>
                <a:ext uri="{FF2B5EF4-FFF2-40B4-BE49-F238E27FC236}">
                  <a16:creationId xmlns:a16="http://schemas.microsoft.com/office/drawing/2014/main" id="{033FB9D6-F3C8-4A75-8CD1-E943200A7400}"/>
                </a:ext>
              </a:extLst>
            </p:cNvPr>
            <p:cNvSpPr txBox="1"/>
            <p:nvPr/>
          </p:nvSpPr>
          <p:spPr>
            <a:xfrm>
              <a:off x="7653338" y="5113338"/>
              <a:ext cx="3730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</a:p>
          </p:txBody>
        </p:sp>
        <p:sp>
          <p:nvSpPr>
            <p:cNvPr id="204" name="文本框 196">
              <a:extLst>
                <a:ext uri="{FF2B5EF4-FFF2-40B4-BE49-F238E27FC236}">
                  <a16:creationId xmlns:a16="http://schemas.microsoft.com/office/drawing/2014/main" id="{A253DE96-5073-4EA7-A4E8-B92E12523997}"/>
                </a:ext>
              </a:extLst>
            </p:cNvPr>
            <p:cNvSpPr txBox="1"/>
            <p:nvPr/>
          </p:nvSpPr>
          <p:spPr>
            <a:xfrm>
              <a:off x="7640638" y="5432425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-4</a:t>
              </a:r>
            </a:p>
          </p:txBody>
        </p:sp>
        <p:sp>
          <p:nvSpPr>
            <p:cNvPr id="205" name="文本框 197">
              <a:extLst>
                <a:ext uri="{FF2B5EF4-FFF2-40B4-BE49-F238E27FC236}">
                  <a16:creationId xmlns:a16="http://schemas.microsoft.com/office/drawing/2014/main" id="{62A1CDD3-67C8-43A8-AD10-9E72429D3916}"/>
                </a:ext>
              </a:extLst>
            </p:cNvPr>
            <p:cNvSpPr txBox="1"/>
            <p:nvPr/>
          </p:nvSpPr>
          <p:spPr>
            <a:xfrm>
              <a:off x="782002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</a:p>
          </p:txBody>
        </p:sp>
        <p:sp>
          <p:nvSpPr>
            <p:cNvPr id="206" name="直线 198">
              <a:extLst>
                <a:ext uri="{FF2B5EF4-FFF2-40B4-BE49-F238E27FC236}">
                  <a16:creationId xmlns:a16="http://schemas.microsoft.com/office/drawing/2014/main" id="{F5F417BE-2D10-48C7-9A7E-65FB9DC80389}"/>
                </a:ext>
              </a:extLst>
            </p:cNvPr>
            <p:cNvSpPr/>
            <p:nvPr/>
          </p:nvSpPr>
          <p:spPr>
            <a:xfrm>
              <a:off x="6061075" y="4381500"/>
              <a:ext cx="3816350" cy="0"/>
            </a:xfrm>
            <a:prstGeom prst="line">
              <a:avLst/>
            </a:prstGeom>
            <a:ln w="1905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文本框 199">
              <a:extLst>
                <a:ext uri="{FF2B5EF4-FFF2-40B4-BE49-F238E27FC236}">
                  <a16:creationId xmlns:a16="http://schemas.microsoft.com/office/drawing/2014/main" id="{7D780CEB-9EDC-42F3-9964-7D1ADFDDE0F5}"/>
                </a:ext>
              </a:extLst>
            </p:cNvPr>
            <p:cNvSpPr txBox="1"/>
            <p:nvPr/>
          </p:nvSpPr>
          <p:spPr>
            <a:xfrm>
              <a:off x="7645400" y="6053138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-6</a:t>
              </a:r>
            </a:p>
          </p:txBody>
        </p:sp>
        <p:sp>
          <p:nvSpPr>
            <p:cNvPr id="208" name="文本框 200">
              <a:extLst>
                <a:ext uri="{FF2B5EF4-FFF2-40B4-BE49-F238E27FC236}">
                  <a16:creationId xmlns:a16="http://schemas.microsoft.com/office/drawing/2014/main" id="{0E34461B-E3F3-4E3D-9CA3-E67E00FB09BE}"/>
                </a:ext>
              </a:extLst>
            </p:cNvPr>
            <p:cNvSpPr txBox="1"/>
            <p:nvPr/>
          </p:nvSpPr>
          <p:spPr>
            <a:xfrm>
              <a:off x="7646988" y="5719763"/>
              <a:ext cx="3730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-5</a:t>
              </a:r>
            </a:p>
          </p:txBody>
        </p:sp>
        <p:sp>
          <p:nvSpPr>
            <p:cNvPr id="209" name="文本框 201">
              <a:extLst>
                <a:ext uri="{FF2B5EF4-FFF2-40B4-BE49-F238E27FC236}">
                  <a16:creationId xmlns:a16="http://schemas.microsoft.com/office/drawing/2014/main" id="{AE18AF48-6FB9-471D-9E80-72567681D563}"/>
                </a:ext>
              </a:extLst>
            </p:cNvPr>
            <p:cNvSpPr txBox="1"/>
            <p:nvPr/>
          </p:nvSpPr>
          <p:spPr>
            <a:xfrm>
              <a:off x="7686675" y="2682875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</a:p>
          </p:txBody>
        </p:sp>
        <p:sp>
          <p:nvSpPr>
            <p:cNvPr id="210" name="文本框 202">
              <a:extLst>
                <a:ext uri="{FF2B5EF4-FFF2-40B4-BE49-F238E27FC236}">
                  <a16:creationId xmlns:a16="http://schemas.microsoft.com/office/drawing/2014/main" id="{D1EE52B1-DDA5-47BA-9B62-5601DE141F7C}"/>
                </a:ext>
              </a:extLst>
            </p:cNvPr>
            <p:cNvSpPr txBox="1"/>
            <p:nvPr/>
          </p:nvSpPr>
          <p:spPr>
            <a:xfrm>
              <a:off x="7686675" y="2366963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</a:p>
          </p:txBody>
        </p:sp>
        <p:sp>
          <p:nvSpPr>
            <p:cNvPr id="211" name="文本框 203">
              <a:extLst>
                <a:ext uri="{FF2B5EF4-FFF2-40B4-BE49-F238E27FC236}">
                  <a16:creationId xmlns:a16="http://schemas.microsoft.com/office/drawing/2014/main" id="{8C9E156D-8635-40F1-96C9-C8E9BD28C85E}"/>
                </a:ext>
              </a:extLst>
            </p:cNvPr>
            <p:cNvSpPr txBox="1"/>
            <p:nvPr/>
          </p:nvSpPr>
          <p:spPr>
            <a:xfrm>
              <a:off x="9793288" y="4401589"/>
              <a:ext cx="287337" cy="300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p:sp>
          <p:nvSpPr>
            <p:cNvPr id="212" name="直线 300">
              <a:extLst>
                <a:ext uri="{FF2B5EF4-FFF2-40B4-BE49-F238E27FC236}">
                  <a16:creationId xmlns:a16="http://schemas.microsoft.com/office/drawing/2014/main" id="{467FF91A-5D47-48B5-8CD6-86328F018586}"/>
                </a:ext>
              </a:extLst>
            </p:cNvPr>
            <p:cNvSpPr/>
            <p:nvPr/>
          </p:nvSpPr>
          <p:spPr>
            <a:xfrm flipH="1" flipV="1">
              <a:off x="7885113" y="2166938"/>
              <a:ext cx="0" cy="4038600"/>
            </a:xfrm>
            <a:prstGeom prst="line">
              <a:avLst/>
            </a:prstGeom>
            <a:ln w="9525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文本框 301">
              <a:extLst>
                <a:ext uri="{FF2B5EF4-FFF2-40B4-BE49-F238E27FC236}">
                  <a16:creationId xmlns:a16="http://schemas.microsoft.com/office/drawing/2014/main" id="{C219CCFB-D543-4A72-A86D-A6F28A82881D}"/>
                </a:ext>
              </a:extLst>
            </p:cNvPr>
            <p:cNvSpPr txBox="1"/>
            <p:nvPr/>
          </p:nvSpPr>
          <p:spPr>
            <a:xfrm>
              <a:off x="8037513" y="2014538"/>
              <a:ext cx="287337" cy="300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4" name="表格 213">
                <a:extLst>
                  <a:ext uri="{FF2B5EF4-FFF2-40B4-BE49-F238E27FC236}">
                    <a16:creationId xmlns:a16="http://schemas.microsoft.com/office/drawing/2014/main" id="{18496CC1-2149-4C42-90D4-94E70DB09E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307615"/>
                  </p:ext>
                </p:extLst>
              </p:nvPr>
            </p:nvGraphicFramePr>
            <p:xfrm>
              <a:off x="1440394" y="3419107"/>
              <a:ext cx="3816350" cy="77943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763270">
                      <a:extLst>
                        <a:ext uri="{9D8B030D-6E8A-4147-A177-3AD203B41FA5}">
                          <a16:colId xmlns:a16="http://schemas.microsoft.com/office/drawing/2014/main" val="4257681022"/>
                        </a:ext>
                      </a:extLst>
                    </a:gridCol>
                    <a:gridCol w="763270">
                      <a:extLst>
                        <a:ext uri="{9D8B030D-6E8A-4147-A177-3AD203B41FA5}">
                          <a16:colId xmlns:a16="http://schemas.microsoft.com/office/drawing/2014/main" val="2913103544"/>
                        </a:ext>
                      </a:extLst>
                    </a:gridCol>
                    <a:gridCol w="763270">
                      <a:extLst>
                        <a:ext uri="{9D8B030D-6E8A-4147-A177-3AD203B41FA5}">
                          <a16:colId xmlns:a16="http://schemas.microsoft.com/office/drawing/2014/main" val="257787796"/>
                        </a:ext>
                      </a:extLst>
                    </a:gridCol>
                    <a:gridCol w="763270">
                      <a:extLst>
                        <a:ext uri="{9D8B030D-6E8A-4147-A177-3AD203B41FA5}">
                          <a16:colId xmlns:a16="http://schemas.microsoft.com/office/drawing/2014/main" val="2685235595"/>
                        </a:ext>
                      </a:extLst>
                    </a:gridCol>
                    <a:gridCol w="763270">
                      <a:extLst>
                        <a:ext uri="{9D8B030D-6E8A-4147-A177-3AD203B41FA5}">
                          <a16:colId xmlns:a16="http://schemas.microsoft.com/office/drawing/2014/main" val="666140124"/>
                        </a:ext>
                      </a:extLst>
                    </a:gridCol>
                  </a:tblGrid>
                  <a:tr h="30045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x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897364"/>
                      </a:ext>
                    </a:extLst>
                  </a:tr>
                  <a:tr h="41367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000" b="1" dirty="0" smtClean="0">
                                    <a:solidFill>
                                      <a:sysClr val="windowText" lastClr="000000"/>
                                    </a:solidFill>
                                    <a:latin typeface="思源黑体 CN Bold" panose="020B0800000000000000" pitchFamily="34" charset="-122"/>
                                    <a:ea typeface="思源黑体 CN Bold" panose="020B0800000000000000" pitchFamily="34" charset="-122"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000" b="1" dirty="0" smtClean="0">
                                    <a:solidFill>
                                      <a:sysClr val="windowText" lastClr="000000"/>
                                    </a:solidFill>
                                    <a:latin typeface="思源黑体 CN Bold" panose="020B0800000000000000" pitchFamily="34" charset="-122"/>
                                    <a:ea typeface="思源黑体 CN Bold" panose="020B0800000000000000" pitchFamily="34" charset="-122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sz="10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000" b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altLang="zh-CN" sz="10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10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1.5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8825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4" name="表格 213">
                <a:extLst>
                  <a:ext uri="{FF2B5EF4-FFF2-40B4-BE49-F238E27FC236}">
                    <a16:creationId xmlns:a16="http://schemas.microsoft.com/office/drawing/2014/main" id="{18496CC1-2149-4C42-90D4-94E70DB09E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307615"/>
                  </p:ext>
                </p:extLst>
              </p:nvPr>
            </p:nvGraphicFramePr>
            <p:xfrm>
              <a:off x="1440394" y="3419107"/>
              <a:ext cx="3816350" cy="77943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763270">
                      <a:extLst>
                        <a:ext uri="{9D8B030D-6E8A-4147-A177-3AD203B41FA5}">
                          <a16:colId xmlns:a16="http://schemas.microsoft.com/office/drawing/2014/main" val="4257681022"/>
                        </a:ext>
                      </a:extLst>
                    </a:gridCol>
                    <a:gridCol w="763270">
                      <a:extLst>
                        <a:ext uri="{9D8B030D-6E8A-4147-A177-3AD203B41FA5}">
                          <a16:colId xmlns:a16="http://schemas.microsoft.com/office/drawing/2014/main" val="2913103544"/>
                        </a:ext>
                      </a:extLst>
                    </a:gridCol>
                    <a:gridCol w="763270">
                      <a:extLst>
                        <a:ext uri="{9D8B030D-6E8A-4147-A177-3AD203B41FA5}">
                          <a16:colId xmlns:a16="http://schemas.microsoft.com/office/drawing/2014/main" val="257787796"/>
                        </a:ext>
                      </a:extLst>
                    </a:gridCol>
                    <a:gridCol w="763270">
                      <a:extLst>
                        <a:ext uri="{9D8B030D-6E8A-4147-A177-3AD203B41FA5}">
                          <a16:colId xmlns:a16="http://schemas.microsoft.com/office/drawing/2014/main" val="2685235595"/>
                        </a:ext>
                      </a:extLst>
                    </a:gridCol>
                    <a:gridCol w="763270">
                      <a:extLst>
                        <a:ext uri="{9D8B030D-6E8A-4147-A177-3AD203B41FA5}">
                          <a16:colId xmlns:a16="http://schemas.microsoft.com/office/drawing/2014/main" val="66614012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x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897364"/>
                      </a:ext>
                    </a:extLst>
                  </a:tr>
                  <a:tr h="4136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800" t="-97059" r="-403200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1.5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1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88254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5" name="椭圆 214">
            <a:extLst>
              <a:ext uri="{FF2B5EF4-FFF2-40B4-BE49-F238E27FC236}">
                <a16:creationId xmlns:a16="http://schemas.microsoft.com/office/drawing/2014/main" id="{2E66DCD7-0AE5-48E8-BEF3-DE1C77764AC3}"/>
              </a:ext>
            </a:extLst>
          </p:cNvPr>
          <p:cNvSpPr/>
          <p:nvPr/>
        </p:nvSpPr>
        <p:spPr>
          <a:xfrm>
            <a:off x="7174722" y="4216822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6" name="椭圆 215">
            <a:extLst>
              <a:ext uri="{FF2B5EF4-FFF2-40B4-BE49-F238E27FC236}">
                <a16:creationId xmlns:a16="http://schemas.microsoft.com/office/drawing/2014/main" id="{0A65283A-2846-4AEE-992C-9C7A456B093B}"/>
              </a:ext>
            </a:extLst>
          </p:cNvPr>
          <p:cNvSpPr/>
          <p:nvPr/>
        </p:nvSpPr>
        <p:spPr>
          <a:xfrm>
            <a:off x="7791624" y="4378480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E1E71D54-B760-45DD-A2A1-B0FCE8C65C95}"/>
              </a:ext>
            </a:extLst>
          </p:cNvPr>
          <p:cNvSpPr/>
          <p:nvPr/>
        </p:nvSpPr>
        <p:spPr>
          <a:xfrm>
            <a:off x="8093557" y="4531022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51064B87-7392-4B60-B1D8-C099D1201679}"/>
              </a:ext>
            </a:extLst>
          </p:cNvPr>
          <p:cNvSpPr/>
          <p:nvPr/>
        </p:nvSpPr>
        <p:spPr>
          <a:xfrm>
            <a:off x="8417391" y="4854501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8E3E56BA-0C33-4838-972F-F32BEE027660}"/>
              </a:ext>
            </a:extLst>
          </p:cNvPr>
          <p:cNvSpPr/>
          <p:nvPr/>
        </p:nvSpPr>
        <p:spPr>
          <a:xfrm>
            <a:off x="8709595" y="5772024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0" name="椭圆 219">
            <a:extLst>
              <a:ext uri="{FF2B5EF4-FFF2-40B4-BE49-F238E27FC236}">
                <a16:creationId xmlns:a16="http://schemas.microsoft.com/office/drawing/2014/main" id="{EFE563E1-29B9-450B-BE54-959AA829F2D4}"/>
              </a:ext>
            </a:extLst>
          </p:cNvPr>
          <p:cNvSpPr/>
          <p:nvPr/>
        </p:nvSpPr>
        <p:spPr>
          <a:xfrm>
            <a:off x="9629850" y="2995256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1" name="椭圆 220">
            <a:extLst>
              <a:ext uri="{FF2B5EF4-FFF2-40B4-BE49-F238E27FC236}">
                <a16:creationId xmlns:a16="http://schemas.microsoft.com/office/drawing/2014/main" id="{FEC99F07-BC9A-47F7-BF18-C889D349B92B}"/>
              </a:ext>
            </a:extLst>
          </p:cNvPr>
          <p:cNvSpPr/>
          <p:nvPr/>
        </p:nvSpPr>
        <p:spPr>
          <a:xfrm>
            <a:off x="9929350" y="3286162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2" name="椭圆 221">
            <a:extLst>
              <a:ext uri="{FF2B5EF4-FFF2-40B4-BE49-F238E27FC236}">
                <a16:creationId xmlns:a16="http://schemas.microsoft.com/office/drawing/2014/main" id="{76EE76E6-AAE4-4BEC-A9F2-1BCF3D27BFF7}"/>
              </a:ext>
            </a:extLst>
          </p:cNvPr>
          <p:cNvSpPr/>
          <p:nvPr/>
        </p:nvSpPr>
        <p:spPr>
          <a:xfrm>
            <a:off x="10226680" y="3457804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3" name="椭圆 222">
            <a:extLst>
              <a:ext uri="{FF2B5EF4-FFF2-40B4-BE49-F238E27FC236}">
                <a16:creationId xmlns:a16="http://schemas.microsoft.com/office/drawing/2014/main" id="{C0E1F155-32EE-4E01-9C5F-A4FD6A0D0425}"/>
              </a:ext>
            </a:extLst>
          </p:cNvPr>
          <p:cNvSpPr/>
          <p:nvPr/>
        </p:nvSpPr>
        <p:spPr>
          <a:xfrm>
            <a:off x="9301019" y="2066075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4" name="椭圆 223">
            <a:extLst>
              <a:ext uri="{FF2B5EF4-FFF2-40B4-BE49-F238E27FC236}">
                <a16:creationId xmlns:a16="http://schemas.microsoft.com/office/drawing/2014/main" id="{E6C9F0A1-30E0-4FE9-8F84-3F5830C2817B}"/>
              </a:ext>
            </a:extLst>
          </p:cNvPr>
          <p:cNvSpPr/>
          <p:nvPr/>
        </p:nvSpPr>
        <p:spPr>
          <a:xfrm>
            <a:off x="10823852" y="3633203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B915F185-7398-42CF-A736-D379196B869E}"/>
                  </a:ext>
                </a:extLst>
              </p:cNvPr>
              <p:cNvSpPr/>
              <p:nvPr/>
            </p:nvSpPr>
            <p:spPr>
              <a:xfrm>
                <a:off x="9387063" y="1762249"/>
                <a:ext cx="60958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 b="1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y</m:t>
                      </m:r>
                      <m:r>
                        <m:rPr>
                          <m:nor/>
                        </m:rPr>
                        <a:rPr lang="en-US" altLang="zh-CN" sz="1400" b="1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= </m:t>
                      </m:r>
                      <m:f>
                        <m:fPr>
                          <m:ctrlP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sz="135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B915F185-7398-42CF-A736-D379196B8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063" y="1762249"/>
                <a:ext cx="609589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任意多边形: 形状 225">
            <a:extLst>
              <a:ext uri="{FF2B5EF4-FFF2-40B4-BE49-F238E27FC236}">
                <a16:creationId xmlns:a16="http://schemas.microsoft.com/office/drawing/2014/main" id="{611D2A55-0253-4F51-B531-BE342B69DF1A}"/>
              </a:ext>
            </a:extLst>
          </p:cNvPr>
          <p:cNvSpPr/>
          <p:nvPr/>
        </p:nvSpPr>
        <p:spPr>
          <a:xfrm>
            <a:off x="6935258" y="4250246"/>
            <a:ext cx="1846356" cy="1882049"/>
          </a:xfrm>
          <a:custGeom>
            <a:avLst/>
            <a:gdLst>
              <a:gd name="connsiteX0" fmla="*/ 0 w 1846356"/>
              <a:gd name="connsiteY0" fmla="*/ 23988 h 1882049"/>
              <a:gd name="connsiteX1" fmla="*/ 270662 w 1846356"/>
              <a:gd name="connsiteY1" fmla="*/ 9357 h 1882049"/>
              <a:gd name="connsiteX2" fmla="*/ 892454 w 1846356"/>
              <a:gd name="connsiteY2" fmla="*/ 148346 h 1882049"/>
              <a:gd name="connsiteX3" fmla="*/ 1199693 w 1846356"/>
              <a:gd name="connsiteY3" fmla="*/ 301965 h 1882049"/>
              <a:gd name="connsiteX4" fmla="*/ 1514246 w 1846356"/>
              <a:gd name="connsiteY4" fmla="*/ 631149 h 1882049"/>
              <a:gd name="connsiteX5" fmla="*/ 1806854 w 1846356"/>
              <a:gd name="connsiteY5" fmla="*/ 1567495 h 1882049"/>
              <a:gd name="connsiteX6" fmla="*/ 1843430 w 1846356"/>
              <a:gd name="connsiteY6" fmla="*/ 1882049 h 1882049"/>
              <a:gd name="connsiteX7" fmla="*/ 1843430 w 1846356"/>
              <a:gd name="connsiteY7" fmla="*/ 1882049 h 188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6356" h="1882049">
                <a:moveTo>
                  <a:pt x="0" y="23988"/>
                </a:moveTo>
                <a:cubicBezTo>
                  <a:pt x="60960" y="6309"/>
                  <a:pt x="121920" y="-11369"/>
                  <a:pt x="270662" y="9357"/>
                </a:cubicBezTo>
                <a:cubicBezTo>
                  <a:pt x="419404" y="30083"/>
                  <a:pt x="737616" y="99578"/>
                  <a:pt x="892454" y="148346"/>
                </a:cubicBezTo>
                <a:cubicBezTo>
                  <a:pt x="1047292" y="197114"/>
                  <a:pt x="1096061" y="221498"/>
                  <a:pt x="1199693" y="301965"/>
                </a:cubicBezTo>
                <a:cubicBezTo>
                  <a:pt x="1303325" y="382432"/>
                  <a:pt x="1413052" y="420227"/>
                  <a:pt x="1514246" y="631149"/>
                </a:cubicBezTo>
                <a:cubicBezTo>
                  <a:pt x="1615440" y="842071"/>
                  <a:pt x="1751990" y="1359012"/>
                  <a:pt x="1806854" y="1567495"/>
                </a:cubicBezTo>
                <a:cubicBezTo>
                  <a:pt x="1861718" y="1775978"/>
                  <a:pt x="1843430" y="1882049"/>
                  <a:pt x="1843430" y="1882049"/>
                </a:cubicBezTo>
                <a:lnTo>
                  <a:pt x="1843430" y="1882049"/>
                </a:lnTo>
              </a:path>
            </a:pathLst>
          </a:custGeom>
          <a:noFill/>
          <a:ln w="25400" cap="flat" cmpd="sng" algn="ctr">
            <a:solidFill>
              <a:srgbClr val="33BD5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7" name="任意多边形: 形状 226">
            <a:extLst>
              <a:ext uri="{FF2B5EF4-FFF2-40B4-BE49-F238E27FC236}">
                <a16:creationId xmlns:a16="http://schemas.microsoft.com/office/drawing/2014/main" id="{332E11AF-4EA1-48B5-9F6B-53DC4505DC5C}"/>
              </a:ext>
            </a:extLst>
          </p:cNvPr>
          <p:cNvSpPr/>
          <p:nvPr/>
        </p:nvSpPr>
        <p:spPr>
          <a:xfrm>
            <a:off x="9277011" y="1874848"/>
            <a:ext cx="1835226" cy="1805770"/>
          </a:xfrm>
          <a:custGeom>
            <a:avLst/>
            <a:gdLst>
              <a:gd name="connsiteX0" fmla="*/ 13741 w 1835226"/>
              <a:gd name="connsiteY0" fmla="*/ 0 h 1805770"/>
              <a:gd name="connsiteX1" fmla="*/ 43002 w 1835226"/>
              <a:gd name="connsiteY1" fmla="*/ 241402 h 1805770"/>
              <a:gd name="connsiteX2" fmla="*/ 372186 w 1835226"/>
              <a:gd name="connsiteY2" fmla="*/ 1119226 h 1805770"/>
              <a:gd name="connsiteX3" fmla="*/ 679424 w 1835226"/>
              <a:gd name="connsiteY3" fmla="*/ 1455725 h 1805770"/>
              <a:gd name="connsiteX4" fmla="*/ 986663 w 1835226"/>
              <a:gd name="connsiteY4" fmla="*/ 1609344 h 1805770"/>
              <a:gd name="connsiteX5" fmla="*/ 1586509 w 1835226"/>
              <a:gd name="connsiteY5" fmla="*/ 1792224 h 1805770"/>
              <a:gd name="connsiteX6" fmla="*/ 1835226 w 1835226"/>
              <a:gd name="connsiteY6" fmla="*/ 1792224 h 1805770"/>
              <a:gd name="connsiteX7" fmla="*/ 1835226 w 1835226"/>
              <a:gd name="connsiteY7" fmla="*/ 1792224 h 180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226" h="1805770">
                <a:moveTo>
                  <a:pt x="13741" y="0"/>
                </a:moveTo>
                <a:cubicBezTo>
                  <a:pt x="-1499" y="27432"/>
                  <a:pt x="-16739" y="54864"/>
                  <a:pt x="43002" y="241402"/>
                </a:cubicBezTo>
                <a:cubicBezTo>
                  <a:pt x="102743" y="427940"/>
                  <a:pt x="266116" y="916839"/>
                  <a:pt x="372186" y="1119226"/>
                </a:cubicBezTo>
                <a:cubicBezTo>
                  <a:pt x="478256" y="1321613"/>
                  <a:pt x="577011" y="1374039"/>
                  <a:pt x="679424" y="1455725"/>
                </a:cubicBezTo>
                <a:cubicBezTo>
                  <a:pt x="781837" y="1537411"/>
                  <a:pt x="835482" y="1553261"/>
                  <a:pt x="986663" y="1609344"/>
                </a:cubicBezTo>
                <a:cubicBezTo>
                  <a:pt x="1137844" y="1665427"/>
                  <a:pt x="1445082" y="1761744"/>
                  <a:pt x="1586509" y="1792224"/>
                </a:cubicBezTo>
                <a:cubicBezTo>
                  <a:pt x="1727936" y="1822704"/>
                  <a:pt x="1835226" y="1792224"/>
                  <a:pt x="1835226" y="1792224"/>
                </a:cubicBezTo>
                <a:lnTo>
                  <a:pt x="1835226" y="1792224"/>
                </a:lnTo>
              </a:path>
            </a:pathLst>
          </a:custGeom>
          <a:noFill/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60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/>
      <p:bldP spid="226" grpId="0" animBg="1"/>
      <p:bldP spid="2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A7DE52-20EB-4838-88E3-BF29B3428296}"/>
              </a:ext>
            </a:extLst>
          </p:cNvPr>
          <p:cNvGrpSpPr/>
          <p:nvPr/>
        </p:nvGrpSpPr>
        <p:grpSpPr>
          <a:xfrm>
            <a:off x="210705" y="105395"/>
            <a:ext cx="3271003" cy="865006"/>
            <a:chOff x="210705" y="105395"/>
            <a:chExt cx="3271003" cy="86500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FFF29B-7877-44E6-9DAB-672C9FD9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FDB10B-9EEF-439A-A26E-7B3F30E47558}"/>
                </a:ext>
              </a:extLst>
            </p:cNvPr>
            <p:cNvSpPr txBox="1"/>
            <p:nvPr/>
          </p:nvSpPr>
          <p:spPr>
            <a:xfrm>
              <a:off x="1142606" y="296288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反比例函数图像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2EBC62D-CA43-4A76-B512-5E18F239E3C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3B027FB-FBEF-4DB7-ABA9-8E002A64155D}"/>
                  </a:ext>
                </a:extLst>
              </p:cNvPr>
              <p:cNvSpPr/>
              <p:nvPr/>
            </p:nvSpPr>
            <p:spPr>
              <a:xfrm>
                <a:off x="1348206" y="1551799"/>
                <a:ext cx="3486852" cy="529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画反比例函数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的图象？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3B027FB-FBEF-4DB7-ABA9-8E002A641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206" y="1551799"/>
                <a:ext cx="3486852" cy="529184"/>
              </a:xfrm>
              <a:prstGeom prst="rect">
                <a:avLst/>
              </a:prstGeom>
              <a:blipFill>
                <a:blip r:embed="rId3"/>
                <a:stretch>
                  <a:fillRect l="-1748"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7EA3C4-E5D8-4B89-9082-B8EF1081B71F}"/>
                  </a:ext>
                </a:extLst>
              </p:cNvPr>
              <p:cNvSpPr txBox="1"/>
              <p:nvPr/>
            </p:nvSpPr>
            <p:spPr>
              <a:xfrm>
                <a:off x="1154070" y="2138324"/>
                <a:ext cx="4973963" cy="52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列表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】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y</m:t>
                    </m:r>
                    <m:r>
                      <m:rPr>
                        <m:nor/>
                      </m:rPr>
                      <a:rPr lang="en-US" altLang="zh-CN" sz="20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= </m:t>
                    </m:r>
                    <m:f>
                      <m:f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zh-CN" alt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中，</m:t>
                    </m:r>
                  </m:oMath>
                </a14:m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列表取几组对应值：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7EA3C4-E5D8-4B89-9082-B8EF1081B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70" y="2138324"/>
                <a:ext cx="4973963" cy="528543"/>
              </a:xfrm>
              <a:prstGeom prst="rect">
                <a:avLst/>
              </a:prstGeom>
              <a:blipFill>
                <a:blip r:embed="rId4"/>
                <a:stretch>
                  <a:fillRect l="-1225" r="-123"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BF7C358F-49AE-4466-9304-0EECA3C37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300687"/>
                  </p:ext>
                </p:extLst>
              </p:nvPr>
            </p:nvGraphicFramePr>
            <p:xfrm>
              <a:off x="1329838" y="2921107"/>
              <a:ext cx="4892690" cy="77943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44790">
                      <a:extLst>
                        <a:ext uri="{9D8B030D-6E8A-4147-A177-3AD203B41FA5}">
                          <a16:colId xmlns:a16="http://schemas.microsoft.com/office/drawing/2014/main" val="2573101122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2327814721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4035336379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2749221385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3889907682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953871352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201788145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2352280074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4082807272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2213400218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664543789"/>
                        </a:ext>
                      </a:extLst>
                    </a:gridCol>
                  </a:tblGrid>
                  <a:tr h="30045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x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3256136"/>
                      </a:ext>
                    </a:extLst>
                  </a:tr>
                  <a:tr h="41367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000" b="1" dirty="0" smtClean="0">
                                    <a:solidFill>
                                      <a:sysClr val="windowText" lastClr="000000"/>
                                    </a:solidFill>
                                    <a:latin typeface="思源黑体 CN Bold" panose="020B0800000000000000" pitchFamily="34" charset="-122"/>
                                    <a:ea typeface="思源黑体 CN Bold" panose="020B0800000000000000" pitchFamily="34" charset="-122"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000" b="1" dirty="0" smtClean="0">
                                    <a:solidFill>
                                      <a:sysClr val="windowText" lastClr="000000"/>
                                    </a:solidFill>
                                    <a:latin typeface="思源黑体 CN Bold" panose="020B0800000000000000" pitchFamily="34" charset="-122"/>
                                    <a:ea typeface="思源黑体 CN Bold" panose="020B0800000000000000" pitchFamily="34" charset="-122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sz="10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0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altLang="zh-CN" sz="10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10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</a:t>
                          </a:r>
                          <a:r>
                            <a:rPr lang="en-US" altLang="zh-CN" sz="12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-4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4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00369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BF7C358F-49AE-4466-9304-0EECA3C37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300687"/>
                  </p:ext>
                </p:extLst>
              </p:nvPr>
            </p:nvGraphicFramePr>
            <p:xfrm>
              <a:off x="1329838" y="2921107"/>
              <a:ext cx="4892690" cy="77943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44790">
                      <a:extLst>
                        <a:ext uri="{9D8B030D-6E8A-4147-A177-3AD203B41FA5}">
                          <a16:colId xmlns:a16="http://schemas.microsoft.com/office/drawing/2014/main" val="2573101122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2327814721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4035336379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2749221385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3889907682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953871352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201788145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2352280074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4082807272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2213400218"/>
                        </a:ext>
                      </a:extLst>
                    </a:gridCol>
                    <a:gridCol w="444790">
                      <a:extLst>
                        <a:ext uri="{9D8B030D-6E8A-4147-A177-3AD203B41FA5}">
                          <a16:colId xmlns:a16="http://schemas.microsoft.com/office/drawing/2014/main" val="66454378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x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4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6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3256136"/>
                      </a:ext>
                    </a:extLst>
                  </a:tr>
                  <a:tr h="4136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70" t="-97059" r="-1002740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</a:t>
                          </a:r>
                          <a:r>
                            <a:rPr lang="en-US" altLang="zh-CN" sz="12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-4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-6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6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4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3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2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4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…</a:t>
                          </a:r>
                          <a:endParaRPr lang="zh-CN" altLang="en-US" sz="14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00369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C5D44CF5-CF3B-4A9C-BF18-6BE64F78E7F0}"/>
              </a:ext>
            </a:extLst>
          </p:cNvPr>
          <p:cNvSpPr txBox="1"/>
          <p:nvPr/>
        </p:nvSpPr>
        <p:spPr>
          <a:xfrm>
            <a:off x="1154070" y="3884115"/>
            <a:ext cx="5133130" cy="83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描点</a:t>
            </a: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】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根据表中</a:t>
            </a:r>
            <a:r>
              <a:rPr lang="en-US" altLang="zh-CN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x</a:t>
            </a:r>
            <a:r>
              <a:rPr lang="zh-CN" altLang="en-US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y</a:t>
            </a:r>
            <a:r>
              <a:rPr lang="zh-CN" altLang="en-US" sz="1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的数值在坐标平面中描出对应的点。</a:t>
            </a:r>
            <a:endParaRPr lang="zh-CN" altLang="en-US" sz="16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CE7586F-50A8-4053-AB5C-84D9302D39C3}"/>
                  </a:ext>
                </a:extLst>
              </p:cNvPr>
              <p:cNvSpPr txBox="1"/>
              <p:nvPr/>
            </p:nvSpPr>
            <p:spPr>
              <a:xfrm>
                <a:off x="1142606" y="4779762"/>
                <a:ext cx="5205349" cy="98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</a:t>
                </a: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连线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】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   用平滑曲线顺次连接各点，就得到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6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y</m:t>
                    </m:r>
                    <m:r>
                      <m:rPr>
                        <m:nor/>
                      </m:rPr>
                      <a:rPr lang="en-US" altLang="zh-CN" sz="1600" b="1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= </m:t>
                    </m:r>
                    <m:f>
                      <m:fPr>
                        <m:ctrlP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的图象。</a:t>
                </a:r>
                <a:endParaRPr lang="zh-CN" altLang="en-US" sz="16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CE7586F-50A8-4053-AB5C-84D9302D3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4779762"/>
                <a:ext cx="5205349" cy="988347"/>
              </a:xfrm>
              <a:prstGeom prst="rect">
                <a:avLst/>
              </a:prstGeom>
              <a:blipFill>
                <a:blip r:embed="rId6"/>
                <a:stretch>
                  <a:fillRect l="-937"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77E720CE-6CB9-4FD2-B687-D66137C6F8A5}"/>
              </a:ext>
            </a:extLst>
          </p:cNvPr>
          <p:cNvGrpSpPr/>
          <p:nvPr/>
        </p:nvGrpSpPr>
        <p:grpSpPr>
          <a:xfrm>
            <a:off x="7089317" y="1490701"/>
            <a:ext cx="3996531" cy="4317780"/>
            <a:chOff x="6061075" y="2014538"/>
            <a:chExt cx="3996531" cy="4317780"/>
          </a:xfrm>
        </p:grpSpPr>
        <p:sp>
          <p:nvSpPr>
            <p:cNvPr id="16" name="矩形 8">
              <a:extLst>
                <a:ext uri="{FF2B5EF4-FFF2-40B4-BE49-F238E27FC236}">
                  <a16:creationId xmlns:a16="http://schemas.microsoft.com/office/drawing/2014/main" id="{2F78ABEF-29E9-4CFD-838C-1EE79F085651}"/>
                </a:ext>
              </a:extLst>
            </p:cNvPr>
            <p:cNvSpPr/>
            <p:nvPr/>
          </p:nvSpPr>
          <p:spPr>
            <a:xfrm>
              <a:off x="9380538" y="5926138"/>
              <a:ext cx="333375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矩形 9">
              <a:extLst>
                <a:ext uri="{FF2B5EF4-FFF2-40B4-BE49-F238E27FC236}">
                  <a16:creationId xmlns:a16="http://schemas.microsoft.com/office/drawing/2014/main" id="{DA2C6669-AB2B-4477-802E-3B9A7B832EA7}"/>
                </a:ext>
              </a:extLst>
            </p:cNvPr>
            <p:cNvSpPr/>
            <p:nvPr/>
          </p:nvSpPr>
          <p:spPr>
            <a:xfrm>
              <a:off x="9380538" y="56181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矩形 10">
              <a:extLst>
                <a:ext uri="{FF2B5EF4-FFF2-40B4-BE49-F238E27FC236}">
                  <a16:creationId xmlns:a16="http://schemas.microsoft.com/office/drawing/2014/main" id="{7911856B-FF1F-43ED-A6F8-5E1B09AA9E29}"/>
                </a:ext>
              </a:extLst>
            </p:cNvPr>
            <p:cNvSpPr/>
            <p:nvPr/>
          </p:nvSpPr>
          <p:spPr>
            <a:xfrm>
              <a:off x="9380538" y="53101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矩形 11">
              <a:extLst>
                <a:ext uri="{FF2B5EF4-FFF2-40B4-BE49-F238E27FC236}">
                  <a16:creationId xmlns:a16="http://schemas.microsoft.com/office/drawing/2014/main" id="{D7BF1A22-E005-4431-86CF-86751618F429}"/>
                </a:ext>
              </a:extLst>
            </p:cNvPr>
            <p:cNvSpPr/>
            <p:nvPr/>
          </p:nvSpPr>
          <p:spPr>
            <a:xfrm>
              <a:off x="9380538" y="50022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矩形 12">
              <a:extLst>
                <a:ext uri="{FF2B5EF4-FFF2-40B4-BE49-F238E27FC236}">
                  <a16:creationId xmlns:a16="http://schemas.microsoft.com/office/drawing/2014/main" id="{23481054-457F-478D-BF2D-97F33BEB29D5}"/>
                </a:ext>
              </a:extLst>
            </p:cNvPr>
            <p:cNvSpPr/>
            <p:nvPr/>
          </p:nvSpPr>
          <p:spPr>
            <a:xfrm>
              <a:off x="9380538" y="469423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矩形 13">
              <a:extLst>
                <a:ext uri="{FF2B5EF4-FFF2-40B4-BE49-F238E27FC236}">
                  <a16:creationId xmlns:a16="http://schemas.microsoft.com/office/drawing/2014/main" id="{6B1EA035-39CA-4129-BD60-ADD3BD971DF3}"/>
                </a:ext>
              </a:extLst>
            </p:cNvPr>
            <p:cNvSpPr/>
            <p:nvPr/>
          </p:nvSpPr>
          <p:spPr>
            <a:xfrm>
              <a:off x="9380538" y="43862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矩形 14">
              <a:extLst>
                <a:ext uri="{FF2B5EF4-FFF2-40B4-BE49-F238E27FC236}">
                  <a16:creationId xmlns:a16="http://schemas.microsoft.com/office/drawing/2014/main" id="{622476CB-72EF-4BB2-989A-09ADD06A27BF}"/>
                </a:ext>
              </a:extLst>
            </p:cNvPr>
            <p:cNvSpPr/>
            <p:nvPr/>
          </p:nvSpPr>
          <p:spPr>
            <a:xfrm>
              <a:off x="9380538" y="40782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矩形 15">
              <a:extLst>
                <a:ext uri="{FF2B5EF4-FFF2-40B4-BE49-F238E27FC236}">
                  <a16:creationId xmlns:a16="http://schemas.microsoft.com/office/drawing/2014/main" id="{8F05752E-9719-4C43-95CD-92E5B82F8D7A}"/>
                </a:ext>
              </a:extLst>
            </p:cNvPr>
            <p:cNvSpPr/>
            <p:nvPr/>
          </p:nvSpPr>
          <p:spPr>
            <a:xfrm>
              <a:off x="9380538" y="37703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矩形 16">
              <a:extLst>
                <a:ext uri="{FF2B5EF4-FFF2-40B4-BE49-F238E27FC236}">
                  <a16:creationId xmlns:a16="http://schemas.microsoft.com/office/drawing/2014/main" id="{58D55CF7-EEBA-4D02-B9A8-2C55E6AB26E4}"/>
                </a:ext>
              </a:extLst>
            </p:cNvPr>
            <p:cNvSpPr/>
            <p:nvPr/>
          </p:nvSpPr>
          <p:spPr>
            <a:xfrm>
              <a:off x="9380538" y="346233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5434EDE8-77E5-460B-869A-20C3D631B75A}"/>
                </a:ext>
              </a:extLst>
            </p:cNvPr>
            <p:cNvSpPr/>
            <p:nvPr/>
          </p:nvSpPr>
          <p:spPr>
            <a:xfrm>
              <a:off x="9380538" y="315436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矩形 18">
              <a:extLst>
                <a:ext uri="{FF2B5EF4-FFF2-40B4-BE49-F238E27FC236}">
                  <a16:creationId xmlns:a16="http://schemas.microsoft.com/office/drawing/2014/main" id="{1DFB457E-AF11-427D-B4F1-81A756A5C63E}"/>
                </a:ext>
              </a:extLst>
            </p:cNvPr>
            <p:cNvSpPr/>
            <p:nvPr/>
          </p:nvSpPr>
          <p:spPr>
            <a:xfrm>
              <a:off x="9380538" y="2846388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矩形 19">
              <a:extLst>
                <a:ext uri="{FF2B5EF4-FFF2-40B4-BE49-F238E27FC236}">
                  <a16:creationId xmlns:a16="http://schemas.microsoft.com/office/drawing/2014/main" id="{758DC043-B433-4900-A1D7-0DC2ECEDF760}"/>
                </a:ext>
              </a:extLst>
            </p:cNvPr>
            <p:cNvSpPr/>
            <p:nvPr/>
          </p:nvSpPr>
          <p:spPr>
            <a:xfrm>
              <a:off x="9380538" y="2538413"/>
              <a:ext cx="33337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矩形 20">
              <a:extLst>
                <a:ext uri="{FF2B5EF4-FFF2-40B4-BE49-F238E27FC236}">
                  <a16:creationId xmlns:a16="http://schemas.microsoft.com/office/drawing/2014/main" id="{8DC0ED60-1669-47F2-B75D-BEDC99AC3FDB}"/>
                </a:ext>
              </a:extLst>
            </p:cNvPr>
            <p:cNvSpPr/>
            <p:nvPr/>
          </p:nvSpPr>
          <p:spPr>
            <a:xfrm>
              <a:off x="9107488" y="5926138"/>
              <a:ext cx="273050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矩形 21">
              <a:extLst>
                <a:ext uri="{FF2B5EF4-FFF2-40B4-BE49-F238E27FC236}">
                  <a16:creationId xmlns:a16="http://schemas.microsoft.com/office/drawing/2014/main" id="{8EA72441-5004-4EE8-8192-5D81DDCD3B13}"/>
                </a:ext>
              </a:extLst>
            </p:cNvPr>
            <p:cNvSpPr/>
            <p:nvPr/>
          </p:nvSpPr>
          <p:spPr>
            <a:xfrm>
              <a:off x="9107488" y="56181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矩形 22">
              <a:extLst>
                <a:ext uri="{FF2B5EF4-FFF2-40B4-BE49-F238E27FC236}">
                  <a16:creationId xmlns:a16="http://schemas.microsoft.com/office/drawing/2014/main" id="{C90EFA30-5D3B-440A-B347-F83507A78A6E}"/>
                </a:ext>
              </a:extLst>
            </p:cNvPr>
            <p:cNvSpPr/>
            <p:nvPr/>
          </p:nvSpPr>
          <p:spPr>
            <a:xfrm>
              <a:off x="9107488" y="53101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矩形 23">
              <a:extLst>
                <a:ext uri="{FF2B5EF4-FFF2-40B4-BE49-F238E27FC236}">
                  <a16:creationId xmlns:a16="http://schemas.microsoft.com/office/drawing/2014/main" id="{3B72143B-65DF-47A7-8B21-AECC02F8FF71}"/>
                </a:ext>
              </a:extLst>
            </p:cNvPr>
            <p:cNvSpPr/>
            <p:nvPr/>
          </p:nvSpPr>
          <p:spPr>
            <a:xfrm>
              <a:off x="9107488" y="50022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矩形 24">
              <a:extLst>
                <a:ext uri="{FF2B5EF4-FFF2-40B4-BE49-F238E27FC236}">
                  <a16:creationId xmlns:a16="http://schemas.microsoft.com/office/drawing/2014/main" id="{426FC3F9-D20B-4E94-9033-A6892F650C51}"/>
                </a:ext>
              </a:extLst>
            </p:cNvPr>
            <p:cNvSpPr/>
            <p:nvPr/>
          </p:nvSpPr>
          <p:spPr>
            <a:xfrm>
              <a:off x="9107488" y="469423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矩形 25">
              <a:extLst>
                <a:ext uri="{FF2B5EF4-FFF2-40B4-BE49-F238E27FC236}">
                  <a16:creationId xmlns:a16="http://schemas.microsoft.com/office/drawing/2014/main" id="{DBD998F9-BBD2-42B9-8DE7-85BB14604B48}"/>
                </a:ext>
              </a:extLst>
            </p:cNvPr>
            <p:cNvSpPr/>
            <p:nvPr/>
          </p:nvSpPr>
          <p:spPr>
            <a:xfrm>
              <a:off x="9107488" y="43862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矩形 26">
              <a:extLst>
                <a:ext uri="{FF2B5EF4-FFF2-40B4-BE49-F238E27FC236}">
                  <a16:creationId xmlns:a16="http://schemas.microsoft.com/office/drawing/2014/main" id="{041C858B-D10B-491D-9DB3-17984C96CC23}"/>
                </a:ext>
              </a:extLst>
            </p:cNvPr>
            <p:cNvSpPr/>
            <p:nvPr/>
          </p:nvSpPr>
          <p:spPr>
            <a:xfrm>
              <a:off x="9107488" y="40782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矩形 27">
              <a:extLst>
                <a:ext uri="{FF2B5EF4-FFF2-40B4-BE49-F238E27FC236}">
                  <a16:creationId xmlns:a16="http://schemas.microsoft.com/office/drawing/2014/main" id="{401E2CE5-591B-46F4-812B-D8624C06866A}"/>
                </a:ext>
              </a:extLst>
            </p:cNvPr>
            <p:cNvSpPr/>
            <p:nvPr/>
          </p:nvSpPr>
          <p:spPr>
            <a:xfrm>
              <a:off x="9107488" y="37703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矩形 28">
              <a:extLst>
                <a:ext uri="{FF2B5EF4-FFF2-40B4-BE49-F238E27FC236}">
                  <a16:creationId xmlns:a16="http://schemas.microsoft.com/office/drawing/2014/main" id="{CCE54925-C467-4E30-A2DE-BC0A608444CA}"/>
                </a:ext>
              </a:extLst>
            </p:cNvPr>
            <p:cNvSpPr/>
            <p:nvPr/>
          </p:nvSpPr>
          <p:spPr>
            <a:xfrm>
              <a:off x="9107488" y="346233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矩形 29">
              <a:extLst>
                <a:ext uri="{FF2B5EF4-FFF2-40B4-BE49-F238E27FC236}">
                  <a16:creationId xmlns:a16="http://schemas.microsoft.com/office/drawing/2014/main" id="{375DFF82-11AB-4328-9ABC-41B0055691E6}"/>
                </a:ext>
              </a:extLst>
            </p:cNvPr>
            <p:cNvSpPr/>
            <p:nvPr/>
          </p:nvSpPr>
          <p:spPr>
            <a:xfrm>
              <a:off x="9107488" y="315436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矩形 30">
              <a:extLst>
                <a:ext uri="{FF2B5EF4-FFF2-40B4-BE49-F238E27FC236}">
                  <a16:creationId xmlns:a16="http://schemas.microsoft.com/office/drawing/2014/main" id="{AAC445AE-1B0A-446A-B00A-D7403D79F84D}"/>
                </a:ext>
              </a:extLst>
            </p:cNvPr>
            <p:cNvSpPr/>
            <p:nvPr/>
          </p:nvSpPr>
          <p:spPr>
            <a:xfrm>
              <a:off x="9107488" y="2846388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矩形 31">
              <a:extLst>
                <a:ext uri="{FF2B5EF4-FFF2-40B4-BE49-F238E27FC236}">
                  <a16:creationId xmlns:a16="http://schemas.microsoft.com/office/drawing/2014/main" id="{4E543E5C-BAC9-4F81-80E8-A7AE602FF69A}"/>
                </a:ext>
              </a:extLst>
            </p:cNvPr>
            <p:cNvSpPr/>
            <p:nvPr/>
          </p:nvSpPr>
          <p:spPr>
            <a:xfrm>
              <a:off x="9107488" y="2538413"/>
              <a:ext cx="27305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矩形 32">
              <a:extLst>
                <a:ext uri="{FF2B5EF4-FFF2-40B4-BE49-F238E27FC236}">
                  <a16:creationId xmlns:a16="http://schemas.microsoft.com/office/drawing/2014/main" id="{CD8595C5-C172-4AF8-94D8-0C27E77174AB}"/>
                </a:ext>
              </a:extLst>
            </p:cNvPr>
            <p:cNvSpPr/>
            <p:nvPr/>
          </p:nvSpPr>
          <p:spPr>
            <a:xfrm>
              <a:off x="8804275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矩形 33">
              <a:extLst>
                <a:ext uri="{FF2B5EF4-FFF2-40B4-BE49-F238E27FC236}">
                  <a16:creationId xmlns:a16="http://schemas.microsoft.com/office/drawing/2014/main" id="{0A86301C-5F4E-4759-85CC-2608E77CB7AC}"/>
                </a:ext>
              </a:extLst>
            </p:cNvPr>
            <p:cNvSpPr/>
            <p:nvPr/>
          </p:nvSpPr>
          <p:spPr>
            <a:xfrm>
              <a:off x="8804275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矩形 34">
              <a:extLst>
                <a:ext uri="{FF2B5EF4-FFF2-40B4-BE49-F238E27FC236}">
                  <a16:creationId xmlns:a16="http://schemas.microsoft.com/office/drawing/2014/main" id="{D86F7CBA-C84F-4BFB-BB9D-4594835C1127}"/>
                </a:ext>
              </a:extLst>
            </p:cNvPr>
            <p:cNvSpPr/>
            <p:nvPr/>
          </p:nvSpPr>
          <p:spPr>
            <a:xfrm>
              <a:off x="8804275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矩形 35">
              <a:extLst>
                <a:ext uri="{FF2B5EF4-FFF2-40B4-BE49-F238E27FC236}">
                  <a16:creationId xmlns:a16="http://schemas.microsoft.com/office/drawing/2014/main" id="{61705438-9E89-492B-99A5-021DE6C3AC5F}"/>
                </a:ext>
              </a:extLst>
            </p:cNvPr>
            <p:cNvSpPr/>
            <p:nvPr/>
          </p:nvSpPr>
          <p:spPr>
            <a:xfrm>
              <a:off x="8804275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矩形 36">
              <a:extLst>
                <a:ext uri="{FF2B5EF4-FFF2-40B4-BE49-F238E27FC236}">
                  <a16:creationId xmlns:a16="http://schemas.microsoft.com/office/drawing/2014/main" id="{1E55300E-767D-49CE-9AFB-AB1BDDBFCCC0}"/>
                </a:ext>
              </a:extLst>
            </p:cNvPr>
            <p:cNvSpPr/>
            <p:nvPr/>
          </p:nvSpPr>
          <p:spPr>
            <a:xfrm>
              <a:off x="8804275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矩形 37">
              <a:extLst>
                <a:ext uri="{FF2B5EF4-FFF2-40B4-BE49-F238E27FC236}">
                  <a16:creationId xmlns:a16="http://schemas.microsoft.com/office/drawing/2014/main" id="{333CF8ED-46AF-42EF-92E4-4FEC7133A4C3}"/>
                </a:ext>
              </a:extLst>
            </p:cNvPr>
            <p:cNvSpPr/>
            <p:nvPr/>
          </p:nvSpPr>
          <p:spPr>
            <a:xfrm>
              <a:off x="8804275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矩形 38">
              <a:extLst>
                <a:ext uri="{FF2B5EF4-FFF2-40B4-BE49-F238E27FC236}">
                  <a16:creationId xmlns:a16="http://schemas.microsoft.com/office/drawing/2014/main" id="{4A00436B-A009-46F2-9AE1-5C336758CB65}"/>
                </a:ext>
              </a:extLst>
            </p:cNvPr>
            <p:cNvSpPr/>
            <p:nvPr/>
          </p:nvSpPr>
          <p:spPr>
            <a:xfrm>
              <a:off x="8804275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矩形 39">
              <a:extLst>
                <a:ext uri="{FF2B5EF4-FFF2-40B4-BE49-F238E27FC236}">
                  <a16:creationId xmlns:a16="http://schemas.microsoft.com/office/drawing/2014/main" id="{5C0BF880-0A16-457F-89E1-9E84CC098057}"/>
                </a:ext>
              </a:extLst>
            </p:cNvPr>
            <p:cNvSpPr/>
            <p:nvPr/>
          </p:nvSpPr>
          <p:spPr>
            <a:xfrm>
              <a:off x="8804275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矩形 40">
              <a:extLst>
                <a:ext uri="{FF2B5EF4-FFF2-40B4-BE49-F238E27FC236}">
                  <a16:creationId xmlns:a16="http://schemas.microsoft.com/office/drawing/2014/main" id="{66209CB0-B285-4E04-BA51-2498376A8FAC}"/>
                </a:ext>
              </a:extLst>
            </p:cNvPr>
            <p:cNvSpPr/>
            <p:nvPr/>
          </p:nvSpPr>
          <p:spPr>
            <a:xfrm>
              <a:off x="8804275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矩形 41">
              <a:extLst>
                <a:ext uri="{FF2B5EF4-FFF2-40B4-BE49-F238E27FC236}">
                  <a16:creationId xmlns:a16="http://schemas.microsoft.com/office/drawing/2014/main" id="{54329AC6-C1ED-44B9-94A1-02186A4E4F9C}"/>
                </a:ext>
              </a:extLst>
            </p:cNvPr>
            <p:cNvSpPr/>
            <p:nvPr/>
          </p:nvSpPr>
          <p:spPr>
            <a:xfrm>
              <a:off x="8804275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矩形 42">
              <a:extLst>
                <a:ext uri="{FF2B5EF4-FFF2-40B4-BE49-F238E27FC236}">
                  <a16:creationId xmlns:a16="http://schemas.microsoft.com/office/drawing/2014/main" id="{02CADAC9-5B29-494A-A30B-F215FF8D83CB}"/>
                </a:ext>
              </a:extLst>
            </p:cNvPr>
            <p:cNvSpPr/>
            <p:nvPr/>
          </p:nvSpPr>
          <p:spPr>
            <a:xfrm>
              <a:off x="8804275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矩形 43">
              <a:extLst>
                <a:ext uri="{FF2B5EF4-FFF2-40B4-BE49-F238E27FC236}">
                  <a16:creationId xmlns:a16="http://schemas.microsoft.com/office/drawing/2014/main" id="{7D5FA3C3-FA5F-4F07-BA3A-850C4F8D395F}"/>
                </a:ext>
              </a:extLst>
            </p:cNvPr>
            <p:cNvSpPr/>
            <p:nvPr/>
          </p:nvSpPr>
          <p:spPr>
            <a:xfrm>
              <a:off x="8804275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矩形 44">
              <a:extLst>
                <a:ext uri="{FF2B5EF4-FFF2-40B4-BE49-F238E27FC236}">
                  <a16:creationId xmlns:a16="http://schemas.microsoft.com/office/drawing/2014/main" id="{4DB5791C-A8F6-48C0-9854-530A4E4714FB}"/>
                </a:ext>
              </a:extLst>
            </p:cNvPr>
            <p:cNvSpPr/>
            <p:nvPr/>
          </p:nvSpPr>
          <p:spPr>
            <a:xfrm>
              <a:off x="8501063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矩形 45">
              <a:extLst>
                <a:ext uri="{FF2B5EF4-FFF2-40B4-BE49-F238E27FC236}">
                  <a16:creationId xmlns:a16="http://schemas.microsoft.com/office/drawing/2014/main" id="{A5E325D0-D32C-4403-9144-028BCB70930E}"/>
                </a:ext>
              </a:extLst>
            </p:cNvPr>
            <p:cNvSpPr/>
            <p:nvPr/>
          </p:nvSpPr>
          <p:spPr>
            <a:xfrm>
              <a:off x="8197850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矩形 46">
              <a:extLst>
                <a:ext uri="{FF2B5EF4-FFF2-40B4-BE49-F238E27FC236}">
                  <a16:creationId xmlns:a16="http://schemas.microsoft.com/office/drawing/2014/main" id="{631B18C6-38D7-4965-9D9A-68217CB3E1BF}"/>
                </a:ext>
              </a:extLst>
            </p:cNvPr>
            <p:cNvSpPr/>
            <p:nvPr/>
          </p:nvSpPr>
          <p:spPr>
            <a:xfrm>
              <a:off x="7894638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矩形 47">
              <a:extLst>
                <a:ext uri="{FF2B5EF4-FFF2-40B4-BE49-F238E27FC236}">
                  <a16:creationId xmlns:a16="http://schemas.microsoft.com/office/drawing/2014/main" id="{CAE332C9-D518-4ACC-AA7C-F78347CD5ECD}"/>
                </a:ext>
              </a:extLst>
            </p:cNvPr>
            <p:cNvSpPr/>
            <p:nvPr/>
          </p:nvSpPr>
          <p:spPr>
            <a:xfrm>
              <a:off x="7580313" y="5926138"/>
              <a:ext cx="314325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矩形 48">
              <a:extLst>
                <a:ext uri="{FF2B5EF4-FFF2-40B4-BE49-F238E27FC236}">
                  <a16:creationId xmlns:a16="http://schemas.microsoft.com/office/drawing/2014/main" id="{177F1677-938A-4A3F-83B1-DA34EF03A2C7}"/>
                </a:ext>
              </a:extLst>
            </p:cNvPr>
            <p:cNvSpPr/>
            <p:nvPr/>
          </p:nvSpPr>
          <p:spPr>
            <a:xfrm>
              <a:off x="7288213" y="5926138"/>
              <a:ext cx="292100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矩形 49">
              <a:extLst>
                <a:ext uri="{FF2B5EF4-FFF2-40B4-BE49-F238E27FC236}">
                  <a16:creationId xmlns:a16="http://schemas.microsoft.com/office/drawing/2014/main" id="{BB301108-DA04-4A79-9987-D265A2F97130}"/>
                </a:ext>
              </a:extLst>
            </p:cNvPr>
            <p:cNvSpPr/>
            <p:nvPr/>
          </p:nvSpPr>
          <p:spPr>
            <a:xfrm>
              <a:off x="6985000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矩形 50">
              <a:extLst>
                <a:ext uri="{FF2B5EF4-FFF2-40B4-BE49-F238E27FC236}">
                  <a16:creationId xmlns:a16="http://schemas.microsoft.com/office/drawing/2014/main" id="{10E6C98B-A5D8-4D28-8EB2-E53B5E2CF076}"/>
                </a:ext>
              </a:extLst>
            </p:cNvPr>
            <p:cNvSpPr/>
            <p:nvPr/>
          </p:nvSpPr>
          <p:spPr>
            <a:xfrm>
              <a:off x="6681788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矩形 51">
              <a:extLst>
                <a:ext uri="{FF2B5EF4-FFF2-40B4-BE49-F238E27FC236}">
                  <a16:creationId xmlns:a16="http://schemas.microsoft.com/office/drawing/2014/main" id="{BA09AEF3-8E40-4B20-90B8-EC3CAE66CC87}"/>
                </a:ext>
              </a:extLst>
            </p:cNvPr>
            <p:cNvSpPr/>
            <p:nvPr/>
          </p:nvSpPr>
          <p:spPr>
            <a:xfrm>
              <a:off x="6378575" y="5926138"/>
              <a:ext cx="303213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矩形 52">
              <a:extLst>
                <a:ext uri="{FF2B5EF4-FFF2-40B4-BE49-F238E27FC236}">
                  <a16:creationId xmlns:a16="http://schemas.microsoft.com/office/drawing/2014/main" id="{5E8AC7E6-F7EC-4398-A0B9-E093DD451F6A}"/>
                </a:ext>
              </a:extLst>
            </p:cNvPr>
            <p:cNvSpPr/>
            <p:nvPr/>
          </p:nvSpPr>
          <p:spPr>
            <a:xfrm>
              <a:off x="6075363" y="5926138"/>
              <a:ext cx="303212" cy="298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矩形 53">
              <a:extLst>
                <a:ext uri="{FF2B5EF4-FFF2-40B4-BE49-F238E27FC236}">
                  <a16:creationId xmlns:a16="http://schemas.microsoft.com/office/drawing/2014/main" id="{1D960A7B-099D-4E73-9B24-AEDF0ED4CDA7}"/>
                </a:ext>
              </a:extLst>
            </p:cNvPr>
            <p:cNvSpPr/>
            <p:nvPr/>
          </p:nvSpPr>
          <p:spPr>
            <a:xfrm>
              <a:off x="8501063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矩形 54">
              <a:extLst>
                <a:ext uri="{FF2B5EF4-FFF2-40B4-BE49-F238E27FC236}">
                  <a16:creationId xmlns:a16="http://schemas.microsoft.com/office/drawing/2014/main" id="{68989A6C-9E35-4A05-8233-C7CF742A9055}"/>
                </a:ext>
              </a:extLst>
            </p:cNvPr>
            <p:cNvSpPr/>
            <p:nvPr/>
          </p:nvSpPr>
          <p:spPr>
            <a:xfrm>
              <a:off x="8197850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矩形 55">
              <a:extLst>
                <a:ext uri="{FF2B5EF4-FFF2-40B4-BE49-F238E27FC236}">
                  <a16:creationId xmlns:a16="http://schemas.microsoft.com/office/drawing/2014/main" id="{2E0B271D-AAB5-46EF-ABBA-17B00B3D1A2D}"/>
                </a:ext>
              </a:extLst>
            </p:cNvPr>
            <p:cNvSpPr/>
            <p:nvPr/>
          </p:nvSpPr>
          <p:spPr>
            <a:xfrm>
              <a:off x="7894638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矩形 56">
              <a:extLst>
                <a:ext uri="{FF2B5EF4-FFF2-40B4-BE49-F238E27FC236}">
                  <a16:creationId xmlns:a16="http://schemas.microsoft.com/office/drawing/2014/main" id="{2FDFBCE2-00CD-490C-97E2-145A49865E5B}"/>
                </a:ext>
              </a:extLst>
            </p:cNvPr>
            <p:cNvSpPr/>
            <p:nvPr/>
          </p:nvSpPr>
          <p:spPr>
            <a:xfrm>
              <a:off x="7580313" y="56181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矩形 57">
              <a:extLst>
                <a:ext uri="{FF2B5EF4-FFF2-40B4-BE49-F238E27FC236}">
                  <a16:creationId xmlns:a16="http://schemas.microsoft.com/office/drawing/2014/main" id="{D533A487-F705-4F61-83CA-9E334E46C7D7}"/>
                </a:ext>
              </a:extLst>
            </p:cNvPr>
            <p:cNvSpPr/>
            <p:nvPr/>
          </p:nvSpPr>
          <p:spPr>
            <a:xfrm>
              <a:off x="7288213" y="56181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6" name="矩形 58">
              <a:extLst>
                <a:ext uri="{FF2B5EF4-FFF2-40B4-BE49-F238E27FC236}">
                  <a16:creationId xmlns:a16="http://schemas.microsoft.com/office/drawing/2014/main" id="{0637E18C-FC76-4AC9-AE17-E6CAC5A52B3A}"/>
                </a:ext>
              </a:extLst>
            </p:cNvPr>
            <p:cNvSpPr/>
            <p:nvPr/>
          </p:nvSpPr>
          <p:spPr>
            <a:xfrm>
              <a:off x="6985000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7" name="矩形 59">
              <a:extLst>
                <a:ext uri="{FF2B5EF4-FFF2-40B4-BE49-F238E27FC236}">
                  <a16:creationId xmlns:a16="http://schemas.microsoft.com/office/drawing/2014/main" id="{E6F0DDDA-290C-4281-AEE1-2F30B3E13A03}"/>
                </a:ext>
              </a:extLst>
            </p:cNvPr>
            <p:cNvSpPr/>
            <p:nvPr/>
          </p:nvSpPr>
          <p:spPr>
            <a:xfrm>
              <a:off x="6681788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矩形 60">
              <a:extLst>
                <a:ext uri="{FF2B5EF4-FFF2-40B4-BE49-F238E27FC236}">
                  <a16:creationId xmlns:a16="http://schemas.microsoft.com/office/drawing/2014/main" id="{1B1F9657-8584-49E6-8B9A-808BA08DF649}"/>
                </a:ext>
              </a:extLst>
            </p:cNvPr>
            <p:cNvSpPr/>
            <p:nvPr/>
          </p:nvSpPr>
          <p:spPr>
            <a:xfrm>
              <a:off x="6378575" y="56181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矩形 61">
              <a:extLst>
                <a:ext uri="{FF2B5EF4-FFF2-40B4-BE49-F238E27FC236}">
                  <a16:creationId xmlns:a16="http://schemas.microsoft.com/office/drawing/2014/main" id="{6C4648B5-15D7-4F58-BF40-D69CE8E8128B}"/>
                </a:ext>
              </a:extLst>
            </p:cNvPr>
            <p:cNvSpPr/>
            <p:nvPr/>
          </p:nvSpPr>
          <p:spPr>
            <a:xfrm>
              <a:off x="6075363" y="56181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矩形 62">
              <a:extLst>
                <a:ext uri="{FF2B5EF4-FFF2-40B4-BE49-F238E27FC236}">
                  <a16:creationId xmlns:a16="http://schemas.microsoft.com/office/drawing/2014/main" id="{A1EF6CAB-851C-40CD-9727-960D61EDC8B4}"/>
                </a:ext>
              </a:extLst>
            </p:cNvPr>
            <p:cNvSpPr/>
            <p:nvPr/>
          </p:nvSpPr>
          <p:spPr>
            <a:xfrm>
              <a:off x="8501063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矩形 63">
              <a:extLst>
                <a:ext uri="{FF2B5EF4-FFF2-40B4-BE49-F238E27FC236}">
                  <a16:creationId xmlns:a16="http://schemas.microsoft.com/office/drawing/2014/main" id="{84197AD5-CDED-410F-AF04-577782DCF50F}"/>
                </a:ext>
              </a:extLst>
            </p:cNvPr>
            <p:cNvSpPr/>
            <p:nvPr/>
          </p:nvSpPr>
          <p:spPr>
            <a:xfrm>
              <a:off x="8197850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矩形 64">
              <a:extLst>
                <a:ext uri="{FF2B5EF4-FFF2-40B4-BE49-F238E27FC236}">
                  <a16:creationId xmlns:a16="http://schemas.microsoft.com/office/drawing/2014/main" id="{FFEFED7E-2C9D-4EDC-B969-4D05464ACC9C}"/>
                </a:ext>
              </a:extLst>
            </p:cNvPr>
            <p:cNvSpPr/>
            <p:nvPr/>
          </p:nvSpPr>
          <p:spPr>
            <a:xfrm>
              <a:off x="7894638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矩形 65">
              <a:extLst>
                <a:ext uri="{FF2B5EF4-FFF2-40B4-BE49-F238E27FC236}">
                  <a16:creationId xmlns:a16="http://schemas.microsoft.com/office/drawing/2014/main" id="{7E4EF818-EE0B-48CE-8229-88CCFA02FEB6}"/>
                </a:ext>
              </a:extLst>
            </p:cNvPr>
            <p:cNvSpPr/>
            <p:nvPr/>
          </p:nvSpPr>
          <p:spPr>
            <a:xfrm>
              <a:off x="7580313" y="53101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矩形 66">
              <a:extLst>
                <a:ext uri="{FF2B5EF4-FFF2-40B4-BE49-F238E27FC236}">
                  <a16:creationId xmlns:a16="http://schemas.microsoft.com/office/drawing/2014/main" id="{28EAF703-BC21-4F8F-9D3A-31FEC24C6A14}"/>
                </a:ext>
              </a:extLst>
            </p:cNvPr>
            <p:cNvSpPr/>
            <p:nvPr/>
          </p:nvSpPr>
          <p:spPr>
            <a:xfrm>
              <a:off x="7288213" y="53101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矩形 67">
              <a:extLst>
                <a:ext uri="{FF2B5EF4-FFF2-40B4-BE49-F238E27FC236}">
                  <a16:creationId xmlns:a16="http://schemas.microsoft.com/office/drawing/2014/main" id="{7244E1AE-EBD7-44DF-BD74-26568AF95D82}"/>
                </a:ext>
              </a:extLst>
            </p:cNvPr>
            <p:cNvSpPr/>
            <p:nvPr/>
          </p:nvSpPr>
          <p:spPr>
            <a:xfrm>
              <a:off x="6985000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矩形 68">
              <a:extLst>
                <a:ext uri="{FF2B5EF4-FFF2-40B4-BE49-F238E27FC236}">
                  <a16:creationId xmlns:a16="http://schemas.microsoft.com/office/drawing/2014/main" id="{C47C3330-5B41-4D8D-BBDA-F44727A3AC40}"/>
                </a:ext>
              </a:extLst>
            </p:cNvPr>
            <p:cNvSpPr/>
            <p:nvPr/>
          </p:nvSpPr>
          <p:spPr>
            <a:xfrm>
              <a:off x="6681788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矩形 69">
              <a:extLst>
                <a:ext uri="{FF2B5EF4-FFF2-40B4-BE49-F238E27FC236}">
                  <a16:creationId xmlns:a16="http://schemas.microsoft.com/office/drawing/2014/main" id="{18ED7AED-545C-432A-9AF8-580B270BF4C9}"/>
                </a:ext>
              </a:extLst>
            </p:cNvPr>
            <p:cNvSpPr/>
            <p:nvPr/>
          </p:nvSpPr>
          <p:spPr>
            <a:xfrm>
              <a:off x="6378575" y="53101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矩形 70">
              <a:extLst>
                <a:ext uri="{FF2B5EF4-FFF2-40B4-BE49-F238E27FC236}">
                  <a16:creationId xmlns:a16="http://schemas.microsoft.com/office/drawing/2014/main" id="{4C271F5B-FF69-457F-9F37-536067ABCD7C}"/>
                </a:ext>
              </a:extLst>
            </p:cNvPr>
            <p:cNvSpPr/>
            <p:nvPr/>
          </p:nvSpPr>
          <p:spPr>
            <a:xfrm>
              <a:off x="6075363" y="53101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矩形 71">
              <a:extLst>
                <a:ext uri="{FF2B5EF4-FFF2-40B4-BE49-F238E27FC236}">
                  <a16:creationId xmlns:a16="http://schemas.microsoft.com/office/drawing/2014/main" id="{6C5BAD35-6101-4685-B9BA-2038A4F8A6AA}"/>
                </a:ext>
              </a:extLst>
            </p:cNvPr>
            <p:cNvSpPr/>
            <p:nvPr/>
          </p:nvSpPr>
          <p:spPr>
            <a:xfrm>
              <a:off x="8501063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矩形 72">
              <a:extLst>
                <a:ext uri="{FF2B5EF4-FFF2-40B4-BE49-F238E27FC236}">
                  <a16:creationId xmlns:a16="http://schemas.microsoft.com/office/drawing/2014/main" id="{7BEDF3B7-686A-478B-89A7-93399AC8494D}"/>
                </a:ext>
              </a:extLst>
            </p:cNvPr>
            <p:cNvSpPr/>
            <p:nvPr/>
          </p:nvSpPr>
          <p:spPr>
            <a:xfrm>
              <a:off x="8197850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矩形 73">
              <a:extLst>
                <a:ext uri="{FF2B5EF4-FFF2-40B4-BE49-F238E27FC236}">
                  <a16:creationId xmlns:a16="http://schemas.microsoft.com/office/drawing/2014/main" id="{EC1BD863-05C4-42A0-8443-6EFE9D0ACF93}"/>
                </a:ext>
              </a:extLst>
            </p:cNvPr>
            <p:cNvSpPr/>
            <p:nvPr/>
          </p:nvSpPr>
          <p:spPr>
            <a:xfrm>
              <a:off x="7894638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矩形 74">
              <a:extLst>
                <a:ext uri="{FF2B5EF4-FFF2-40B4-BE49-F238E27FC236}">
                  <a16:creationId xmlns:a16="http://schemas.microsoft.com/office/drawing/2014/main" id="{388EAD96-4807-49C5-A721-B7F79332D8C1}"/>
                </a:ext>
              </a:extLst>
            </p:cNvPr>
            <p:cNvSpPr/>
            <p:nvPr/>
          </p:nvSpPr>
          <p:spPr>
            <a:xfrm>
              <a:off x="7580313" y="50022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矩形 75">
              <a:extLst>
                <a:ext uri="{FF2B5EF4-FFF2-40B4-BE49-F238E27FC236}">
                  <a16:creationId xmlns:a16="http://schemas.microsoft.com/office/drawing/2014/main" id="{BCB090B7-3F0C-4314-83CD-3F3D2A56185A}"/>
                </a:ext>
              </a:extLst>
            </p:cNvPr>
            <p:cNvSpPr/>
            <p:nvPr/>
          </p:nvSpPr>
          <p:spPr>
            <a:xfrm>
              <a:off x="7288213" y="50022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矩形 76">
              <a:extLst>
                <a:ext uri="{FF2B5EF4-FFF2-40B4-BE49-F238E27FC236}">
                  <a16:creationId xmlns:a16="http://schemas.microsoft.com/office/drawing/2014/main" id="{42C055B9-977B-45A6-BE37-3A56695A1717}"/>
                </a:ext>
              </a:extLst>
            </p:cNvPr>
            <p:cNvSpPr/>
            <p:nvPr/>
          </p:nvSpPr>
          <p:spPr>
            <a:xfrm>
              <a:off x="6985000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矩形 77">
              <a:extLst>
                <a:ext uri="{FF2B5EF4-FFF2-40B4-BE49-F238E27FC236}">
                  <a16:creationId xmlns:a16="http://schemas.microsoft.com/office/drawing/2014/main" id="{2C813314-06EE-4E6C-90C2-16A1BDC90826}"/>
                </a:ext>
              </a:extLst>
            </p:cNvPr>
            <p:cNvSpPr/>
            <p:nvPr/>
          </p:nvSpPr>
          <p:spPr>
            <a:xfrm>
              <a:off x="6681788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矩形 78">
              <a:extLst>
                <a:ext uri="{FF2B5EF4-FFF2-40B4-BE49-F238E27FC236}">
                  <a16:creationId xmlns:a16="http://schemas.microsoft.com/office/drawing/2014/main" id="{47109ACF-CAF0-477C-A5F7-0148CF2CD7C5}"/>
                </a:ext>
              </a:extLst>
            </p:cNvPr>
            <p:cNvSpPr/>
            <p:nvPr/>
          </p:nvSpPr>
          <p:spPr>
            <a:xfrm>
              <a:off x="6378575" y="50022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矩形 79">
              <a:extLst>
                <a:ext uri="{FF2B5EF4-FFF2-40B4-BE49-F238E27FC236}">
                  <a16:creationId xmlns:a16="http://schemas.microsoft.com/office/drawing/2014/main" id="{36FB01D5-1E8B-46E6-BEB5-66870164C0AD}"/>
                </a:ext>
              </a:extLst>
            </p:cNvPr>
            <p:cNvSpPr/>
            <p:nvPr/>
          </p:nvSpPr>
          <p:spPr>
            <a:xfrm>
              <a:off x="6075363" y="50022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矩形 80">
              <a:extLst>
                <a:ext uri="{FF2B5EF4-FFF2-40B4-BE49-F238E27FC236}">
                  <a16:creationId xmlns:a16="http://schemas.microsoft.com/office/drawing/2014/main" id="{A0698784-20E5-4DA3-8AD3-2045E523F5C5}"/>
                </a:ext>
              </a:extLst>
            </p:cNvPr>
            <p:cNvSpPr/>
            <p:nvPr/>
          </p:nvSpPr>
          <p:spPr>
            <a:xfrm>
              <a:off x="8501063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矩形 81">
              <a:extLst>
                <a:ext uri="{FF2B5EF4-FFF2-40B4-BE49-F238E27FC236}">
                  <a16:creationId xmlns:a16="http://schemas.microsoft.com/office/drawing/2014/main" id="{2AFD880E-C6C5-4BB6-B99F-AEB3368CE635}"/>
                </a:ext>
              </a:extLst>
            </p:cNvPr>
            <p:cNvSpPr/>
            <p:nvPr/>
          </p:nvSpPr>
          <p:spPr>
            <a:xfrm>
              <a:off x="8197850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矩形 82">
              <a:extLst>
                <a:ext uri="{FF2B5EF4-FFF2-40B4-BE49-F238E27FC236}">
                  <a16:creationId xmlns:a16="http://schemas.microsoft.com/office/drawing/2014/main" id="{F6F9EB74-8B33-4B52-9228-A50AF832E1C4}"/>
                </a:ext>
              </a:extLst>
            </p:cNvPr>
            <p:cNvSpPr/>
            <p:nvPr/>
          </p:nvSpPr>
          <p:spPr>
            <a:xfrm>
              <a:off x="7894638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矩形 83">
              <a:extLst>
                <a:ext uri="{FF2B5EF4-FFF2-40B4-BE49-F238E27FC236}">
                  <a16:creationId xmlns:a16="http://schemas.microsoft.com/office/drawing/2014/main" id="{F72DC3DE-2EAB-4E07-873A-1EE1778FA1BD}"/>
                </a:ext>
              </a:extLst>
            </p:cNvPr>
            <p:cNvSpPr/>
            <p:nvPr/>
          </p:nvSpPr>
          <p:spPr>
            <a:xfrm>
              <a:off x="7580313" y="469423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矩形 84">
              <a:extLst>
                <a:ext uri="{FF2B5EF4-FFF2-40B4-BE49-F238E27FC236}">
                  <a16:creationId xmlns:a16="http://schemas.microsoft.com/office/drawing/2014/main" id="{66C7C223-6DC9-4288-9577-FA4EA14BB350}"/>
                </a:ext>
              </a:extLst>
            </p:cNvPr>
            <p:cNvSpPr/>
            <p:nvPr/>
          </p:nvSpPr>
          <p:spPr>
            <a:xfrm>
              <a:off x="7288213" y="469423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矩形 85">
              <a:extLst>
                <a:ext uri="{FF2B5EF4-FFF2-40B4-BE49-F238E27FC236}">
                  <a16:creationId xmlns:a16="http://schemas.microsoft.com/office/drawing/2014/main" id="{14D1DC56-7702-4F18-8A74-F6F19FD26AB6}"/>
                </a:ext>
              </a:extLst>
            </p:cNvPr>
            <p:cNvSpPr/>
            <p:nvPr/>
          </p:nvSpPr>
          <p:spPr>
            <a:xfrm>
              <a:off x="6985000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矩形 86">
              <a:extLst>
                <a:ext uri="{FF2B5EF4-FFF2-40B4-BE49-F238E27FC236}">
                  <a16:creationId xmlns:a16="http://schemas.microsoft.com/office/drawing/2014/main" id="{0029EC32-1952-4A14-B6B9-B27AF17B5909}"/>
                </a:ext>
              </a:extLst>
            </p:cNvPr>
            <p:cNvSpPr/>
            <p:nvPr/>
          </p:nvSpPr>
          <p:spPr>
            <a:xfrm>
              <a:off x="6681788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矩形 87">
              <a:extLst>
                <a:ext uri="{FF2B5EF4-FFF2-40B4-BE49-F238E27FC236}">
                  <a16:creationId xmlns:a16="http://schemas.microsoft.com/office/drawing/2014/main" id="{B0FF86D8-D5D9-4D6B-9BB7-17E7C88D7B09}"/>
                </a:ext>
              </a:extLst>
            </p:cNvPr>
            <p:cNvSpPr/>
            <p:nvPr/>
          </p:nvSpPr>
          <p:spPr>
            <a:xfrm>
              <a:off x="6378575" y="46942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矩形 88">
              <a:extLst>
                <a:ext uri="{FF2B5EF4-FFF2-40B4-BE49-F238E27FC236}">
                  <a16:creationId xmlns:a16="http://schemas.microsoft.com/office/drawing/2014/main" id="{74CF7846-C6D2-456C-AA2D-3F0172C7BCEE}"/>
                </a:ext>
              </a:extLst>
            </p:cNvPr>
            <p:cNvSpPr/>
            <p:nvPr/>
          </p:nvSpPr>
          <p:spPr>
            <a:xfrm>
              <a:off x="6075363" y="46942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矩形 89">
              <a:extLst>
                <a:ext uri="{FF2B5EF4-FFF2-40B4-BE49-F238E27FC236}">
                  <a16:creationId xmlns:a16="http://schemas.microsoft.com/office/drawing/2014/main" id="{0A9BC54F-6042-4782-BA44-6FDE5754C635}"/>
                </a:ext>
              </a:extLst>
            </p:cNvPr>
            <p:cNvSpPr/>
            <p:nvPr/>
          </p:nvSpPr>
          <p:spPr>
            <a:xfrm>
              <a:off x="8501063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矩形 90">
              <a:extLst>
                <a:ext uri="{FF2B5EF4-FFF2-40B4-BE49-F238E27FC236}">
                  <a16:creationId xmlns:a16="http://schemas.microsoft.com/office/drawing/2014/main" id="{502E690C-216C-4A2D-B574-49FB015929C6}"/>
                </a:ext>
              </a:extLst>
            </p:cNvPr>
            <p:cNvSpPr/>
            <p:nvPr/>
          </p:nvSpPr>
          <p:spPr>
            <a:xfrm>
              <a:off x="8197850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矩形 91">
              <a:extLst>
                <a:ext uri="{FF2B5EF4-FFF2-40B4-BE49-F238E27FC236}">
                  <a16:creationId xmlns:a16="http://schemas.microsoft.com/office/drawing/2014/main" id="{03FBC5E5-EAF2-4774-BB75-3AD096EEAFF1}"/>
                </a:ext>
              </a:extLst>
            </p:cNvPr>
            <p:cNvSpPr/>
            <p:nvPr/>
          </p:nvSpPr>
          <p:spPr>
            <a:xfrm>
              <a:off x="7894638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矩形 92">
              <a:extLst>
                <a:ext uri="{FF2B5EF4-FFF2-40B4-BE49-F238E27FC236}">
                  <a16:creationId xmlns:a16="http://schemas.microsoft.com/office/drawing/2014/main" id="{087AD645-C87C-44F7-BB5D-88E546063836}"/>
                </a:ext>
              </a:extLst>
            </p:cNvPr>
            <p:cNvSpPr/>
            <p:nvPr/>
          </p:nvSpPr>
          <p:spPr>
            <a:xfrm>
              <a:off x="7580313" y="43862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矩形 93">
              <a:extLst>
                <a:ext uri="{FF2B5EF4-FFF2-40B4-BE49-F238E27FC236}">
                  <a16:creationId xmlns:a16="http://schemas.microsoft.com/office/drawing/2014/main" id="{312FF9BE-BD0E-401D-82C6-8DA8101B4798}"/>
                </a:ext>
              </a:extLst>
            </p:cNvPr>
            <p:cNvSpPr/>
            <p:nvPr/>
          </p:nvSpPr>
          <p:spPr>
            <a:xfrm>
              <a:off x="7288213" y="43862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矩形 94">
              <a:extLst>
                <a:ext uri="{FF2B5EF4-FFF2-40B4-BE49-F238E27FC236}">
                  <a16:creationId xmlns:a16="http://schemas.microsoft.com/office/drawing/2014/main" id="{A42BF5F2-3B6B-43DD-B2CD-9CA3B905FA17}"/>
                </a:ext>
              </a:extLst>
            </p:cNvPr>
            <p:cNvSpPr/>
            <p:nvPr/>
          </p:nvSpPr>
          <p:spPr>
            <a:xfrm>
              <a:off x="6985000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矩形 95">
              <a:extLst>
                <a:ext uri="{FF2B5EF4-FFF2-40B4-BE49-F238E27FC236}">
                  <a16:creationId xmlns:a16="http://schemas.microsoft.com/office/drawing/2014/main" id="{7617BDA5-EB8F-494E-B49C-12DCB5FBBC65}"/>
                </a:ext>
              </a:extLst>
            </p:cNvPr>
            <p:cNvSpPr/>
            <p:nvPr/>
          </p:nvSpPr>
          <p:spPr>
            <a:xfrm>
              <a:off x="6681788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矩形 96">
              <a:extLst>
                <a:ext uri="{FF2B5EF4-FFF2-40B4-BE49-F238E27FC236}">
                  <a16:creationId xmlns:a16="http://schemas.microsoft.com/office/drawing/2014/main" id="{9E0FD814-CF12-4B5C-935D-681E57D315E1}"/>
                </a:ext>
              </a:extLst>
            </p:cNvPr>
            <p:cNvSpPr/>
            <p:nvPr/>
          </p:nvSpPr>
          <p:spPr>
            <a:xfrm>
              <a:off x="6378575" y="43862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矩形 97">
              <a:extLst>
                <a:ext uri="{FF2B5EF4-FFF2-40B4-BE49-F238E27FC236}">
                  <a16:creationId xmlns:a16="http://schemas.microsoft.com/office/drawing/2014/main" id="{24BC59D4-ABDF-4A17-936E-3C375CA3DA6A}"/>
                </a:ext>
              </a:extLst>
            </p:cNvPr>
            <p:cNvSpPr/>
            <p:nvPr/>
          </p:nvSpPr>
          <p:spPr>
            <a:xfrm>
              <a:off x="6075363" y="43862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矩形 98">
              <a:extLst>
                <a:ext uri="{FF2B5EF4-FFF2-40B4-BE49-F238E27FC236}">
                  <a16:creationId xmlns:a16="http://schemas.microsoft.com/office/drawing/2014/main" id="{DEC2D06F-66FA-4456-9997-E03FF884227C}"/>
                </a:ext>
              </a:extLst>
            </p:cNvPr>
            <p:cNvSpPr/>
            <p:nvPr/>
          </p:nvSpPr>
          <p:spPr>
            <a:xfrm>
              <a:off x="8501063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矩形 99">
              <a:extLst>
                <a:ext uri="{FF2B5EF4-FFF2-40B4-BE49-F238E27FC236}">
                  <a16:creationId xmlns:a16="http://schemas.microsoft.com/office/drawing/2014/main" id="{318D7DEC-ACF5-4665-AB5C-A2BC177F9CDF}"/>
                </a:ext>
              </a:extLst>
            </p:cNvPr>
            <p:cNvSpPr/>
            <p:nvPr/>
          </p:nvSpPr>
          <p:spPr>
            <a:xfrm>
              <a:off x="8197850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矩形 100">
              <a:extLst>
                <a:ext uri="{FF2B5EF4-FFF2-40B4-BE49-F238E27FC236}">
                  <a16:creationId xmlns:a16="http://schemas.microsoft.com/office/drawing/2014/main" id="{1E0857B6-1E5B-4266-A592-5D569C277C53}"/>
                </a:ext>
              </a:extLst>
            </p:cNvPr>
            <p:cNvSpPr/>
            <p:nvPr/>
          </p:nvSpPr>
          <p:spPr>
            <a:xfrm>
              <a:off x="7894638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矩形 101">
              <a:extLst>
                <a:ext uri="{FF2B5EF4-FFF2-40B4-BE49-F238E27FC236}">
                  <a16:creationId xmlns:a16="http://schemas.microsoft.com/office/drawing/2014/main" id="{CDA3295B-0D46-4AA1-8CB1-52867CD0E527}"/>
                </a:ext>
              </a:extLst>
            </p:cNvPr>
            <p:cNvSpPr/>
            <p:nvPr/>
          </p:nvSpPr>
          <p:spPr>
            <a:xfrm>
              <a:off x="7580313" y="40782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矩形 102">
              <a:extLst>
                <a:ext uri="{FF2B5EF4-FFF2-40B4-BE49-F238E27FC236}">
                  <a16:creationId xmlns:a16="http://schemas.microsoft.com/office/drawing/2014/main" id="{48B28B81-D0AE-42CD-BD5A-6B077052D1E9}"/>
                </a:ext>
              </a:extLst>
            </p:cNvPr>
            <p:cNvSpPr/>
            <p:nvPr/>
          </p:nvSpPr>
          <p:spPr>
            <a:xfrm>
              <a:off x="7288213" y="40782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矩形 103">
              <a:extLst>
                <a:ext uri="{FF2B5EF4-FFF2-40B4-BE49-F238E27FC236}">
                  <a16:creationId xmlns:a16="http://schemas.microsoft.com/office/drawing/2014/main" id="{1F3A39B9-8E85-481F-8799-EE57C1C099B9}"/>
                </a:ext>
              </a:extLst>
            </p:cNvPr>
            <p:cNvSpPr/>
            <p:nvPr/>
          </p:nvSpPr>
          <p:spPr>
            <a:xfrm>
              <a:off x="6985000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矩形 104">
              <a:extLst>
                <a:ext uri="{FF2B5EF4-FFF2-40B4-BE49-F238E27FC236}">
                  <a16:creationId xmlns:a16="http://schemas.microsoft.com/office/drawing/2014/main" id="{9540ED89-3E90-4630-9EFA-D233A22D5F8C}"/>
                </a:ext>
              </a:extLst>
            </p:cNvPr>
            <p:cNvSpPr/>
            <p:nvPr/>
          </p:nvSpPr>
          <p:spPr>
            <a:xfrm>
              <a:off x="6681788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矩形 105">
              <a:extLst>
                <a:ext uri="{FF2B5EF4-FFF2-40B4-BE49-F238E27FC236}">
                  <a16:creationId xmlns:a16="http://schemas.microsoft.com/office/drawing/2014/main" id="{264DBFFD-ABF6-449C-ADFC-218DB2CE7A43}"/>
                </a:ext>
              </a:extLst>
            </p:cNvPr>
            <p:cNvSpPr/>
            <p:nvPr/>
          </p:nvSpPr>
          <p:spPr>
            <a:xfrm>
              <a:off x="6378575" y="40782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矩形 106">
              <a:extLst>
                <a:ext uri="{FF2B5EF4-FFF2-40B4-BE49-F238E27FC236}">
                  <a16:creationId xmlns:a16="http://schemas.microsoft.com/office/drawing/2014/main" id="{2AD8274B-A0BE-41B7-9412-916DA02861C6}"/>
                </a:ext>
              </a:extLst>
            </p:cNvPr>
            <p:cNvSpPr/>
            <p:nvPr/>
          </p:nvSpPr>
          <p:spPr>
            <a:xfrm>
              <a:off x="6075363" y="40782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5" name="矩形 107">
              <a:extLst>
                <a:ext uri="{FF2B5EF4-FFF2-40B4-BE49-F238E27FC236}">
                  <a16:creationId xmlns:a16="http://schemas.microsoft.com/office/drawing/2014/main" id="{4F46247E-361C-40E8-A548-A7800A814368}"/>
                </a:ext>
              </a:extLst>
            </p:cNvPr>
            <p:cNvSpPr/>
            <p:nvPr/>
          </p:nvSpPr>
          <p:spPr>
            <a:xfrm>
              <a:off x="8501063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6" name="矩形 108">
              <a:extLst>
                <a:ext uri="{FF2B5EF4-FFF2-40B4-BE49-F238E27FC236}">
                  <a16:creationId xmlns:a16="http://schemas.microsoft.com/office/drawing/2014/main" id="{E95BD5A8-8879-4993-94CB-39E9C165AF37}"/>
                </a:ext>
              </a:extLst>
            </p:cNvPr>
            <p:cNvSpPr/>
            <p:nvPr/>
          </p:nvSpPr>
          <p:spPr>
            <a:xfrm>
              <a:off x="8197850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7" name="矩形 109">
              <a:extLst>
                <a:ext uri="{FF2B5EF4-FFF2-40B4-BE49-F238E27FC236}">
                  <a16:creationId xmlns:a16="http://schemas.microsoft.com/office/drawing/2014/main" id="{70F07BED-0F33-4E0E-972F-8B42C1E04BD3}"/>
                </a:ext>
              </a:extLst>
            </p:cNvPr>
            <p:cNvSpPr/>
            <p:nvPr/>
          </p:nvSpPr>
          <p:spPr>
            <a:xfrm>
              <a:off x="7894638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8" name="矩形 110">
              <a:extLst>
                <a:ext uri="{FF2B5EF4-FFF2-40B4-BE49-F238E27FC236}">
                  <a16:creationId xmlns:a16="http://schemas.microsoft.com/office/drawing/2014/main" id="{BD84CD75-2E57-4BE0-AFA9-60F019C82229}"/>
                </a:ext>
              </a:extLst>
            </p:cNvPr>
            <p:cNvSpPr/>
            <p:nvPr/>
          </p:nvSpPr>
          <p:spPr>
            <a:xfrm>
              <a:off x="7580313" y="37703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9" name="矩形 111">
              <a:extLst>
                <a:ext uri="{FF2B5EF4-FFF2-40B4-BE49-F238E27FC236}">
                  <a16:creationId xmlns:a16="http://schemas.microsoft.com/office/drawing/2014/main" id="{7B978142-DC1D-4591-A0C8-36A389D6AC3F}"/>
                </a:ext>
              </a:extLst>
            </p:cNvPr>
            <p:cNvSpPr/>
            <p:nvPr/>
          </p:nvSpPr>
          <p:spPr>
            <a:xfrm>
              <a:off x="7288213" y="37703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0" name="矩形 112">
              <a:extLst>
                <a:ext uri="{FF2B5EF4-FFF2-40B4-BE49-F238E27FC236}">
                  <a16:creationId xmlns:a16="http://schemas.microsoft.com/office/drawing/2014/main" id="{37D67A19-539F-4D04-A9EB-90B1ECD0DE1C}"/>
                </a:ext>
              </a:extLst>
            </p:cNvPr>
            <p:cNvSpPr/>
            <p:nvPr/>
          </p:nvSpPr>
          <p:spPr>
            <a:xfrm>
              <a:off x="6985000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1" name="矩形 113">
              <a:extLst>
                <a:ext uri="{FF2B5EF4-FFF2-40B4-BE49-F238E27FC236}">
                  <a16:creationId xmlns:a16="http://schemas.microsoft.com/office/drawing/2014/main" id="{D209B63C-7D25-4E1F-8349-897F2BDB75AB}"/>
                </a:ext>
              </a:extLst>
            </p:cNvPr>
            <p:cNvSpPr/>
            <p:nvPr/>
          </p:nvSpPr>
          <p:spPr>
            <a:xfrm>
              <a:off x="6681788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2" name="矩形 114">
              <a:extLst>
                <a:ext uri="{FF2B5EF4-FFF2-40B4-BE49-F238E27FC236}">
                  <a16:creationId xmlns:a16="http://schemas.microsoft.com/office/drawing/2014/main" id="{F47866D2-CDAE-4A94-8B80-EC1742FA92AD}"/>
                </a:ext>
              </a:extLst>
            </p:cNvPr>
            <p:cNvSpPr/>
            <p:nvPr/>
          </p:nvSpPr>
          <p:spPr>
            <a:xfrm>
              <a:off x="6378575" y="37703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3" name="矩形 115">
              <a:extLst>
                <a:ext uri="{FF2B5EF4-FFF2-40B4-BE49-F238E27FC236}">
                  <a16:creationId xmlns:a16="http://schemas.microsoft.com/office/drawing/2014/main" id="{059EA6B4-55F9-4511-B8C0-58A393C9C5C4}"/>
                </a:ext>
              </a:extLst>
            </p:cNvPr>
            <p:cNvSpPr/>
            <p:nvPr/>
          </p:nvSpPr>
          <p:spPr>
            <a:xfrm>
              <a:off x="6075363" y="37703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4" name="矩形 116">
              <a:extLst>
                <a:ext uri="{FF2B5EF4-FFF2-40B4-BE49-F238E27FC236}">
                  <a16:creationId xmlns:a16="http://schemas.microsoft.com/office/drawing/2014/main" id="{406BB6DA-2EC7-4DEC-803B-239391B2C537}"/>
                </a:ext>
              </a:extLst>
            </p:cNvPr>
            <p:cNvSpPr/>
            <p:nvPr/>
          </p:nvSpPr>
          <p:spPr>
            <a:xfrm>
              <a:off x="8501063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5" name="矩形 117">
              <a:extLst>
                <a:ext uri="{FF2B5EF4-FFF2-40B4-BE49-F238E27FC236}">
                  <a16:creationId xmlns:a16="http://schemas.microsoft.com/office/drawing/2014/main" id="{8165FFCA-9F7A-441C-9DA1-1BB5748D5B0F}"/>
                </a:ext>
              </a:extLst>
            </p:cNvPr>
            <p:cNvSpPr/>
            <p:nvPr/>
          </p:nvSpPr>
          <p:spPr>
            <a:xfrm>
              <a:off x="8197850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6" name="矩形 118">
              <a:extLst>
                <a:ext uri="{FF2B5EF4-FFF2-40B4-BE49-F238E27FC236}">
                  <a16:creationId xmlns:a16="http://schemas.microsoft.com/office/drawing/2014/main" id="{764D7FDE-ADE3-4C5B-9774-A872D04BA0CC}"/>
                </a:ext>
              </a:extLst>
            </p:cNvPr>
            <p:cNvSpPr/>
            <p:nvPr/>
          </p:nvSpPr>
          <p:spPr>
            <a:xfrm>
              <a:off x="7894638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7" name="矩形 119">
              <a:extLst>
                <a:ext uri="{FF2B5EF4-FFF2-40B4-BE49-F238E27FC236}">
                  <a16:creationId xmlns:a16="http://schemas.microsoft.com/office/drawing/2014/main" id="{2097FA0C-B65A-42D7-AA34-963607D023E1}"/>
                </a:ext>
              </a:extLst>
            </p:cNvPr>
            <p:cNvSpPr/>
            <p:nvPr/>
          </p:nvSpPr>
          <p:spPr>
            <a:xfrm>
              <a:off x="7580313" y="346233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8" name="矩形 120">
              <a:extLst>
                <a:ext uri="{FF2B5EF4-FFF2-40B4-BE49-F238E27FC236}">
                  <a16:creationId xmlns:a16="http://schemas.microsoft.com/office/drawing/2014/main" id="{BB77FB08-6254-4C14-AADA-E8E3E2A546F4}"/>
                </a:ext>
              </a:extLst>
            </p:cNvPr>
            <p:cNvSpPr/>
            <p:nvPr/>
          </p:nvSpPr>
          <p:spPr>
            <a:xfrm>
              <a:off x="7288213" y="346233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9" name="矩形 121">
              <a:extLst>
                <a:ext uri="{FF2B5EF4-FFF2-40B4-BE49-F238E27FC236}">
                  <a16:creationId xmlns:a16="http://schemas.microsoft.com/office/drawing/2014/main" id="{6637CC84-87E6-455D-9F21-75FB73E86D66}"/>
                </a:ext>
              </a:extLst>
            </p:cNvPr>
            <p:cNvSpPr/>
            <p:nvPr/>
          </p:nvSpPr>
          <p:spPr>
            <a:xfrm>
              <a:off x="6985000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0" name="矩形 122">
              <a:extLst>
                <a:ext uri="{FF2B5EF4-FFF2-40B4-BE49-F238E27FC236}">
                  <a16:creationId xmlns:a16="http://schemas.microsoft.com/office/drawing/2014/main" id="{C510BEDD-5B8A-4D15-A0B0-C2D97942D8FB}"/>
                </a:ext>
              </a:extLst>
            </p:cNvPr>
            <p:cNvSpPr/>
            <p:nvPr/>
          </p:nvSpPr>
          <p:spPr>
            <a:xfrm>
              <a:off x="6681788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1" name="矩形 123">
              <a:extLst>
                <a:ext uri="{FF2B5EF4-FFF2-40B4-BE49-F238E27FC236}">
                  <a16:creationId xmlns:a16="http://schemas.microsoft.com/office/drawing/2014/main" id="{2DA83853-2536-4DA5-841D-C9113BB640F6}"/>
                </a:ext>
              </a:extLst>
            </p:cNvPr>
            <p:cNvSpPr/>
            <p:nvPr/>
          </p:nvSpPr>
          <p:spPr>
            <a:xfrm>
              <a:off x="6378575" y="346233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2" name="矩形 124">
              <a:extLst>
                <a:ext uri="{FF2B5EF4-FFF2-40B4-BE49-F238E27FC236}">
                  <a16:creationId xmlns:a16="http://schemas.microsoft.com/office/drawing/2014/main" id="{E9A0070B-972D-4E64-846C-36614FF18B8C}"/>
                </a:ext>
              </a:extLst>
            </p:cNvPr>
            <p:cNvSpPr/>
            <p:nvPr/>
          </p:nvSpPr>
          <p:spPr>
            <a:xfrm>
              <a:off x="6075363" y="346233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3" name="矩形 125">
              <a:extLst>
                <a:ext uri="{FF2B5EF4-FFF2-40B4-BE49-F238E27FC236}">
                  <a16:creationId xmlns:a16="http://schemas.microsoft.com/office/drawing/2014/main" id="{5E06EEB0-4659-4009-B290-952F13AC2DA4}"/>
                </a:ext>
              </a:extLst>
            </p:cNvPr>
            <p:cNvSpPr/>
            <p:nvPr/>
          </p:nvSpPr>
          <p:spPr>
            <a:xfrm>
              <a:off x="8501063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4" name="矩形 126">
              <a:extLst>
                <a:ext uri="{FF2B5EF4-FFF2-40B4-BE49-F238E27FC236}">
                  <a16:creationId xmlns:a16="http://schemas.microsoft.com/office/drawing/2014/main" id="{34236FE2-5563-4879-B99C-6B898D33D162}"/>
                </a:ext>
              </a:extLst>
            </p:cNvPr>
            <p:cNvSpPr/>
            <p:nvPr/>
          </p:nvSpPr>
          <p:spPr>
            <a:xfrm>
              <a:off x="8197850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5" name="矩形 127">
              <a:extLst>
                <a:ext uri="{FF2B5EF4-FFF2-40B4-BE49-F238E27FC236}">
                  <a16:creationId xmlns:a16="http://schemas.microsoft.com/office/drawing/2014/main" id="{7CD25444-D99A-4F1D-914B-852E4A3486C3}"/>
                </a:ext>
              </a:extLst>
            </p:cNvPr>
            <p:cNvSpPr/>
            <p:nvPr/>
          </p:nvSpPr>
          <p:spPr>
            <a:xfrm>
              <a:off x="7894638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6" name="矩形 128">
              <a:extLst>
                <a:ext uri="{FF2B5EF4-FFF2-40B4-BE49-F238E27FC236}">
                  <a16:creationId xmlns:a16="http://schemas.microsoft.com/office/drawing/2014/main" id="{E4126A78-3B8F-4B75-AE58-9E50BDD38B2B}"/>
                </a:ext>
              </a:extLst>
            </p:cNvPr>
            <p:cNvSpPr/>
            <p:nvPr/>
          </p:nvSpPr>
          <p:spPr>
            <a:xfrm>
              <a:off x="7580313" y="315436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7" name="矩形 129">
              <a:extLst>
                <a:ext uri="{FF2B5EF4-FFF2-40B4-BE49-F238E27FC236}">
                  <a16:creationId xmlns:a16="http://schemas.microsoft.com/office/drawing/2014/main" id="{5F363EE5-E531-4E96-A6A2-B8DD12BCA06A}"/>
                </a:ext>
              </a:extLst>
            </p:cNvPr>
            <p:cNvSpPr/>
            <p:nvPr/>
          </p:nvSpPr>
          <p:spPr>
            <a:xfrm>
              <a:off x="7288213" y="315436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8" name="矩形 130">
              <a:extLst>
                <a:ext uri="{FF2B5EF4-FFF2-40B4-BE49-F238E27FC236}">
                  <a16:creationId xmlns:a16="http://schemas.microsoft.com/office/drawing/2014/main" id="{B51D72CD-50BF-4A58-8F6C-B3AEE35256A4}"/>
                </a:ext>
              </a:extLst>
            </p:cNvPr>
            <p:cNvSpPr/>
            <p:nvPr/>
          </p:nvSpPr>
          <p:spPr>
            <a:xfrm>
              <a:off x="6985000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9" name="矩形 131">
              <a:extLst>
                <a:ext uri="{FF2B5EF4-FFF2-40B4-BE49-F238E27FC236}">
                  <a16:creationId xmlns:a16="http://schemas.microsoft.com/office/drawing/2014/main" id="{A5ACAA7A-62F1-4D5C-8969-090BD42EBA2F}"/>
                </a:ext>
              </a:extLst>
            </p:cNvPr>
            <p:cNvSpPr/>
            <p:nvPr/>
          </p:nvSpPr>
          <p:spPr>
            <a:xfrm>
              <a:off x="6681788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0" name="矩形 132">
              <a:extLst>
                <a:ext uri="{FF2B5EF4-FFF2-40B4-BE49-F238E27FC236}">
                  <a16:creationId xmlns:a16="http://schemas.microsoft.com/office/drawing/2014/main" id="{417D5F22-D3CB-40B3-8C36-8841D4A2E4AB}"/>
                </a:ext>
              </a:extLst>
            </p:cNvPr>
            <p:cNvSpPr/>
            <p:nvPr/>
          </p:nvSpPr>
          <p:spPr>
            <a:xfrm>
              <a:off x="6378575" y="315436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1" name="矩形 133">
              <a:extLst>
                <a:ext uri="{FF2B5EF4-FFF2-40B4-BE49-F238E27FC236}">
                  <a16:creationId xmlns:a16="http://schemas.microsoft.com/office/drawing/2014/main" id="{2E965686-6C64-4489-AF9C-C7DF05F23776}"/>
                </a:ext>
              </a:extLst>
            </p:cNvPr>
            <p:cNvSpPr/>
            <p:nvPr/>
          </p:nvSpPr>
          <p:spPr>
            <a:xfrm>
              <a:off x="6075363" y="315436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2" name="矩形 134">
              <a:extLst>
                <a:ext uri="{FF2B5EF4-FFF2-40B4-BE49-F238E27FC236}">
                  <a16:creationId xmlns:a16="http://schemas.microsoft.com/office/drawing/2014/main" id="{9A9EB6FE-7EA4-4DA9-8807-1C8407297DAE}"/>
                </a:ext>
              </a:extLst>
            </p:cNvPr>
            <p:cNvSpPr/>
            <p:nvPr/>
          </p:nvSpPr>
          <p:spPr>
            <a:xfrm>
              <a:off x="8501063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3" name="矩形 135">
              <a:extLst>
                <a:ext uri="{FF2B5EF4-FFF2-40B4-BE49-F238E27FC236}">
                  <a16:creationId xmlns:a16="http://schemas.microsoft.com/office/drawing/2014/main" id="{F089444D-9004-412F-9477-3222124D2361}"/>
                </a:ext>
              </a:extLst>
            </p:cNvPr>
            <p:cNvSpPr/>
            <p:nvPr/>
          </p:nvSpPr>
          <p:spPr>
            <a:xfrm>
              <a:off x="8197850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4" name="矩形 136">
              <a:extLst>
                <a:ext uri="{FF2B5EF4-FFF2-40B4-BE49-F238E27FC236}">
                  <a16:creationId xmlns:a16="http://schemas.microsoft.com/office/drawing/2014/main" id="{A58A5F7E-D537-486E-9826-7898AE54FFC8}"/>
                </a:ext>
              </a:extLst>
            </p:cNvPr>
            <p:cNvSpPr/>
            <p:nvPr/>
          </p:nvSpPr>
          <p:spPr>
            <a:xfrm>
              <a:off x="7894638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5" name="矩形 137">
              <a:extLst>
                <a:ext uri="{FF2B5EF4-FFF2-40B4-BE49-F238E27FC236}">
                  <a16:creationId xmlns:a16="http://schemas.microsoft.com/office/drawing/2014/main" id="{EB71B5C0-07A6-4516-9843-929434348F80}"/>
                </a:ext>
              </a:extLst>
            </p:cNvPr>
            <p:cNvSpPr/>
            <p:nvPr/>
          </p:nvSpPr>
          <p:spPr>
            <a:xfrm>
              <a:off x="7580313" y="2846388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6" name="矩形 138">
              <a:extLst>
                <a:ext uri="{FF2B5EF4-FFF2-40B4-BE49-F238E27FC236}">
                  <a16:creationId xmlns:a16="http://schemas.microsoft.com/office/drawing/2014/main" id="{962FA102-8D24-49D7-A059-F77D2B7F5698}"/>
                </a:ext>
              </a:extLst>
            </p:cNvPr>
            <p:cNvSpPr/>
            <p:nvPr/>
          </p:nvSpPr>
          <p:spPr>
            <a:xfrm>
              <a:off x="7288213" y="2846388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7" name="矩形 139">
              <a:extLst>
                <a:ext uri="{FF2B5EF4-FFF2-40B4-BE49-F238E27FC236}">
                  <a16:creationId xmlns:a16="http://schemas.microsoft.com/office/drawing/2014/main" id="{AB944BDA-5729-4509-A384-778E0391E536}"/>
                </a:ext>
              </a:extLst>
            </p:cNvPr>
            <p:cNvSpPr/>
            <p:nvPr/>
          </p:nvSpPr>
          <p:spPr>
            <a:xfrm>
              <a:off x="6985000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8" name="矩形 140">
              <a:extLst>
                <a:ext uri="{FF2B5EF4-FFF2-40B4-BE49-F238E27FC236}">
                  <a16:creationId xmlns:a16="http://schemas.microsoft.com/office/drawing/2014/main" id="{3BC211EE-F729-4A14-9FC5-B93E53DEACF2}"/>
                </a:ext>
              </a:extLst>
            </p:cNvPr>
            <p:cNvSpPr/>
            <p:nvPr/>
          </p:nvSpPr>
          <p:spPr>
            <a:xfrm>
              <a:off x="6681788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9" name="矩形 141">
              <a:extLst>
                <a:ext uri="{FF2B5EF4-FFF2-40B4-BE49-F238E27FC236}">
                  <a16:creationId xmlns:a16="http://schemas.microsoft.com/office/drawing/2014/main" id="{8E97C637-7D11-4AD9-8DC0-9894923BC7F7}"/>
                </a:ext>
              </a:extLst>
            </p:cNvPr>
            <p:cNvSpPr/>
            <p:nvPr/>
          </p:nvSpPr>
          <p:spPr>
            <a:xfrm>
              <a:off x="6378575" y="2846388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0" name="矩形 142">
              <a:extLst>
                <a:ext uri="{FF2B5EF4-FFF2-40B4-BE49-F238E27FC236}">
                  <a16:creationId xmlns:a16="http://schemas.microsoft.com/office/drawing/2014/main" id="{0032DEE7-8C52-4B4F-B09D-6AC6D0CE5655}"/>
                </a:ext>
              </a:extLst>
            </p:cNvPr>
            <p:cNvSpPr/>
            <p:nvPr/>
          </p:nvSpPr>
          <p:spPr>
            <a:xfrm>
              <a:off x="6075363" y="2846388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1" name="矩形 143">
              <a:extLst>
                <a:ext uri="{FF2B5EF4-FFF2-40B4-BE49-F238E27FC236}">
                  <a16:creationId xmlns:a16="http://schemas.microsoft.com/office/drawing/2014/main" id="{26CBA4AF-BAD8-4158-9251-A51DFCBBABEA}"/>
                </a:ext>
              </a:extLst>
            </p:cNvPr>
            <p:cNvSpPr/>
            <p:nvPr/>
          </p:nvSpPr>
          <p:spPr>
            <a:xfrm>
              <a:off x="8501063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2" name="矩形 144">
              <a:extLst>
                <a:ext uri="{FF2B5EF4-FFF2-40B4-BE49-F238E27FC236}">
                  <a16:creationId xmlns:a16="http://schemas.microsoft.com/office/drawing/2014/main" id="{A4F685A9-B273-4B1C-BEAC-6E8C09AF90B6}"/>
                </a:ext>
              </a:extLst>
            </p:cNvPr>
            <p:cNvSpPr/>
            <p:nvPr/>
          </p:nvSpPr>
          <p:spPr>
            <a:xfrm>
              <a:off x="8197850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3" name="矩形 145">
              <a:extLst>
                <a:ext uri="{FF2B5EF4-FFF2-40B4-BE49-F238E27FC236}">
                  <a16:creationId xmlns:a16="http://schemas.microsoft.com/office/drawing/2014/main" id="{861E81F4-B4C5-4CCD-AB0F-1B48BF3368AF}"/>
                </a:ext>
              </a:extLst>
            </p:cNvPr>
            <p:cNvSpPr/>
            <p:nvPr/>
          </p:nvSpPr>
          <p:spPr>
            <a:xfrm>
              <a:off x="7894638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4" name="矩形 146">
              <a:extLst>
                <a:ext uri="{FF2B5EF4-FFF2-40B4-BE49-F238E27FC236}">
                  <a16:creationId xmlns:a16="http://schemas.microsoft.com/office/drawing/2014/main" id="{C1162702-C0CC-4630-8028-BF072F302EC1}"/>
                </a:ext>
              </a:extLst>
            </p:cNvPr>
            <p:cNvSpPr/>
            <p:nvPr/>
          </p:nvSpPr>
          <p:spPr>
            <a:xfrm>
              <a:off x="7580313" y="2538413"/>
              <a:ext cx="3143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5" name="矩形 147">
              <a:extLst>
                <a:ext uri="{FF2B5EF4-FFF2-40B4-BE49-F238E27FC236}">
                  <a16:creationId xmlns:a16="http://schemas.microsoft.com/office/drawing/2014/main" id="{11269CA1-B17E-48C1-AE48-C68B2781D842}"/>
                </a:ext>
              </a:extLst>
            </p:cNvPr>
            <p:cNvSpPr/>
            <p:nvPr/>
          </p:nvSpPr>
          <p:spPr>
            <a:xfrm>
              <a:off x="7288213" y="2538413"/>
              <a:ext cx="292100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6" name="矩形 148">
              <a:extLst>
                <a:ext uri="{FF2B5EF4-FFF2-40B4-BE49-F238E27FC236}">
                  <a16:creationId xmlns:a16="http://schemas.microsoft.com/office/drawing/2014/main" id="{07152A7B-4377-4913-A396-60364EC8BFF6}"/>
                </a:ext>
              </a:extLst>
            </p:cNvPr>
            <p:cNvSpPr/>
            <p:nvPr/>
          </p:nvSpPr>
          <p:spPr>
            <a:xfrm>
              <a:off x="6985000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7" name="矩形 149">
              <a:extLst>
                <a:ext uri="{FF2B5EF4-FFF2-40B4-BE49-F238E27FC236}">
                  <a16:creationId xmlns:a16="http://schemas.microsoft.com/office/drawing/2014/main" id="{C29F27DD-1307-4712-9BB7-DB1FA22174BB}"/>
                </a:ext>
              </a:extLst>
            </p:cNvPr>
            <p:cNvSpPr/>
            <p:nvPr/>
          </p:nvSpPr>
          <p:spPr>
            <a:xfrm>
              <a:off x="6681788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8" name="矩形 150">
              <a:extLst>
                <a:ext uri="{FF2B5EF4-FFF2-40B4-BE49-F238E27FC236}">
                  <a16:creationId xmlns:a16="http://schemas.microsoft.com/office/drawing/2014/main" id="{6C8A10DB-03B6-4AD6-92A3-6FA2B96A19C0}"/>
                </a:ext>
              </a:extLst>
            </p:cNvPr>
            <p:cNvSpPr/>
            <p:nvPr/>
          </p:nvSpPr>
          <p:spPr>
            <a:xfrm>
              <a:off x="6378575" y="2538413"/>
              <a:ext cx="303213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9" name="矩形 151">
              <a:extLst>
                <a:ext uri="{FF2B5EF4-FFF2-40B4-BE49-F238E27FC236}">
                  <a16:creationId xmlns:a16="http://schemas.microsoft.com/office/drawing/2014/main" id="{AE92662F-4DFE-4554-BDB2-AC15AE75069A}"/>
                </a:ext>
              </a:extLst>
            </p:cNvPr>
            <p:cNvSpPr/>
            <p:nvPr/>
          </p:nvSpPr>
          <p:spPr>
            <a:xfrm>
              <a:off x="6075363" y="2538413"/>
              <a:ext cx="303212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0" name="直线 152">
              <a:extLst>
                <a:ext uri="{FF2B5EF4-FFF2-40B4-BE49-F238E27FC236}">
                  <a16:creationId xmlns:a16="http://schemas.microsoft.com/office/drawing/2014/main" id="{E10717C2-7F2F-454F-B7CA-00273FF51B55}"/>
                </a:ext>
              </a:extLst>
            </p:cNvPr>
            <p:cNvSpPr/>
            <p:nvPr/>
          </p:nvSpPr>
          <p:spPr>
            <a:xfrm>
              <a:off x="6075363" y="2538413"/>
              <a:ext cx="3638550" cy="0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直线 153">
              <a:extLst>
                <a:ext uri="{FF2B5EF4-FFF2-40B4-BE49-F238E27FC236}">
                  <a16:creationId xmlns:a16="http://schemas.microsoft.com/office/drawing/2014/main" id="{F245F9F8-21FC-4131-A4F5-B02EF86CD6D9}"/>
                </a:ext>
              </a:extLst>
            </p:cNvPr>
            <p:cNvSpPr/>
            <p:nvPr/>
          </p:nvSpPr>
          <p:spPr>
            <a:xfrm>
              <a:off x="6072609" y="6232736"/>
              <a:ext cx="3638550" cy="0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直线 154">
              <a:extLst>
                <a:ext uri="{FF2B5EF4-FFF2-40B4-BE49-F238E27FC236}">
                  <a16:creationId xmlns:a16="http://schemas.microsoft.com/office/drawing/2014/main" id="{7B2BE6B6-E85E-44A5-8A2B-9A3B515D19CB}"/>
                </a:ext>
              </a:extLst>
            </p:cNvPr>
            <p:cNvSpPr/>
            <p:nvPr/>
          </p:nvSpPr>
          <p:spPr>
            <a:xfrm>
              <a:off x="6075363" y="2538413"/>
              <a:ext cx="0" cy="3686175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直线 155">
              <a:extLst>
                <a:ext uri="{FF2B5EF4-FFF2-40B4-BE49-F238E27FC236}">
                  <a16:creationId xmlns:a16="http://schemas.microsoft.com/office/drawing/2014/main" id="{717C6542-177A-4BB9-95BE-E40BF17ABD1D}"/>
                </a:ext>
              </a:extLst>
            </p:cNvPr>
            <p:cNvSpPr/>
            <p:nvPr/>
          </p:nvSpPr>
          <p:spPr>
            <a:xfrm>
              <a:off x="9713913" y="2538413"/>
              <a:ext cx="0" cy="3686175"/>
            </a:xfrm>
            <a:prstGeom prst="line">
              <a:avLst/>
            </a:prstGeom>
            <a:ln w="3175" cap="sq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直线 156">
              <a:extLst>
                <a:ext uri="{FF2B5EF4-FFF2-40B4-BE49-F238E27FC236}">
                  <a16:creationId xmlns:a16="http://schemas.microsoft.com/office/drawing/2014/main" id="{04C05643-B67B-4540-8F0D-25B86E260D89}"/>
                </a:ext>
              </a:extLst>
            </p:cNvPr>
            <p:cNvSpPr/>
            <p:nvPr/>
          </p:nvSpPr>
          <p:spPr>
            <a:xfrm>
              <a:off x="6378575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直线 157">
              <a:extLst>
                <a:ext uri="{FF2B5EF4-FFF2-40B4-BE49-F238E27FC236}">
                  <a16:creationId xmlns:a16="http://schemas.microsoft.com/office/drawing/2014/main" id="{A47E9B8C-5CCC-4337-88C1-B80AFFC62DB5}"/>
                </a:ext>
              </a:extLst>
            </p:cNvPr>
            <p:cNvSpPr/>
            <p:nvPr/>
          </p:nvSpPr>
          <p:spPr>
            <a:xfrm>
              <a:off x="668178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直线 158">
              <a:extLst>
                <a:ext uri="{FF2B5EF4-FFF2-40B4-BE49-F238E27FC236}">
                  <a16:creationId xmlns:a16="http://schemas.microsoft.com/office/drawing/2014/main" id="{83B00FC6-6AB8-453D-9EC2-8261267DE20C}"/>
                </a:ext>
              </a:extLst>
            </p:cNvPr>
            <p:cNvSpPr/>
            <p:nvPr/>
          </p:nvSpPr>
          <p:spPr>
            <a:xfrm>
              <a:off x="6985000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直线 159">
              <a:extLst>
                <a:ext uri="{FF2B5EF4-FFF2-40B4-BE49-F238E27FC236}">
                  <a16:creationId xmlns:a16="http://schemas.microsoft.com/office/drawing/2014/main" id="{2A117FC4-830D-4EED-A728-3B1705ACF312}"/>
                </a:ext>
              </a:extLst>
            </p:cNvPr>
            <p:cNvSpPr/>
            <p:nvPr/>
          </p:nvSpPr>
          <p:spPr>
            <a:xfrm>
              <a:off x="728821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直线 160">
              <a:extLst>
                <a:ext uri="{FF2B5EF4-FFF2-40B4-BE49-F238E27FC236}">
                  <a16:creationId xmlns:a16="http://schemas.microsoft.com/office/drawing/2014/main" id="{28BC954C-0BF9-4253-A755-3753263698DF}"/>
                </a:ext>
              </a:extLst>
            </p:cNvPr>
            <p:cNvSpPr/>
            <p:nvPr/>
          </p:nvSpPr>
          <p:spPr>
            <a:xfrm>
              <a:off x="758031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直线 161">
              <a:extLst>
                <a:ext uri="{FF2B5EF4-FFF2-40B4-BE49-F238E27FC236}">
                  <a16:creationId xmlns:a16="http://schemas.microsoft.com/office/drawing/2014/main" id="{D9B4163F-0F77-4B8F-AB15-73E4780768D3}"/>
                </a:ext>
              </a:extLst>
            </p:cNvPr>
            <p:cNvSpPr/>
            <p:nvPr/>
          </p:nvSpPr>
          <p:spPr>
            <a:xfrm>
              <a:off x="789463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直线 162">
              <a:extLst>
                <a:ext uri="{FF2B5EF4-FFF2-40B4-BE49-F238E27FC236}">
                  <a16:creationId xmlns:a16="http://schemas.microsoft.com/office/drawing/2014/main" id="{05F08A1D-F8A6-4D46-B497-24D88ABAE926}"/>
                </a:ext>
              </a:extLst>
            </p:cNvPr>
            <p:cNvSpPr/>
            <p:nvPr/>
          </p:nvSpPr>
          <p:spPr>
            <a:xfrm>
              <a:off x="8197850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直线 163">
              <a:extLst>
                <a:ext uri="{FF2B5EF4-FFF2-40B4-BE49-F238E27FC236}">
                  <a16:creationId xmlns:a16="http://schemas.microsoft.com/office/drawing/2014/main" id="{BF050DB6-1071-40BA-8D7E-EEC136FF16B9}"/>
                </a:ext>
              </a:extLst>
            </p:cNvPr>
            <p:cNvSpPr/>
            <p:nvPr/>
          </p:nvSpPr>
          <p:spPr>
            <a:xfrm>
              <a:off x="8501063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直线 164">
              <a:extLst>
                <a:ext uri="{FF2B5EF4-FFF2-40B4-BE49-F238E27FC236}">
                  <a16:creationId xmlns:a16="http://schemas.microsoft.com/office/drawing/2014/main" id="{CF8159A4-872B-4394-BFE3-FC17EC2E07FB}"/>
                </a:ext>
              </a:extLst>
            </p:cNvPr>
            <p:cNvSpPr/>
            <p:nvPr/>
          </p:nvSpPr>
          <p:spPr>
            <a:xfrm>
              <a:off x="6075363" y="28463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直线 165">
              <a:extLst>
                <a:ext uri="{FF2B5EF4-FFF2-40B4-BE49-F238E27FC236}">
                  <a16:creationId xmlns:a16="http://schemas.microsoft.com/office/drawing/2014/main" id="{5D357907-836F-42F6-B30E-3887F6F51E46}"/>
                </a:ext>
              </a:extLst>
            </p:cNvPr>
            <p:cNvSpPr/>
            <p:nvPr/>
          </p:nvSpPr>
          <p:spPr>
            <a:xfrm>
              <a:off x="6075363" y="31543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直线 166">
              <a:extLst>
                <a:ext uri="{FF2B5EF4-FFF2-40B4-BE49-F238E27FC236}">
                  <a16:creationId xmlns:a16="http://schemas.microsoft.com/office/drawing/2014/main" id="{02205640-EBF0-4133-BBEA-E7685295C2F8}"/>
                </a:ext>
              </a:extLst>
            </p:cNvPr>
            <p:cNvSpPr/>
            <p:nvPr/>
          </p:nvSpPr>
          <p:spPr>
            <a:xfrm>
              <a:off x="6075363" y="34623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直线 167">
              <a:extLst>
                <a:ext uri="{FF2B5EF4-FFF2-40B4-BE49-F238E27FC236}">
                  <a16:creationId xmlns:a16="http://schemas.microsoft.com/office/drawing/2014/main" id="{918F49E3-AF0C-458B-86AD-1830C22CB88E}"/>
                </a:ext>
              </a:extLst>
            </p:cNvPr>
            <p:cNvSpPr/>
            <p:nvPr/>
          </p:nvSpPr>
          <p:spPr>
            <a:xfrm>
              <a:off x="6075363" y="377031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直线 168">
              <a:extLst>
                <a:ext uri="{FF2B5EF4-FFF2-40B4-BE49-F238E27FC236}">
                  <a16:creationId xmlns:a16="http://schemas.microsoft.com/office/drawing/2014/main" id="{06F2559E-0035-441D-8C06-76ED5476E58C}"/>
                </a:ext>
              </a:extLst>
            </p:cNvPr>
            <p:cNvSpPr/>
            <p:nvPr/>
          </p:nvSpPr>
          <p:spPr>
            <a:xfrm>
              <a:off x="6075363" y="40782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直线 169">
              <a:extLst>
                <a:ext uri="{FF2B5EF4-FFF2-40B4-BE49-F238E27FC236}">
                  <a16:creationId xmlns:a16="http://schemas.microsoft.com/office/drawing/2014/main" id="{3EB88658-3867-4EEB-9CFB-B2244D1D6DFB}"/>
                </a:ext>
              </a:extLst>
            </p:cNvPr>
            <p:cNvSpPr/>
            <p:nvPr/>
          </p:nvSpPr>
          <p:spPr>
            <a:xfrm>
              <a:off x="6075363" y="43862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直线 170">
              <a:extLst>
                <a:ext uri="{FF2B5EF4-FFF2-40B4-BE49-F238E27FC236}">
                  <a16:creationId xmlns:a16="http://schemas.microsoft.com/office/drawing/2014/main" id="{B213FD89-4E9E-48A9-A4AA-BDCF9D286D4A}"/>
                </a:ext>
              </a:extLst>
            </p:cNvPr>
            <p:cNvSpPr/>
            <p:nvPr/>
          </p:nvSpPr>
          <p:spPr>
            <a:xfrm>
              <a:off x="6075363" y="46942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直线 171">
              <a:extLst>
                <a:ext uri="{FF2B5EF4-FFF2-40B4-BE49-F238E27FC236}">
                  <a16:creationId xmlns:a16="http://schemas.microsoft.com/office/drawing/2014/main" id="{074C7C1D-8416-412D-A23C-14DC38A364E9}"/>
                </a:ext>
              </a:extLst>
            </p:cNvPr>
            <p:cNvSpPr/>
            <p:nvPr/>
          </p:nvSpPr>
          <p:spPr>
            <a:xfrm>
              <a:off x="6075363" y="500221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直线 172">
              <a:extLst>
                <a:ext uri="{FF2B5EF4-FFF2-40B4-BE49-F238E27FC236}">
                  <a16:creationId xmlns:a16="http://schemas.microsoft.com/office/drawing/2014/main" id="{469D5375-496D-458D-B786-F9A3F7A10EB6}"/>
                </a:ext>
              </a:extLst>
            </p:cNvPr>
            <p:cNvSpPr/>
            <p:nvPr/>
          </p:nvSpPr>
          <p:spPr>
            <a:xfrm>
              <a:off x="6075363" y="531018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直线 173">
              <a:extLst>
                <a:ext uri="{FF2B5EF4-FFF2-40B4-BE49-F238E27FC236}">
                  <a16:creationId xmlns:a16="http://schemas.microsoft.com/office/drawing/2014/main" id="{52EB01B4-8B10-41C6-B99B-05DA5BDA54BE}"/>
                </a:ext>
              </a:extLst>
            </p:cNvPr>
            <p:cNvSpPr/>
            <p:nvPr/>
          </p:nvSpPr>
          <p:spPr>
            <a:xfrm>
              <a:off x="6075363" y="5618163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直线 174">
              <a:extLst>
                <a:ext uri="{FF2B5EF4-FFF2-40B4-BE49-F238E27FC236}">
                  <a16:creationId xmlns:a16="http://schemas.microsoft.com/office/drawing/2014/main" id="{18B10D3C-9858-45BE-AE63-1D4B87825014}"/>
                </a:ext>
              </a:extLst>
            </p:cNvPr>
            <p:cNvSpPr/>
            <p:nvPr/>
          </p:nvSpPr>
          <p:spPr>
            <a:xfrm>
              <a:off x="6075363" y="5926138"/>
              <a:ext cx="3638550" cy="0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直线 175">
              <a:extLst>
                <a:ext uri="{FF2B5EF4-FFF2-40B4-BE49-F238E27FC236}">
                  <a16:creationId xmlns:a16="http://schemas.microsoft.com/office/drawing/2014/main" id="{25BB0E54-D8A0-42F4-941D-EBC070A59702}"/>
                </a:ext>
              </a:extLst>
            </p:cNvPr>
            <p:cNvSpPr/>
            <p:nvPr/>
          </p:nvSpPr>
          <p:spPr>
            <a:xfrm>
              <a:off x="8804275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直线 176">
              <a:extLst>
                <a:ext uri="{FF2B5EF4-FFF2-40B4-BE49-F238E27FC236}">
                  <a16:creationId xmlns:a16="http://schemas.microsoft.com/office/drawing/2014/main" id="{8DE7AF8B-D3F1-4D41-AF91-7786D4FB2E9D}"/>
                </a:ext>
              </a:extLst>
            </p:cNvPr>
            <p:cNvSpPr/>
            <p:nvPr/>
          </p:nvSpPr>
          <p:spPr>
            <a:xfrm>
              <a:off x="910748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直线 177">
              <a:extLst>
                <a:ext uri="{FF2B5EF4-FFF2-40B4-BE49-F238E27FC236}">
                  <a16:creationId xmlns:a16="http://schemas.microsoft.com/office/drawing/2014/main" id="{AF19C83A-C608-4ABF-AF65-D696DC8F1F35}"/>
                </a:ext>
              </a:extLst>
            </p:cNvPr>
            <p:cNvSpPr/>
            <p:nvPr/>
          </p:nvSpPr>
          <p:spPr>
            <a:xfrm>
              <a:off x="9380538" y="2538413"/>
              <a:ext cx="0" cy="3686175"/>
            </a:xfrm>
            <a:prstGeom prst="line">
              <a:avLst/>
            </a:prstGeom>
            <a:ln w="3175" cap="flat" cmpd="sng">
              <a:solidFill>
                <a:sysClr val="windowText" lastClr="000000"/>
              </a:solidFill>
              <a:prstDash val="sys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文本框 178">
              <a:extLst>
                <a:ext uri="{FF2B5EF4-FFF2-40B4-BE49-F238E27FC236}">
                  <a16:creationId xmlns:a16="http://schemas.microsoft.com/office/drawing/2014/main" id="{8CB04E4C-08F1-44BB-89A7-0D8AABF5FDCF}"/>
                </a:ext>
              </a:extLst>
            </p:cNvPr>
            <p:cNvSpPr txBox="1"/>
            <p:nvPr/>
          </p:nvSpPr>
          <p:spPr>
            <a:xfrm>
              <a:off x="806132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187" name="文本框 179">
              <a:extLst>
                <a:ext uri="{FF2B5EF4-FFF2-40B4-BE49-F238E27FC236}">
                  <a16:creationId xmlns:a16="http://schemas.microsoft.com/office/drawing/2014/main" id="{ACA3E253-B5AD-4BED-8747-6391F39A6153}"/>
                </a:ext>
              </a:extLst>
            </p:cNvPr>
            <p:cNvSpPr txBox="1"/>
            <p:nvPr/>
          </p:nvSpPr>
          <p:spPr>
            <a:xfrm>
              <a:off x="8362950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188" name="文本框 180">
              <a:extLst>
                <a:ext uri="{FF2B5EF4-FFF2-40B4-BE49-F238E27FC236}">
                  <a16:creationId xmlns:a16="http://schemas.microsoft.com/office/drawing/2014/main" id="{A532760E-71DC-48D9-B837-438771A98351}"/>
                </a:ext>
              </a:extLst>
            </p:cNvPr>
            <p:cNvSpPr txBox="1"/>
            <p:nvPr/>
          </p:nvSpPr>
          <p:spPr>
            <a:xfrm>
              <a:off x="8666163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189" name="文本框 181">
              <a:extLst>
                <a:ext uri="{FF2B5EF4-FFF2-40B4-BE49-F238E27FC236}">
                  <a16:creationId xmlns:a16="http://schemas.microsoft.com/office/drawing/2014/main" id="{D5CE0B93-F750-4339-9CF9-6665212A63E3}"/>
                </a:ext>
              </a:extLst>
            </p:cNvPr>
            <p:cNvSpPr txBox="1"/>
            <p:nvPr/>
          </p:nvSpPr>
          <p:spPr>
            <a:xfrm>
              <a:off x="8955088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190" name="文本框 182">
              <a:extLst>
                <a:ext uri="{FF2B5EF4-FFF2-40B4-BE49-F238E27FC236}">
                  <a16:creationId xmlns:a16="http://schemas.microsoft.com/office/drawing/2014/main" id="{99E2A731-274A-4A00-8563-3D5CE1A26C3E}"/>
                </a:ext>
              </a:extLst>
            </p:cNvPr>
            <p:cNvSpPr txBox="1"/>
            <p:nvPr/>
          </p:nvSpPr>
          <p:spPr>
            <a:xfrm>
              <a:off x="9291638" y="43370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</a:p>
          </p:txBody>
        </p:sp>
        <p:sp>
          <p:nvSpPr>
            <p:cNvPr id="191" name="文本框 183">
              <a:extLst>
                <a:ext uri="{FF2B5EF4-FFF2-40B4-BE49-F238E27FC236}">
                  <a16:creationId xmlns:a16="http://schemas.microsoft.com/office/drawing/2014/main" id="{0567239E-2B06-45C4-894B-9D034F833BFE}"/>
                </a:ext>
              </a:extLst>
            </p:cNvPr>
            <p:cNvSpPr txBox="1"/>
            <p:nvPr/>
          </p:nvSpPr>
          <p:spPr>
            <a:xfrm>
              <a:off x="960437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</a:p>
          </p:txBody>
        </p:sp>
        <p:sp>
          <p:nvSpPr>
            <p:cNvPr id="192" name="文本框 184">
              <a:extLst>
                <a:ext uri="{FF2B5EF4-FFF2-40B4-BE49-F238E27FC236}">
                  <a16:creationId xmlns:a16="http://schemas.microsoft.com/office/drawing/2014/main" id="{3844B3F2-12AF-40C2-B224-781A250A0689}"/>
                </a:ext>
              </a:extLst>
            </p:cNvPr>
            <p:cNvSpPr txBox="1"/>
            <p:nvPr/>
          </p:nvSpPr>
          <p:spPr>
            <a:xfrm>
              <a:off x="7416800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-1</a:t>
              </a:r>
            </a:p>
          </p:txBody>
        </p:sp>
        <p:sp>
          <p:nvSpPr>
            <p:cNvPr id="193" name="文本框 185">
              <a:extLst>
                <a:ext uri="{FF2B5EF4-FFF2-40B4-BE49-F238E27FC236}">
                  <a16:creationId xmlns:a16="http://schemas.microsoft.com/office/drawing/2014/main" id="{D556E766-66E2-415A-8191-E4401531BFF8}"/>
                </a:ext>
              </a:extLst>
            </p:cNvPr>
            <p:cNvSpPr txBox="1"/>
            <p:nvPr/>
          </p:nvSpPr>
          <p:spPr>
            <a:xfrm>
              <a:off x="6826250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</a:p>
          </p:txBody>
        </p:sp>
        <p:sp>
          <p:nvSpPr>
            <p:cNvPr id="194" name="文本框 186">
              <a:extLst>
                <a:ext uri="{FF2B5EF4-FFF2-40B4-BE49-F238E27FC236}">
                  <a16:creationId xmlns:a16="http://schemas.microsoft.com/office/drawing/2014/main" id="{B5E172A1-BE4D-42BC-8AE4-E6EA0476FAE2}"/>
                </a:ext>
              </a:extLst>
            </p:cNvPr>
            <p:cNvSpPr txBox="1"/>
            <p:nvPr/>
          </p:nvSpPr>
          <p:spPr>
            <a:xfrm>
              <a:off x="7127875" y="4322763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-2</a:t>
              </a:r>
            </a:p>
          </p:txBody>
        </p:sp>
        <p:sp>
          <p:nvSpPr>
            <p:cNvPr id="195" name="文本框 187">
              <a:extLst>
                <a:ext uri="{FF2B5EF4-FFF2-40B4-BE49-F238E27FC236}">
                  <a16:creationId xmlns:a16="http://schemas.microsoft.com/office/drawing/2014/main" id="{A1E29E4B-2F0A-4506-BE66-2C967DFB6FDC}"/>
                </a:ext>
              </a:extLst>
            </p:cNvPr>
            <p:cNvSpPr txBox="1"/>
            <p:nvPr/>
          </p:nvSpPr>
          <p:spPr>
            <a:xfrm>
              <a:off x="6524625" y="4322763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-4</a:t>
              </a:r>
            </a:p>
          </p:txBody>
        </p:sp>
        <p:sp>
          <p:nvSpPr>
            <p:cNvPr id="196" name="文本框 188">
              <a:extLst>
                <a:ext uri="{FF2B5EF4-FFF2-40B4-BE49-F238E27FC236}">
                  <a16:creationId xmlns:a16="http://schemas.microsoft.com/office/drawing/2014/main" id="{C0AAC936-A1D8-4225-919D-D48C2B41A723}"/>
                </a:ext>
              </a:extLst>
            </p:cNvPr>
            <p:cNvSpPr txBox="1"/>
            <p:nvPr/>
          </p:nvSpPr>
          <p:spPr>
            <a:xfrm>
              <a:off x="6197600" y="4322763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-5</a:t>
              </a:r>
            </a:p>
          </p:txBody>
        </p:sp>
        <p:sp>
          <p:nvSpPr>
            <p:cNvPr id="197" name="文本框 189">
              <a:extLst>
                <a:ext uri="{FF2B5EF4-FFF2-40B4-BE49-F238E27FC236}">
                  <a16:creationId xmlns:a16="http://schemas.microsoft.com/office/drawing/2014/main" id="{99730324-716C-471A-83F7-4AF439E664D5}"/>
                </a:ext>
              </a:extLst>
            </p:cNvPr>
            <p:cNvSpPr txBox="1"/>
            <p:nvPr/>
          </p:nvSpPr>
          <p:spPr>
            <a:xfrm>
              <a:off x="7699375" y="3940175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sp>
          <p:nvSpPr>
            <p:cNvPr id="198" name="文本框 190">
              <a:extLst>
                <a:ext uri="{FF2B5EF4-FFF2-40B4-BE49-F238E27FC236}">
                  <a16:creationId xmlns:a16="http://schemas.microsoft.com/office/drawing/2014/main" id="{132541D5-EDF9-4013-A7AE-CE12EA7C37B5}"/>
                </a:ext>
              </a:extLst>
            </p:cNvPr>
            <p:cNvSpPr txBox="1"/>
            <p:nvPr/>
          </p:nvSpPr>
          <p:spPr>
            <a:xfrm>
              <a:off x="7685088" y="362585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199" name="文本框 191">
              <a:extLst>
                <a:ext uri="{FF2B5EF4-FFF2-40B4-BE49-F238E27FC236}">
                  <a16:creationId xmlns:a16="http://schemas.microsoft.com/office/drawing/2014/main" id="{D7075826-7AF1-41E2-8DB7-EE13056AA0C7}"/>
                </a:ext>
              </a:extLst>
            </p:cNvPr>
            <p:cNvSpPr txBox="1"/>
            <p:nvPr/>
          </p:nvSpPr>
          <p:spPr>
            <a:xfrm>
              <a:off x="7685088" y="3309938"/>
              <a:ext cx="2952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200" name="文本框 192">
              <a:extLst>
                <a:ext uri="{FF2B5EF4-FFF2-40B4-BE49-F238E27FC236}">
                  <a16:creationId xmlns:a16="http://schemas.microsoft.com/office/drawing/2014/main" id="{F78F56D4-9959-4906-814A-7979BA736BED}"/>
                </a:ext>
              </a:extLst>
            </p:cNvPr>
            <p:cNvSpPr txBox="1"/>
            <p:nvPr/>
          </p:nvSpPr>
          <p:spPr>
            <a:xfrm>
              <a:off x="7685088" y="2997200"/>
              <a:ext cx="2968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201" name="文本框 193">
              <a:extLst>
                <a:ext uri="{FF2B5EF4-FFF2-40B4-BE49-F238E27FC236}">
                  <a16:creationId xmlns:a16="http://schemas.microsoft.com/office/drawing/2014/main" id="{67F9C650-13B0-4C96-A1FB-441E26C3B9B0}"/>
                </a:ext>
              </a:extLst>
            </p:cNvPr>
            <p:cNvSpPr txBox="1"/>
            <p:nvPr/>
          </p:nvSpPr>
          <p:spPr>
            <a:xfrm>
              <a:off x="7669213" y="4498975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-1</a:t>
              </a:r>
            </a:p>
          </p:txBody>
        </p:sp>
        <p:sp>
          <p:nvSpPr>
            <p:cNvPr id="202" name="文本框 194">
              <a:extLst>
                <a:ext uri="{FF2B5EF4-FFF2-40B4-BE49-F238E27FC236}">
                  <a16:creationId xmlns:a16="http://schemas.microsoft.com/office/drawing/2014/main" id="{39D82401-FC5E-4018-A843-BE2ADE53AB0C}"/>
                </a:ext>
              </a:extLst>
            </p:cNvPr>
            <p:cNvSpPr txBox="1"/>
            <p:nvPr/>
          </p:nvSpPr>
          <p:spPr>
            <a:xfrm>
              <a:off x="7639050" y="4814888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-2</a:t>
              </a:r>
            </a:p>
          </p:txBody>
        </p:sp>
        <p:sp>
          <p:nvSpPr>
            <p:cNvPr id="203" name="文本框 195">
              <a:extLst>
                <a:ext uri="{FF2B5EF4-FFF2-40B4-BE49-F238E27FC236}">
                  <a16:creationId xmlns:a16="http://schemas.microsoft.com/office/drawing/2014/main" id="{511E4DA9-D7BB-4A7A-8692-C47A3E8FE40D}"/>
                </a:ext>
              </a:extLst>
            </p:cNvPr>
            <p:cNvSpPr txBox="1"/>
            <p:nvPr/>
          </p:nvSpPr>
          <p:spPr>
            <a:xfrm>
              <a:off x="7653338" y="5113338"/>
              <a:ext cx="3730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</a:p>
          </p:txBody>
        </p:sp>
        <p:sp>
          <p:nvSpPr>
            <p:cNvPr id="204" name="文本框 196">
              <a:extLst>
                <a:ext uri="{FF2B5EF4-FFF2-40B4-BE49-F238E27FC236}">
                  <a16:creationId xmlns:a16="http://schemas.microsoft.com/office/drawing/2014/main" id="{5B8040CA-12F8-4F13-9D0D-D4CD0AEAC518}"/>
                </a:ext>
              </a:extLst>
            </p:cNvPr>
            <p:cNvSpPr txBox="1"/>
            <p:nvPr/>
          </p:nvSpPr>
          <p:spPr>
            <a:xfrm>
              <a:off x="7640638" y="5432425"/>
              <a:ext cx="371475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-4</a:t>
              </a:r>
            </a:p>
          </p:txBody>
        </p:sp>
        <p:sp>
          <p:nvSpPr>
            <p:cNvPr id="205" name="文本框 197">
              <a:extLst>
                <a:ext uri="{FF2B5EF4-FFF2-40B4-BE49-F238E27FC236}">
                  <a16:creationId xmlns:a16="http://schemas.microsoft.com/office/drawing/2014/main" id="{B69F4C33-814A-4BDB-92D7-0733DEBDA3E8}"/>
                </a:ext>
              </a:extLst>
            </p:cNvPr>
            <p:cNvSpPr txBox="1"/>
            <p:nvPr/>
          </p:nvSpPr>
          <p:spPr>
            <a:xfrm>
              <a:off x="7820025" y="4337050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</a:p>
          </p:txBody>
        </p:sp>
        <p:sp>
          <p:nvSpPr>
            <p:cNvPr id="206" name="直线 198">
              <a:extLst>
                <a:ext uri="{FF2B5EF4-FFF2-40B4-BE49-F238E27FC236}">
                  <a16:creationId xmlns:a16="http://schemas.microsoft.com/office/drawing/2014/main" id="{5D31E3E4-238A-49E8-A96B-1247F5C86E24}"/>
                </a:ext>
              </a:extLst>
            </p:cNvPr>
            <p:cNvSpPr/>
            <p:nvPr/>
          </p:nvSpPr>
          <p:spPr>
            <a:xfrm>
              <a:off x="6061075" y="4381500"/>
              <a:ext cx="3816350" cy="0"/>
            </a:xfrm>
            <a:prstGeom prst="line">
              <a:avLst/>
            </a:prstGeom>
            <a:ln w="1905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文本框 199">
              <a:extLst>
                <a:ext uri="{FF2B5EF4-FFF2-40B4-BE49-F238E27FC236}">
                  <a16:creationId xmlns:a16="http://schemas.microsoft.com/office/drawing/2014/main" id="{CE2B68AA-29BD-4175-B58B-F0432288282B}"/>
                </a:ext>
              </a:extLst>
            </p:cNvPr>
            <p:cNvSpPr txBox="1"/>
            <p:nvPr/>
          </p:nvSpPr>
          <p:spPr>
            <a:xfrm>
              <a:off x="7645400" y="6053138"/>
              <a:ext cx="3730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-6</a:t>
              </a:r>
            </a:p>
          </p:txBody>
        </p:sp>
        <p:sp>
          <p:nvSpPr>
            <p:cNvPr id="208" name="文本框 200">
              <a:extLst>
                <a:ext uri="{FF2B5EF4-FFF2-40B4-BE49-F238E27FC236}">
                  <a16:creationId xmlns:a16="http://schemas.microsoft.com/office/drawing/2014/main" id="{9994A438-825A-4CFD-9455-29083801E275}"/>
                </a:ext>
              </a:extLst>
            </p:cNvPr>
            <p:cNvSpPr txBox="1"/>
            <p:nvPr/>
          </p:nvSpPr>
          <p:spPr>
            <a:xfrm>
              <a:off x="7646988" y="5719763"/>
              <a:ext cx="373062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-5</a:t>
              </a:r>
            </a:p>
          </p:txBody>
        </p:sp>
        <p:sp>
          <p:nvSpPr>
            <p:cNvPr id="209" name="文本框 201">
              <a:extLst>
                <a:ext uri="{FF2B5EF4-FFF2-40B4-BE49-F238E27FC236}">
                  <a16:creationId xmlns:a16="http://schemas.microsoft.com/office/drawing/2014/main" id="{B16F8C24-F42E-4746-9DF4-0073A43121FB}"/>
                </a:ext>
              </a:extLst>
            </p:cNvPr>
            <p:cNvSpPr txBox="1"/>
            <p:nvPr/>
          </p:nvSpPr>
          <p:spPr>
            <a:xfrm>
              <a:off x="7686675" y="2682875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</a:p>
          </p:txBody>
        </p:sp>
        <p:sp>
          <p:nvSpPr>
            <p:cNvPr id="210" name="文本框 202">
              <a:extLst>
                <a:ext uri="{FF2B5EF4-FFF2-40B4-BE49-F238E27FC236}">
                  <a16:creationId xmlns:a16="http://schemas.microsoft.com/office/drawing/2014/main" id="{75EC903D-22B6-465E-A2B7-81994DE6EBFF}"/>
                </a:ext>
              </a:extLst>
            </p:cNvPr>
            <p:cNvSpPr txBox="1"/>
            <p:nvPr/>
          </p:nvSpPr>
          <p:spPr>
            <a:xfrm>
              <a:off x="7686675" y="2366963"/>
              <a:ext cx="296863" cy="2791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</a:p>
          </p:txBody>
        </p:sp>
        <p:sp>
          <p:nvSpPr>
            <p:cNvPr id="211" name="文本框 203">
              <a:extLst>
                <a:ext uri="{FF2B5EF4-FFF2-40B4-BE49-F238E27FC236}">
                  <a16:creationId xmlns:a16="http://schemas.microsoft.com/office/drawing/2014/main" id="{42624D2C-AC02-47E4-99BD-F84A381BD3FC}"/>
                </a:ext>
              </a:extLst>
            </p:cNvPr>
            <p:cNvSpPr txBox="1"/>
            <p:nvPr/>
          </p:nvSpPr>
          <p:spPr>
            <a:xfrm>
              <a:off x="9770269" y="4376189"/>
              <a:ext cx="287337" cy="300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p:sp>
          <p:nvSpPr>
            <p:cNvPr id="212" name="直线 300">
              <a:extLst>
                <a:ext uri="{FF2B5EF4-FFF2-40B4-BE49-F238E27FC236}">
                  <a16:creationId xmlns:a16="http://schemas.microsoft.com/office/drawing/2014/main" id="{00224DE7-DDCE-4E25-8B8A-E684B3467CAC}"/>
                </a:ext>
              </a:extLst>
            </p:cNvPr>
            <p:cNvSpPr/>
            <p:nvPr/>
          </p:nvSpPr>
          <p:spPr>
            <a:xfrm flipH="1" flipV="1">
              <a:off x="7885113" y="2166938"/>
              <a:ext cx="0" cy="4038600"/>
            </a:xfrm>
            <a:prstGeom prst="line">
              <a:avLst/>
            </a:prstGeom>
            <a:ln w="9525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文本框 301">
              <a:extLst>
                <a:ext uri="{FF2B5EF4-FFF2-40B4-BE49-F238E27FC236}">
                  <a16:creationId xmlns:a16="http://schemas.microsoft.com/office/drawing/2014/main" id="{378048E9-C1FA-4146-BE30-D42D4E27CC02}"/>
                </a:ext>
              </a:extLst>
            </p:cNvPr>
            <p:cNvSpPr txBox="1"/>
            <p:nvPr/>
          </p:nvSpPr>
          <p:spPr>
            <a:xfrm>
              <a:off x="8037513" y="2014538"/>
              <a:ext cx="287337" cy="300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</a:p>
          </p:txBody>
        </p:sp>
      </p:grpSp>
      <p:sp>
        <p:nvSpPr>
          <p:cNvPr id="214" name="椭圆 213">
            <a:extLst>
              <a:ext uri="{FF2B5EF4-FFF2-40B4-BE49-F238E27FC236}">
                <a16:creationId xmlns:a16="http://schemas.microsoft.com/office/drawing/2014/main" id="{C4D29873-BF99-480C-930F-E35C62E78303}"/>
              </a:ext>
            </a:extLst>
          </p:cNvPr>
          <p:cNvSpPr/>
          <p:nvPr/>
        </p:nvSpPr>
        <p:spPr>
          <a:xfrm>
            <a:off x="7083603" y="4411611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5" name="椭圆 214">
            <a:extLst>
              <a:ext uri="{FF2B5EF4-FFF2-40B4-BE49-F238E27FC236}">
                <a16:creationId xmlns:a16="http://schemas.microsoft.com/office/drawing/2014/main" id="{77CBD76D-62EF-4229-897D-219DC2D3531D}"/>
              </a:ext>
            </a:extLst>
          </p:cNvPr>
          <p:cNvSpPr/>
          <p:nvPr/>
        </p:nvSpPr>
        <p:spPr>
          <a:xfrm>
            <a:off x="7699289" y="4747027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6" name="椭圆 215">
            <a:extLst>
              <a:ext uri="{FF2B5EF4-FFF2-40B4-BE49-F238E27FC236}">
                <a16:creationId xmlns:a16="http://schemas.microsoft.com/office/drawing/2014/main" id="{5C9D50C5-8223-42C5-80BB-1FFA30277A13}"/>
              </a:ext>
            </a:extLst>
          </p:cNvPr>
          <p:cNvSpPr/>
          <p:nvPr/>
        </p:nvSpPr>
        <p:spPr>
          <a:xfrm>
            <a:off x="7993875" y="5047577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13558F12-41EC-4C6E-8F48-E2353D7251BA}"/>
              </a:ext>
            </a:extLst>
          </p:cNvPr>
          <p:cNvSpPr/>
          <p:nvPr/>
        </p:nvSpPr>
        <p:spPr>
          <a:xfrm>
            <a:off x="8280320" y="5664307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2ABA8293-8D87-4D8F-92A0-A8521AB596D7}"/>
              </a:ext>
            </a:extLst>
          </p:cNvPr>
          <p:cNvSpPr/>
          <p:nvPr/>
        </p:nvSpPr>
        <p:spPr>
          <a:xfrm>
            <a:off x="9501261" y="1998565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6FD0793D-2726-4517-BC9F-2A7BA7664A8C}"/>
              </a:ext>
            </a:extLst>
          </p:cNvPr>
          <p:cNvSpPr/>
          <p:nvPr/>
        </p:nvSpPr>
        <p:spPr>
          <a:xfrm>
            <a:off x="9843412" y="2603416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0" name="椭圆 219">
            <a:extLst>
              <a:ext uri="{FF2B5EF4-FFF2-40B4-BE49-F238E27FC236}">
                <a16:creationId xmlns:a16="http://schemas.microsoft.com/office/drawing/2014/main" id="{AB6CAAF8-B935-401F-9771-06928BB94EAA}"/>
              </a:ext>
            </a:extLst>
          </p:cNvPr>
          <p:cNvSpPr/>
          <p:nvPr/>
        </p:nvSpPr>
        <p:spPr>
          <a:xfrm>
            <a:off x="10097105" y="2928659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1" name="椭圆 220">
            <a:extLst>
              <a:ext uri="{FF2B5EF4-FFF2-40B4-BE49-F238E27FC236}">
                <a16:creationId xmlns:a16="http://schemas.microsoft.com/office/drawing/2014/main" id="{502A8CDF-90AC-46BC-9A25-30E6ECC027B9}"/>
              </a:ext>
            </a:extLst>
          </p:cNvPr>
          <p:cNvSpPr/>
          <p:nvPr/>
        </p:nvSpPr>
        <p:spPr>
          <a:xfrm>
            <a:off x="10724480" y="3228697"/>
            <a:ext cx="45719" cy="457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矩形 221">
                <a:extLst>
                  <a:ext uri="{FF2B5EF4-FFF2-40B4-BE49-F238E27FC236}">
                    <a16:creationId xmlns:a16="http://schemas.microsoft.com/office/drawing/2014/main" id="{B8E75127-1407-4392-81E7-A4CF663D055A}"/>
                  </a:ext>
                </a:extLst>
              </p:cNvPr>
              <p:cNvSpPr/>
              <p:nvPr/>
            </p:nvSpPr>
            <p:spPr>
              <a:xfrm>
                <a:off x="9517642" y="1701956"/>
                <a:ext cx="70673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 b="1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y</m:t>
                      </m:r>
                      <m:r>
                        <m:rPr>
                          <m:nor/>
                        </m:rPr>
                        <a:rPr lang="en-US" altLang="zh-CN" sz="1400" b="1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= </m:t>
                      </m:r>
                      <m:f>
                        <m:fPr>
                          <m:ctrlP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altLang="zh-CN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sz="135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2" name="矩形 221">
                <a:extLst>
                  <a:ext uri="{FF2B5EF4-FFF2-40B4-BE49-F238E27FC236}">
                    <a16:creationId xmlns:a16="http://schemas.microsoft.com/office/drawing/2014/main" id="{B8E75127-1407-4392-81E7-A4CF663D0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642" y="1701956"/>
                <a:ext cx="706732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任意多边形: 形状 222">
            <a:extLst>
              <a:ext uri="{FF2B5EF4-FFF2-40B4-BE49-F238E27FC236}">
                <a16:creationId xmlns:a16="http://schemas.microsoft.com/office/drawing/2014/main" id="{2081F43C-A30D-4F0B-8618-7CE3AFF32119}"/>
              </a:ext>
            </a:extLst>
          </p:cNvPr>
          <p:cNvSpPr/>
          <p:nvPr/>
        </p:nvSpPr>
        <p:spPr>
          <a:xfrm>
            <a:off x="6791371" y="4403926"/>
            <a:ext cx="1602029" cy="1667452"/>
          </a:xfrm>
          <a:custGeom>
            <a:avLst/>
            <a:gdLst>
              <a:gd name="connsiteX0" fmla="*/ 0 w 1602029"/>
              <a:gd name="connsiteY0" fmla="*/ 21532 h 1667452"/>
              <a:gd name="connsiteX1" fmla="*/ 329184 w 1602029"/>
              <a:gd name="connsiteY1" fmla="*/ 36163 h 1667452"/>
              <a:gd name="connsiteX2" fmla="*/ 929030 w 1602029"/>
              <a:gd name="connsiteY2" fmla="*/ 358031 h 1667452"/>
              <a:gd name="connsiteX3" fmla="*/ 1236269 w 1602029"/>
              <a:gd name="connsiteY3" fmla="*/ 679900 h 1667452"/>
              <a:gd name="connsiteX4" fmla="*/ 1521561 w 1602029"/>
              <a:gd name="connsiteY4" fmla="*/ 1272431 h 1667452"/>
              <a:gd name="connsiteX5" fmla="*/ 1602029 w 1602029"/>
              <a:gd name="connsiteY5" fmla="*/ 1667452 h 1667452"/>
              <a:gd name="connsiteX6" fmla="*/ 1602029 w 1602029"/>
              <a:gd name="connsiteY6" fmla="*/ 1667452 h 166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029" h="1667452">
                <a:moveTo>
                  <a:pt x="0" y="21532"/>
                </a:moveTo>
                <a:cubicBezTo>
                  <a:pt x="87173" y="806"/>
                  <a:pt x="174346" y="-19920"/>
                  <a:pt x="329184" y="36163"/>
                </a:cubicBezTo>
                <a:cubicBezTo>
                  <a:pt x="484022" y="92246"/>
                  <a:pt x="777849" y="250741"/>
                  <a:pt x="929030" y="358031"/>
                </a:cubicBezTo>
                <a:cubicBezTo>
                  <a:pt x="1080211" y="465321"/>
                  <a:pt x="1137514" y="527500"/>
                  <a:pt x="1236269" y="679900"/>
                </a:cubicBezTo>
                <a:cubicBezTo>
                  <a:pt x="1335024" y="832300"/>
                  <a:pt x="1460601" y="1107839"/>
                  <a:pt x="1521561" y="1272431"/>
                </a:cubicBezTo>
                <a:cubicBezTo>
                  <a:pt x="1582521" y="1437023"/>
                  <a:pt x="1602029" y="1667452"/>
                  <a:pt x="1602029" y="1667452"/>
                </a:cubicBezTo>
                <a:lnTo>
                  <a:pt x="1602029" y="1667452"/>
                </a:lnTo>
              </a:path>
            </a:pathLst>
          </a:custGeom>
          <a:noFill/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4" name="任意多边形: 形状 223">
            <a:extLst>
              <a:ext uri="{FF2B5EF4-FFF2-40B4-BE49-F238E27FC236}">
                <a16:creationId xmlns:a16="http://schemas.microsoft.com/office/drawing/2014/main" id="{2703D352-9F36-498D-B1E0-08EF8A5F6C23}"/>
              </a:ext>
            </a:extLst>
          </p:cNvPr>
          <p:cNvSpPr/>
          <p:nvPr/>
        </p:nvSpPr>
        <p:spPr>
          <a:xfrm>
            <a:off x="9417528" y="1470117"/>
            <a:ext cx="1682496" cy="1865376"/>
          </a:xfrm>
          <a:custGeom>
            <a:avLst/>
            <a:gdLst>
              <a:gd name="connsiteX0" fmla="*/ 0 w 1682496"/>
              <a:gd name="connsiteY0" fmla="*/ 0 h 1865376"/>
              <a:gd name="connsiteX1" fmla="*/ 102412 w 1682496"/>
              <a:gd name="connsiteY1" fmla="*/ 555956 h 1865376"/>
              <a:gd name="connsiteX2" fmla="*/ 460857 w 1682496"/>
              <a:gd name="connsiteY2" fmla="*/ 1170432 h 1865376"/>
              <a:gd name="connsiteX3" fmla="*/ 709574 w 1682496"/>
              <a:gd name="connsiteY3" fmla="*/ 1492301 h 1865376"/>
              <a:gd name="connsiteX4" fmla="*/ 1345996 w 1682496"/>
              <a:gd name="connsiteY4" fmla="*/ 1792224 h 1865376"/>
              <a:gd name="connsiteX5" fmla="*/ 1682496 w 1682496"/>
              <a:gd name="connsiteY5" fmla="*/ 1865376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2496" h="1865376">
                <a:moveTo>
                  <a:pt x="0" y="0"/>
                </a:moveTo>
                <a:cubicBezTo>
                  <a:pt x="12801" y="180442"/>
                  <a:pt x="25603" y="360884"/>
                  <a:pt x="102412" y="555956"/>
                </a:cubicBezTo>
                <a:cubicBezTo>
                  <a:pt x="179221" y="751028"/>
                  <a:pt x="359663" y="1014375"/>
                  <a:pt x="460857" y="1170432"/>
                </a:cubicBezTo>
                <a:cubicBezTo>
                  <a:pt x="562051" y="1326489"/>
                  <a:pt x="562051" y="1388669"/>
                  <a:pt x="709574" y="1492301"/>
                </a:cubicBezTo>
                <a:cubicBezTo>
                  <a:pt x="857097" y="1595933"/>
                  <a:pt x="1183842" y="1730045"/>
                  <a:pt x="1345996" y="1792224"/>
                </a:cubicBezTo>
                <a:cubicBezTo>
                  <a:pt x="1508150" y="1854403"/>
                  <a:pt x="1595323" y="1859889"/>
                  <a:pt x="1682496" y="1865376"/>
                </a:cubicBezTo>
              </a:path>
            </a:pathLst>
          </a:custGeom>
          <a:noFill/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6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/>
      <p:bldP spid="223" grpId="0" animBg="1"/>
      <p:bldP spid="2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FandolFang R" panose="00000500000000000000" pitchFamily="50" charset="-122"/>
                <a:ea typeface="FandolFang R" panose="00000500000000000000" pitchFamily="50" charset="-122"/>
              </a:rPr>
              <a:t>BY YUSHEN</a:t>
            </a:r>
            <a:endParaRPr lang="zh-CN" altLang="en-US" dirty="0">
              <a:noFill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A7DE52-20EB-4838-88E3-BF29B3428296}"/>
              </a:ext>
            </a:extLst>
          </p:cNvPr>
          <p:cNvGrpSpPr/>
          <p:nvPr/>
        </p:nvGrpSpPr>
        <p:grpSpPr>
          <a:xfrm>
            <a:off x="210705" y="105395"/>
            <a:ext cx="3271003" cy="865006"/>
            <a:chOff x="210705" y="105395"/>
            <a:chExt cx="3271003" cy="86500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FFF29B-7877-44E6-9DAB-672C9FD9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FDB10B-9EEF-439A-A26E-7B3F30E47558}"/>
                </a:ext>
              </a:extLst>
            </p:cNvPr>
            <p:cNvSpPr txBox="1"/>
            <p:nvPr/>
          </p:nvSpPr>
          <p:spPr>
            <a:xfrm>
              <a:off x="1142606" y="296288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反比例函数图像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2EBC62D-CA43-4A76-B512-5E18F239E3C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A28F712-3491-4AED-A9C3-A7D2E519007B}"/>
                  </a:ext>
                </a:extLst>
              </p:cNvPr>
              <p:cNvSpPr/>
              <p:nvPr/>
            </p:nvSpPr>
            <p:spPr>
              <a:xfrm>
                <a:off x="1317752" y="1441923"/>
                <a:ext cx="6287490" cy="529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观察反比例函数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和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的图象，你发现了什么？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A28F712-3491-4AED-A9C3-A7D2E5190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752" y="1441923"/>
                <a:ext cx="6287490" cy="529184"/>
              </a:xfrm>
              <a:prstGeom prst="rect">
                <a:avLst/>
              </a:prstGeom>
              <a:blipFill>
                <a:blip r:embed="rId3"/>
                <a:stretch>
                  <a:fillRect l="-969"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3248AD80-623E-4648-9EF1-43B695126B24}"/>
              </a:ext>
            </a:extLst>
          </p:cNvPr>
          <p:cNvGrpSpPr/>
          <p:nvPr/>
        </p:nvGrpSpPr>
        <p:grpSpPr>
          <a:xfrm>
            <a:off x="1258964" y="2925515"/>
            <a:ext cx="2715437" cy="2816880"/>
            <a:chOff x="4747565" y="216139"/>
            <a:chExt cx="4391526" cy="467041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7D326BE-B918-4DB7-8A1C-A9A446ED4BCC}"/>
                </a:ext>
              </a:extLst>
            </p:cNvPr>
            <p:cNvGrpSpPr/>
            <p:nvPr/>
          </p:nvGrpSpPr>
          <p:grpSpPr>
            <a:xfrm>
              <a:off x="5008935" y="327822"/>
              <a:ext cx="4130156" cy="4501482"/>
              <a:chOff x="6061075" y="2014538"/>
              <a:chExt cx="4130156" cy="4501482"/>
            </a:xfrm>
          </p:grpSpPr>
          <p:sp>
            <p:nvSpPr>
              <p:cNvPr id="16" name="矩形 8">
                <a:extLst>
                  <a:ext uri="{FF2B5EF4-FFF2-40B4-BE49-F238E27FC236}">
                    <a16:creationId xmlns:a16="http://schemas.microsoft.com/office/drawing/2014/main" id="{34C74BBA-5675-404A-A12E-A3514CF66B5C}"/>
                  </a:ext>
                </a:extLst>
              </p:cNvPr>
              <p:cNvSpPr/>
              <p:nvPr/>
            </p:nvSpPr>
            <p:spPr>
              <a:xfrm>
                <a:off x="9380538" y="5926138"/>
                <a:ext cx="333375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7" name="矩形 9">
                <a:extLst>
                  <a:ext uri="{FF2B5EF4-FFF2-40B4-BE49-F238E27FC236}">
                    <a16:creationId xmlns:a16="http://schemas.microsoft.com/office/drawing/2014/main" id="{B34B8378-3E73-4940-BECD-BA335988244D}"/>
                  </a:ext>
                </a:extLst>
              </p:cNvPr>
              <p:cNvSpPr/>
              <p:nvPr/>
            </p:nvSpPr>
            <p:spPr>
              <a:xfrm>
                <a:off x="9380538" y="561816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8" name="矩形 10">
                <a:extLst>
                  <a:ext uri="{FF2B5EF4-FFF2-40B4-BE49-F238E27FC236}">
                    <a16:creationId xmlns:a16="http://schemas.microsoft.com/office/drawing/2014/main" id="{B1D70244-DD4C-4F20-9CBD-A44D6536291B}"/>
                  </a:ext>
                </a:extLst>
              </p:cNvPr>
              <p:cNvSpPr/>
              <p:nvPr/>
            </p:nvSpPr>
            <p:spPr>
              <a:xfrm>
                <a:off x="9380538" y="531018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9" name="矩形 11">
                <a:extLst>
                  <a:ext uri="{FF2B5EF4-FFF2-40B4-BE49-F238E27FC236}">
                    <a16:creationId xmlns:a16="http://schemas.microsoft.com/office/drawing/2014/main" id="{BFADD8E2-9AC3-4A0A-9E30-A54FD1A029DB}"/>
                  </a:ext>
                </a:extLst>
              </p:cNvPr>
              <p:cNvSpPr/>
              <p:nvPr/>
            </p:nvSpPr>
            <p:spPr>
              <a:xfrm>
                <a:off x="9380538" y="500221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0" name="矩形 12">
                <a:extLst>
                  <a:ext uri="{FF2B5EF4-FFF2-40B4-BE49-F238E27FC236}">
                    <a16:creationId xmlns:a16="http://schemas.microsoft.com/office/drawing/2014/main" id="{DEA907C9-A8EB-4975-88A5-BF2C2AE140F4}"/>
                  </a:ext>
                </a:extLst>
              </p:cNvPr>
              <p:cNvSpPr/>
              <p:nvPr/>
            </p:nvSpPr>
            <p:spPr>
              <a:xfrm>
                <a:off x="9380538" y="469423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矩形 13">
                <a:extLst>
                  <a:ext uri="{FF2B5EF4-FFF2-40B4-BE49-F238E27FC236}">
                    <a16:creationId xmlns:a16="http://schemas.microsoft.com/office/drawing/2014/main" id="{C5194981-153C-4157-A2DD-DF4730691C7E}"/>
                  </a:ext>
                </a:extLst>
              </p:cNvPr>
              <p:cNvSpPr/>
              <p:nvPr/>
            </p:nvSpPr>
            <p:spPr>
              <a:xfrm>
                <a:off x="9380538" y="438626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矩形 14">
                <a:extLst>
                  <a:ext uri="{FF2B5EF4-FFF2-40B4-BE49-F238E27FC236}">
                    <a16:creationId xmlns:a16="http://schemas.microsoft.com/office/drawing/2014/main" id="{1ECC3EAC-EB8E-4731-BCB8-DB99AADEBBCA}"/>
                  </a:ext>
                </a:extLst>
              </p:cNvPr>
              <p:cNvSpPr/>
              <p:nvPr/>
            </p:nvSpPr>
            <p:spPr>
              <a:xfrm>
                <a:off x="9380538" y="407828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矩形 15">
                <a:extLst>
                  <a:ext uri="{FF2B5EF4-FFF2-40B4-BE49-F238E27FC236}">
                    <a16:creationId xmlns:a16="http://schemas.microsoft.com/office/drawing/2014/main" id="{359D2AAD-F5FF-41C9-B19C-0588D4077CA1}"/>
                  </a:ext>
                </a:extLst>
              </p:cNvPr>
              <p:cNvSpPr/>
              <p:nvPr/>
            </p:nvSpPr>
            <p:spPr>
              <a:xfrm>
                <a:off x="9380538" y="377031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" name="矩形 16">
                <a:extLst>
                  <a:ext uri="{FF2B5EF4-FFF2-40B4-BE49-F238E27FC236}">
                    <a16:creationId xmlns:a16="http://schemas.microsoft.com/office/drawing/2014/main" id="{6FA55849-8398-4C1B-BB4B-6F50185F4B7F}"/>
                  </a:ext>
                </a:extLst>
              </p:cNvPr>
              <p:cNvSpPr/>
              <p:nvPr/>
            </p:nvSpPr>
            <p:spPr>
              <a:xfrm>
                <a:off x="9380538" y="346233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" name="矩形 17">
                <a:extLst>
                  <a:ext uri="{FF2B5EF4-FFF2-40B4-BE49-F238E27FC236}">
                    <a16:creationId xmlns:a16="http://schemas.microsoft.com/office/drawing/2014/main" id="{6F2E4429-AAD4-4375-9321-E121CD5FD167}"/>
                  </a:ext>
                </a:extLst>
              </p:cNvPr>
              <p:cNvSpPr/>
              <p:nvPr/>
            </p:nvSpPr>
            <p:spPr>
              <a:xfrm>
                <a:off x="9380538" y="315436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" name="矩形 18">
                <a:extLst>
                  <a:ext uri="{FF2B5EF4-FFF2-40B4-BE49-F238E27FC236}">
                    <a16:creationId xmlns:a16="http://schemas.microsoft.com/office/drawing/2014/main" id="{274B3A77-911A-4FEB-83F4-0F2EE63AAE0D}"/>
                  </a:ext>
                </a:extLst>
              </p:cNvPr>
              <p:cNvSpPr/>
              <p:nvPr/>
            </p:nvSpPr>
            <p:spPr>
              <a:xfrm>
                <a:off x="9380538" y="284638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" name="矩形 19">
                <a:extLst>
                  <a:ext uri="{FF2B5EF4-FFF2-40B4-BE49-F238E27FC236}">
                    <a16:creationId xmlns:a16="http://schemas.microsoft.com/office/drawing/2014/main" id="{83C250C8-1F6B-4540-819A-8F1D00510309}"/>
                  </a:ext>
                </a:extLst>
              </p:cNvPr>
              <p:cNvSpPr/>
              <p:nvPr/>
            </p:nvSpPr>
            <p:spPr>
              <a:xfrm>
                <a:off x="9380538" y="253841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" name="矩形 20">
                <a:extLst>
                  <a:ext uri="{FF2B5EF4-FFF2-40B4-BE49-F238E27FC236}">
                    <a16:creationId xmlns:a16="http://schemas.microsoft.com/office/drawing/2014/main" id="{253AAB0A-B425-4AF6-9DBB-1D4B8DF20989}"/>
                  </a:ext>
                </a:extLst>
              </p:cNvPr>
              <p:cNvSpPr/>
              <p:nvPr/>
            </p:nvSpPr>
            <p:spPr>
              <a:xfrm>
                <a:off x="9107488" y="5926138"/>
                <a:ext cx="273050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" name="矩形 21">
                <a:extLst>
                  <a:ext uri="{FF2B5EF4-FFF2-40B4-BE49-F238E27FC236}">
                    <a16:creationId xmlns:a16="http://schemas.microsoft.com/office/drawing/2014/main" id="{BE7DB34F-E923-435B-8645-FA09AC6030B7}"/>
                  </a:ext>
                </a:extLst>
              </p:cNvPr>
              <p:cNvSpPr/>
              <p:nvPr/>
            </p:nvSpPr>
            <p:spPr>
              <a:xfrm>
                <a:off x="9107488" y="561816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" name="矩形 22">
                <a:extLst>
                  <a:ext uri="{FF2B5EF4-FFF2-40B4-BE49-F238E27FC236}">
                    <a16:creationId xmlns:a16="http://schemas.microsoft.com/office/drawing/2014/main" id="{20DE1914-1C9F-4A64-B8DF-F2F201A7BE7D}"/>
                  </a:ext>
                </a:extLst>
              </p:cNvPr>
              <p:cNvSpPr/>
              <p:nvPr/>
            </p:nvSpPr>
            <p:spPr>
              <a:xfrm>
                <a:off x="9107488" y="531018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" name="矩形 23">
                <a:extLst>
                  <a:ext uri="{FF2B5EF4-FFF2-40B4-BE49-F238E27FC236}">
                    <a16:creationId xmlns:a16="http://schemas.microsoft.com/office/drawing/2014/main" id="{6B810D13-74B2-4A48-8134-C9B14AED46A8}"/>
                  </a:ext>
                </a:extLst>
              </p:cNvPr>
              <p:cNvSpPr/>
              <p:nvPr/>
            </p:nvSpPr>
            <p:spPr>
              <a:xfrm>
                <a:off x="9107488" y="500221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" name="矩形 24">
                <a:extLst>
                  <a:ext uri="{FF2B5EF4-FFF2-40B4-BE49-F238E27FC236}">
                    <a16:creationId xmlns:a16="http://schemas.microsoft.com/office/drawing/2014/main" id="{F8BFDA9B-B7E1-481F-90CA-2D007EAB6EF8}"/>
                  </a:ext>
                </a:extLst>
              </p:cNvPr>
              <p:cNvSpPr/>
              <p:nvPr/>
            </p:nvSpPr>
            <p:spPr>
              <a:xfrm>
                <a:off x="9107488" y="469423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" name="矩形 25">
                <a:extLst>
                  <a:ext uri="{FF2B5EF4-FFF2-40B4-BE49-F238E27FC236}">
                    <a16:creationId xmlns:a16="http://schemas.microsoft.com/office/drawing/2014/main" id="{E14A96F0-7CEB-4815-A37F-F1BDE4649EA0}"/>
                  </a:ext>
                </a:extLst>
              </p:cNvPr>
              <p:cNvSpPr/>
              <p:nvPr/>
            </p:nvSpPr>
            <p:spPr>
              <a:xfrm>
                <a:off x="9107488" y="438626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" name="矩形 26">
                <a:extLst>
                  <a:ext uri="{FF2B5EF4-FFF2-40B4-BE49-F238E27FC236}">
                    <a16:creationId xmlns:a16="http://schemas.microsoft.com/office/drawing/2014/main" id="{613CF7B9-D2E7-487B-95C6-C4069CB54CD1}"/>
                  </a:ext>
                </a:extLst>
              </p:cNvPr>
              <p:cNvSpPr/>
              <p:nvPr/>
            </p:nvSpPr>
            <p:spPr>
              <a:xfrm>
                <a:off x="9107488" y="407828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" name="矩形 27">
                <a:extLst>
                  <a:ext uri="{FF2B5EF4-FFF2-40B4-BE49-F238E27FC236}">
                    <a16:creationId xmlns:a16="http://schemas.microsoft.com/office/drawing/2014/main" id="{E4DF4F6F-59AC-456B-BBFE-CE7453BAB490}"/>
                  </a:ext>
                </a:extLst>
              </p:cNvPr>
              <p:cNvSpPr/>
              <p:nvPr/>
            </p:nvSpPr>
            <p:spPr>
              <a:xfrm>
                <a:off x="9107488" y="377031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" name="矩形 28">
                <a:extLst>
                  <a:ext uri="{FF2B5EF4-FFF2-40B4-BE49-F238E27FC236}">
                    <a16:creationId xmlns:a16="http://schemas.microsoft.com/office/drawing/2014/main" id="{86A2B08E-1E13-4FF6-B522-D925D4023A43}"/>
                  </a:ext>
                </a:extLst>
              </p:cNvPr>
              <p:cNvSpPr/>
              <p:nvPr/>
            </p:nvSpPr>
            <p:spPr>
              <a:xfrm>
                <a:off x="9107488" y="346233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" name="矩形 29">
                <a:extLst>
                  <a:ext uri="{FF2B5EF4-FFF2-40B4-BE49-F238E27FC236}">
                    <a16:creationId xmlns:a16="http://schemas.microsoft.com/office/drawing/2014/main" id="{6F449957-2D6C-4641-BE09-888FCBF4097D}"/>
                  </a:ext>
                </a:extLst>
              </p:cNvPr>
              <p:cNvSpPr/>
              <p:nvPr/>
            </p:nvSpPr>
            <p:spPr>
              <a:xfrm>
                <a:off x="9107488" y="315436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" name="矩形 30">
                <a:extLst>
                  <a:ext uri="{FF2B5EF4-FFF2-40B4-BE49-F238E27FC236}">
                    <a16:creationId xmlns:a16="http://schemas.microsoft.com/office/drawing/2014/main" id="{D3135D01-ED03-44F3-9E04-E4ED4F93EC63}"/>
                  </a:ext>
                </a:extLst>
              </p:cNvPr>
              <p:cNvSpPr/>
              <p:nvPr/>
            </p:nvSpPr>
            <p:spPr>
              <a:xfrm>
                <a:off x="9107488" y="284638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9" name="矩形 31">
                <a:extLst>
                  <a:ext uri="{FF2B5EF4-FFF2-40B4-BE49-F238E27FC236}">
                    <a16:creationId xmlns:a16="http://schemas.microsoft.com/office/drawing/2014/main" id="{BCE3376C-0112-4C62-B723-FB88F8F9EEE9}"/>
                  </a:ext>
                </a:extLst>
              </p:cNvPr>
              <p:cNvSpPr/>
              <p:nvPr/>
            </p:nvSpPr>
            <p:spPr>
              <a:xfrm>
                <a:off x="9107488" y="253841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0" name="矩形 32">
                <a:extLst>
                  <a:ext uri="{FF2B5EF4-FFF2-40B4-BE49-F238E27FC236}">
                    <a16:creationId xmlns:a16="http://schemas.microsoft.com/office/drawing/2014/main" id="{9909364C-7B9D-4678-B5DE-781DBA689F8A}"/>
                  </a:ext>
                </a:extLst>
              </p:cNvPr>
              <p:cNvSpPr/>
              <p:nvPr/>
            </p:nvSpPr>
            <p:spPr>
              <a:xfrm>
                <a:off x="8804275" y="5926138"/>
                <a:ext cx="303213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1" name="矩形 33">
                <a:extLst>
                  <a:ext uri="{FF2B5EF4-FFF2-40B4-BE49-F238E27FC236}">
                    <a16:creationId xmlns:a16="http://schemas.microsoft.com/office/drawing/2014/main" id="{8CDE8442-987D-4118-9F87-7442C250F264}"/>
                  </a:ext>
                </a:extLst>
              </p:cNvPr>
              <p:cNvSpPr/>
              <p:nvPr/>
            </p:nvSpPr>
            <p:spPr>
              <a:xfrm>
                <a:off x="8804275" y="56181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2" name="矩形 34">
                <a:extLst>
                  <a:ext uri="{FF2B5EF4-FFF2-40B4-BE49-F238E27FC236}">
                    <a16:creationId xmlns:a16="http://schemas.microsoft.com/office/drawing/2014/main" id="{86450F51-979F-4C81-B423-D9D2DEE06FDB}"/>
                  </a:ext>
                </a:extLst>
              </p:cNvPr>
              <p:cNvSpPr/>
              <p:nvPr/>
            </p:nvSpPr>
            <p:spPr>
              <a:xfrm>
                <a:off x="8804275" y="53101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3" name="矩形 35">
                <a:extLst>
                  <a:ext uri="{FF2B5EF4-FFF2-40B4-BE49-F238E27FC236}">
                    <a16:creationId xmlns:a16="http://schemas.microsoft.com/office/drawing/2014/main" id="{5025545F-3201-4FE1-8E55-8B62DC3709D4}"/>
                  </a:ext>
                </a:extLst>
              </p:cNvPr>
              <p:cNvSpPr/>
              <p:nvPr/>
            </p:nvSpPr>
            <p:spPr>
              <a:xfrm>
                <a:off x="8804275" y="50022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4" name="矩形 36">
                <a:extLst>
                  <a:ext uri="{FF2B5EF4-FFF2-40B4-BE49-F238E27FC236}">
                    <a16:creationId xmlns:a16="http://schemas.microsoft.com/office/drawing/2014/main" id="{AC10CBF4-D2D9-4DBE-88C6-36E9709302B3}"/>
                  </a:ext>
                </a:extLst>
              </p:cNvPr>
              <p:cNvSpPr/>
              <p:nvPr/>
            </p:nvSpPr>
            <p:spPr>
              <a:xfrm>
                <a:off x="8804275" y="46942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5" name="矩形 37">
                <a:extLst>
                  <a:ext uri="{FF2B5EF4-FFF2-40B4-BE49-F238E27FC236}">
                    <a16:creationId xmlns:a16="http://schemas.microsoft.com/office/drawing/2014/main" id="{5AF3C1E8-A207-41CB-B66A-AED6EC33384D}"/>
                  </a:ext>
                </a:extLst>
              </p:cNvPr>
              <p:cNvSpPr/>
              <p:nvPr/>
            </p:nvSpPr>
            <p:spPr>
              <a:xfrm>
                <a:off x="8804275" y="43862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6" name="矩形 38">
                <a:extLst>
                  <a:ext uri="{FF2B5EF4-FFF2-40B4-BE49-F238E27FC236}">
                    <a16:creationId xmlns:a16="http://schemas.microsoft.com/office/drawing/2014/main" id="{33184DCD-688D-46EE-A1C8-9B10A363D870}"/>
                  </a:ext>
                </a:extLst>
              </p:cNvPr>
              <p:cNvSpPr/>
              <p:nvPr/>
            </p:nvSpPr>
            <p:spPr>
              <a:xfrm>
                <a:off x="8804275" y="40782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7" name="矩形 39">
                <a:extLst>
                  <a:ext uri="{FF2B5EF4-FFF2-40B4-BE49-F238E27FC236}">
                    <a16:creationId xmlns:a16="http://schemas.microsoft.com/office/drawing/2014/main" id="{936837E0-3B89-42BB-8E09-69DB59554E6A}"/>
                  </a:ext>
                </a:extLst>
              </p:cNvPr>
              <p:cNvSpPr/>
              <p:nvPr/>
            </p:nvSpPr>
            <p:spPr>
              <a:xfrm>
                <a:off x="8804275" y="37703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8" name="矩形 40">
                <a:extLst>
                  <a:ext uri="{FF2B5EF4-FFF2-40B4-BE49-F238E27FC236}">
                    <a16:creationId xmlns:a16="http://schemas.microsoft.com/office/drawing/2014/main" id="{736DCA43-24E7-4154-867F-4D678D25A14D}"/>
                  </a:ext>
                </a:extLst>
              </p:cNvPr>
              <p:cNvSpPr/>
              <p:nvPr/>
            </p:nvSpPr>
            <p:spPr>
              <a:xfrm>
                <a:off x="8804275" y="34623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9" name="矩形 41">
                <a:extLst>
                  <a:ext uri="{FF2B5EF4-FFF2-40B4-BE49-F238E27FC236}">
                    <a16:creationId xmlns:a16="http://schemas.microsoft.com/office/drawing/2014/main" id="{95BD7992-BF7B-4231-839E-9B757FB05F84}"/>
                  </a:ext>
                </a:extLst>
              </p:cNvPr>
              <p:cNvSpPr/>
              <p:nvPr/>
            </p:nvSpPr>
            <p:spPr>
              <a:xfrm>
                <a:off x="8804275" y="31543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0" name="矩形 42">
                <a:extLst>
                  <a:ext uri="{FF2B5EF4-FFF2-40B4-BE49-F238E27FC236}">
                    <a16:creationId xmlns:a16="http://schemas.microsoft.com/office/drawing/2014/main" id="{B908D884-1BB5-4343-9509-93A47DE1F7D0}"/>
                  </a:ext>
                </a:extLst>
              </p:cNvPr>
              <p:cNvSpPr/>
              <p:nvPr/>
            </p:nvSpPr>
            <p:spPr>
              <a:xfrm>
                <a:off x="8804275" y="28463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1" name="矩形 43">
                <a:extLst>
                  <a:ext uri="{FF2B5EF4-FFF2-40B4-BE49-F238E27FC236}">
                    <a16:creationId xmlns:a16="http://schemas.microsoft.com/office/drawing/2014/main" id="{C84DF0AC-8E19-4A8D-9CDF-433652F87A77}"/>
                  </a:ext>
                </a:extLst>
              </p:cNvPr>
              <p:cNvSpPr/>
              <p:nvPr/>
            </p:nvSpPr>
            <p:spPr>
              <a:xfrm>
                <a:off x="8804275" y="25384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2" name="矩形 44">
                <a:extLst>
                  <a:ext uri="{FF2B5EF4-FFF2-40B4-BE49-F238E27FC236}">
                    <a16:creationId xmlns:a16="http://schemas.microsoft.com/office/drawing/2014/main" id="{3F9B51F7-2396-4C80-A778-DAA233C29F7F}"/>
                  </a:ext>
                </a:extLst>
              </p:cNvPr>
              <p:cNvSpPr/>
              <p:nvPr/>
            </p:nvSpPr>
            <p:spPr>
              <a:xfrm>
                <a:off x="8501063" y="5926138"/>
                <a:ext cx="303212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3" name="矩形 45">
                <a:extLst>
                  <a:ext uri="{FF2B5EF4-FFF2-40B4-BE49-F238E27FC236}">
                    <a16:creationId xmlns:a16="http://schemas.microsoft.com/office/drawing/2014/main" id="{3AF6A2A4-5D34-425E-95FA-0F5E58A3026D}"/>
                  </a:ext>
                </a:extLst>
              </p:cNvPr>
              <p:cNvSpPr/>
              <p:nvPr/>
            </p:nvSpPr>
            <p:spPr>
              <a:xfrm>
                <a:off x="8197850" y="5926138"/>
                <a:ext cx="303213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4" name="矩形 46">
                <a:extLst>
                  <a:ext uri="{FF2B5EF4-FFF2-40B4-BE49-F238E27FC236}">
                    <a16:creationId xmlns:a16="http://schemas.microsoft.com/office/drawing/2014/main" id="{2A860086-4143-40A5-9A88-6A0D68634638}"/>
                  </a:ext>
                </a:extLst>
              </p:cNvPr>
              <p:cNvSpPr/>
              <p:nvPr/>
            </p:nvSpPr>
            <p:spPr>
              <a:xfrm>
                <a:off x="7894638" y="5926138"/>
                <a:ext cx="303212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5" name="矩形 47">
                <a:extLst>
                  <a:ext uri="{FF2B5EF4-FFF2-40B4-BE49-F238E27FC236}">
                    <a16:creationId xmlns:a16="http://schemas.microsoft.com/office/drawing/2014/main" id="{C362B972-5CD1-4889-909F-0FA2B3AB8FB3}"/>
                  </a:ext>
                </a:extLst>
              </p:cNvPr>
              <p:cNvSpPr/>
              <p:nvPr/>
            </p:nvSpPr>
            <p:spPr>
              <a:xfrm>
                <a:off x="7580313" y="5926138"/>
                <a:ext cx="314325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6" name="矩形 48">
                <a:extLst>
                  <a:ext uri="{FF2B5EF4-FFF2-40B4-BE49-F238E27FC236}">
                    <a16:creationId xmlns:a16="http://schemas.microsoft.com/office/drawing/2014/main" id="{B1E68DF7-6216-4D1F-A161-29D02EFC138C}"/>
                  </a:ext>
                </a:extLst>
              </p:cNvPr>
              <p:cNvSpPr/>
              <p:nvPr/>
            </p:nvSpPr>
            <p:spPr>
              <a:xfrm>
                <a:off x="7288213" y="5926138"/>
                <a:ext cx="292100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7" name="矩形 49">
                <a:extLst>
                  <a:ext uri="{FF2B5EF4-FFF2-40B4-BE49-F238E27FC236}">
                    <a16:creationId xmlns:a16="http://schemas.microsoft.com/office/drawing/2014/main" id="{0EAB62A4-75F7-4C06-B669-C9381C1E9238}"/>
                  </a:ext>
                </a:extLst>
              </p:cNvPr>
              <p:cNvSpPr/>
              <p:nvPr/>
            </p:nvSpPr>
            <p:spPr>
              <a:xfrm>
                <a:off x="6985000" y="5926138"/>
                <a:ext cx="303213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8" name="矩形 50">
                <a:extLst>
                  <a:ext uri="{FF2B5EF4-FFF2-40B4-BE49-F238E27FC236}">
                    <a16:creationId xmlns:a16="http://schemas.microsoft.com/office/drawing/2014/main" id="{43FDCAC2-B6DB-4E02-A6FB-C29CEB22C556}"/>
                  </a:ext>
                </a:extLst>
              </p:cNvPr>
              <p:cNvSpPr/>
              <p:nvPr/>
            </p:nvSpPr>
            <p:spPr>
              <a:xfrm>
                <a:off x="6681788" y="5926138"/>
                <a:ext cx="303212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9" name="矩形 51">
                <a:extLst>
                  <a:ext uri="{FF2B5EF4-FFF2-40B4-BE49-F238E27FC236}">
                    <a16:creationId xmlns:a16="http://schemas.microsoft.com/office/drawing/2014/main" id="{A3B4904D-37BE-4821-B77D-DB41221BCBEB}"/>
                  </a:ext>
                </a:extLst>
              </p:cNvPr>
              <p:cNvSpPr/>
              <p:nvPr/>
            </p:nvSpPr>
            <p:spPr>
              <a:xfrm>
                <a:off x="6378575" y="5926138"/>
                <a:ext cx="303213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0" name="矩形 52">
                <a:extLst>
                  <a:ext uri="{FF2B5EF4-FFF2-40B4-BE49-F238E27FC236}">
                    <a16:creationId xmlns:a16="http://schemas.microsoft.com/office/drawing/2014/main" id="{F5314E7C-1998-4FA4-8043-A340D3936283}"/>
                  </a:ext>
                </a:extLst>
              </p:cNvPr>
              <p:cNvSpPr/>
              <p:nvPr/>
            </p:nvSpPr>
            <p:spPr>
              <a:xfrm>
                <a:off x="6075363" y="5926138"/>
                <a:ext cx="303212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1" name="矩形 53">
                <a:extLst>
                  <a:ext uri="{FF2B5EF4-FFF2-40B4-BE49-F238E27FC236}">
                    <a16:creationId xmlns:a16="http://schemas.microsoft.com/office/drawing/2014/main" id="{FB7168FD-7899-4E24-B87A-44CB718683AE}"/>
                  </a:ext>
                </a:extLst>
              </p:cNvPr>
              <p:cNvSpPr/>
              <p:nvPr/>
            </p:nvSpPr>
            <p:spPr>
              <a:xfrm>
                <a:off x="8501063" y="56181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2" name="矩形 54">
                <a:extLst>
                  <a:ext uri="{FF2B5EF4-FFF2-40B4-BE49-F238E27FC236}">
                    <a16:creationId xmlns:a16="http://schemas.microsoft.com/office/drawing/2014/main" id="{97EF86B0-D1B9-4BCF-B7C0-A70C98C16BC6}"/>
                  </a:ext>
                </a:extLst>
              </p:cNvPr>
              <p:cNvSpPr/>
              <p:nvPr/>
            </p:nvSpPr>
            <p:spPr>
              <a:xfrm>
                <a:off x="8197850" y="56181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3" name="矩形 55">
                <a:extLst>
                  <a:ext uri="{FF2B5EF4-FFF2-40B4-BE49-F238E27FC236}">
                    <a16:creationId xmlns:a16="http://schemas.microsoft.com/office/drawing/2014/main" id="{6C6142E6-2676-46F3-B4E6-37740C98636E}"/>
                  </a:ext>
                </a:extLst>
              </p:cNvPr>
              <p:cNvSpPr/>
              <p:nvPr/>
            </p:nvSpPr>
            <p:spPr>
              <a:xfrm>
                <a:off x="7894638" y="56181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4" name="矩形 56">
                <a:extLst>
                  <a:ext uri="{FF2B5EF4-FFF2-40B4-BE49-F238E27FC236}">
                    <a16:creationId xmlns:a16="http://schemas.microsoft.com/office/drawing/2014/main" id="{1985932A-F54D-489A-B39D-93A05D518C5B}"/>
                  </a:ext>
                </a:extLst>
              </p:cNvPr>
              <p:cNvSpPr/>
              <p:nvPr/>
            </p:nvSpPr>
            <p:spPr>
              <a:xfrm>
                <a:off x="7580313" y="561816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5" name="矩形 57">
                <a:extLst>
                  <a:ext uri="{FF2B5EF4-FFF2-40B4-BE49-F238E27FC236}">
                    <a16:creationId xmlns:a16="http://schemas.microsoft.com/office/drawing/2014/main" id="{FF8DA7F6-7BAD-4FF0-8160-0D63BFF3E3D3}"/>
                  </a:ext>
                </a:extLst>
              </p:cNvPr>
              <p:cNvSpPr/>
              <p:nvPr/>
            </p:nvSpPr>
            <p:spPr>
              <a:xfrm>
                <a:off x="7288213" y="561816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6" name="矩形 58">
                <a:extLst>
                  <a:ext uri="{FF2B5EF4-FFF2-40B4-BE49-F238E27FC236}">
                    <a16:creationId xmlns:a16="http://schemas.microsoft.com/office/drawing/2014/main" id="{F2BC5C72-FFF0-4491-B35A-1F65E10B0558}"/>
                  </a:ext>
                </a:extLst>
              </p:cNvPr>
              <p:cNvSpPr/>
              <p:nvPr/>
            </p:nvSpPr>
            <p:spPr>
              <a:xfrm>
                <a:off x="6985000" y="56181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7" name="矩形 59">
                <a:extLst>
                  <a:ext uri="{FF2B5EF4-FFF2-40B4-BE49-F238E27FC236}">
                    <a16:creationId xmlns:a16="http://schemas.microsoft.com/office/drawing/2014/main" id="{BD841E23-9FBF-4DF7-B5AA-250691AD8B28}"/>
                  </a:ext>
                </a:extLst>
              </p:cNvPr>
              <p:cNvSpPr/>
              <p:nvPr/>
            </p:nvSpPr>
            <p:spPr>
              <a:xfrm>
                <a:off x="6681788" y="56181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8" name="矩形 60">
                <a:extLst>
                  <a:ext uri="{FF2B5EF4-FFF2-40B4-BE49-F238E27FC236}">
                    <a16:creationId xmlns:a16="http://schemas.microsoft.com/office/drawing/2014/main" id="{E75DDA38-E3D0-47D4-8483-EA3B0CEFA49A}"/>
                  </a:ext>
                </a:extLst>
              </p:cNvPr>
              <p:cNvSpPr/>
              <p:nvPr/>
            </p:nvSpPr>
            <p:spPr>
              <a:xfrm>
                <a:off x="6378575" y="56181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9" name="矩形 61">
                <a:extLst>
                  <a:ext uri="{FF2B5EF4-FFF2-40B4-BE49-F238E27FC236}">
                    <a16:creationId xmlns:a16="http://schemas.microsoft.com/office/drawing/2014/main" id="{C7962EB6-1E17-4B5B-8555-81A17D7AF919}"/>
                  </a:ext>
                </a:extLst>
              </p:cNvPr>
              <p:cNvSpPr/>
              <p:nvPr/>
            </p:nvSpPr>
            <p:spPr>
              <a:xfrm>
                <a:off x="6075363" y="56181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0" name="矩形 62">
                <a:extLst>
                  <a:ext uri="{FF2B5EF4-FFF2-40B4-BE49-F238E27FC236}">
                    <a16:creationId xmlns:a16="http://schemas.microsoft.com/office/drawing/2014/main" id="{B587B5F7-0826-46E1-82E2-3D96D3AD2812}"/>
                  </a:ext>
                </a:extLst>
              </p:cNvPr>
              <p:cNvSpPr/>
              <p:nvPr/>
            </p:nvSpPr>
            <p:spPr>
              <a:xfrm>
                <a:off x="8501063" y="53101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1" name="矩形 63">
                <a:extLst>
                  <a:ext uri="{FF2B5EF4-FFF2-40B4-BE49-F238E27FC236}">
                    <a16:creationId xmlns:a16="http://schemas.microsoft.com/office/drawing/2014/main" id="{1A00AA78-90C0-4DAF-8F24-1CD86243A7AD}"/>
                  </a:ext>
                </a:extLst>
              </p:cNvPr>
              <p:cNvSpPr/>
              <p:nvPr/>
            </p:nvSpPr>
            <p:spPr>
              <a:xfrm>
                <a:off x="8197850" y="53101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2" name="矩形 64">
                <a:extLst>
                  <a:ext uri="{FF2B5EF4-FFF2-40B4-BE49-F238E27FC236}">
                    <a16:creationId xmlns:a16="http://schemas.microsoft.com/office/drawing/2014/main" id="{6119CFB3-397B-4193-B2DD-B1C83211F649}"/>
                  </a:ext>
                </a:extLst>
              </p:cNvPr>
              <p:cNvSpPr/>
              <p:nvPr/>
            </p:nvSpPr>
            <p:spPr>
              <a:xfrm>
                <a:off x="7894638" y="53101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3" name="矩形 65">
                <a:extLst>
                  <a:ext uri="{FF2B5EF4-FFF2-40B4-BE49-F238E27FC236}">
                    <a16:creationId xmlns:a16="http://schemas.microsoft.com/office/drawing/2014/main" id="{F93D984A-B07F-4972-B6F0-EC0DCB9CA690}"/>
                  </a:ext>
                </a:extLst>
              </p:cNvPr>
              <p:cNvSpPr/>
              <p:nvPr/>
            </p:nvSpPr>
            <p:spPr>
              <a:xfrm>
                <a:off x="7580313" y="531018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4" name="矩形 66">
                <a:extLst>
                  <a:ext uri="{FF2B5EF4-FFF2-40B4-BE49-F238E27FC236}">
                    <a16:creationId xmlns:a16="http://schemas.microsoft.com/office/drawing/2014/main" id="{51B65939-3CDB-4347-AB44-E49DCDC3699E}"/>
                  </a:ext>
                </a:extLst>
              </p:cNvPr>
              <p:cNvSpPr/>
              <p:nvPr/>
            </p:nvSpPr>
            <p:spPr>
              <a:xfrm>
                <a:off x="7288213" y="531018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5" name="矩形 67">
                <a:extLst>
                  <a:ext uri="{FF2B5EF4-FFF2-40B4-BE49-F238E27FC236}">
                    <a16:creationId xmlns:a16="http://schemas.microsoft.com/office/drawing/2014/main" id="{09BDB856-7181-4C48-A51E-56DE0BDEC491}"/>
                  </a:ext>
                </a:extLst>
              </p:cNvPr>
              <p:cNvSpPr/>
              <p:nvPr/>
            </p:nvSpPr>
            <p:spPr>
              <a:xfrm>
                <a:off x="6985000" y="53101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6" name="矩形 68">
                <a:extLst>
                  <a:ext uri="{FF2B5EF4-FFF2-40B4-BE49-F238E27FC236}">
                    <a16:creationId xmlns:a16="http://schemas.microsoft.com/office/drawing/2014/main" id="{B4B2D4E4-9884-4694-BF89-C56C68020F42}"/>
                  </a:ext>
                </a:extLst>
              </p:cNvPr>
              <p:cNvSpPr/>
              <p:nvPr/>
            </p:nvSpPr>
            <p:spPr>
              <a:xfrm>
                <a:off x="6681788" y="53101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7" name="矩形 69">
                <a:extLst>
                  <a:ext uri="{FF2B5EF4-FFF2-40B4-BE49-F238E27FC236}">
                    <a16:creationId xmlns:a16="http://schemas.microsoft.com/office/drawing/2014/main" id="{81C7368C-CCBA-4952-B907-0D8FC78537C4}"/>
                  </a:ext>
                </a:extLst>
              </p:cNvPr>
              <p:cNvSpPr/>
              <p:nvPr/>
            </p:nvSpPr>
            <p:spPr>
              <a:xfrm>
                <a:off x="6378575" y="53101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8" name="矩形 70">
                <a:extLst>
                  <a:ext uri="{FF2B5EF4-FFF2-40B4-BE49-F238E27FC236}">
                    <a16:creationId xmlns:a16="http://schemas.microsoft.com/office/drawing/2014/main" id="{BA682914-DEC5-440D-AAE6-CDDAB38F6BBB}"/>
                  </a:ext>
                </a:extLst>
              </p:cNvPr>
              <p:cNvSpPr/>
              <p:nvPr/>
            </p:nvSpPr>
            <p:spPr>
              <a:xfrm>
                <a:off x="6075363" y="53101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9" name="矩形 71">
                <a:extLst>
                  <a:ext uri="{FF2B5EF4-FFF2-40B4-BE49-F238E27FC236}">
                    <a16:creationId xmlns:a16="http://schemas.microsoft.com/office/drawing/2014/main" id="{313CAB47-2314-4597-91A2-E025F39A2D62}"/>
                  </a:ext>
                </a:extLst>
              </p:cNvPr>
              <p:cNvSpPr/>
              <p:nvPr/>
            </p:nvSpPr>
            <p:spPr>
              <a:xfrm>
                <a:off x="8501063" y="50022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0" name="矩形 72">
                <a:extLst>
                  <a:ext uri="{FF2B5EF4-FFF2-40B4-BE49-F238E27FC236}">
                    <a16:creationId xmlns:a16="http://schemas.microsoft.com/office/drawing/2014/main" id="{3C9F4C2A-4B72-48E8-8745-F34547C0B9EB}"/>
                  </a:ext>
                </a:extLst>
              </p:cNvPr>
              <p:cNvSpPr/>
              <p:nvPr/>
            </p:nvSpPr>
            <p:spPr>
              <a:xfrm>
                <a:off x="8197850" y="50022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1" name="矩形 73">
                <a:extLst>
                  <a:ext uri="{FF2B5EF4-FFF2-40B4-BE49-F238E27FC236}">
                    <a16:creationId xmlns:a16="http://schemas.microsoft.com/office/drawing/2014/main" id="{A59EB3C8-16A3-4D25-A360-9D4F6C3EA339}"/>
                  </a:ext>
                </a:extLst>
              </p:cNvPr>
              <p:cNvSpPr/>
              <p:nvPr/>
            </p:nvSpPr>
            <p:spPr>
              <a:xfrm>
                <a:off x="7894638" y="50022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2" name="矩形 74">
                <a:extLst>
                  <a:ext uri="{FF2B5EF4-FFF2-40B4-BE49-F238E27FC236}">
                    <a16:creationId xmlns:a16="http://schemas.microsoft.com/office/drawing/2014/main" id="{00D63128-8863-41B3-83BC-70841DAE8802}"/>
                  </a:ext>
                </a:extLst>
              </p:cNvPr>
              <p:cNvSpPr/>
              <p:nvPr/>
            </p:nvSpPr>
            <p:spPr>
              <a:xfrm>
                <a:off x="7580313" y="500221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3" name="矩形 75">
                <a:extLst>
                  <a:ext uri="{FF2B5EF4-FFF2-40B4-BE49-F238E27FC236}">
                    <a16:creationId xmlns:a16="http://schemas.microsoft.com/office/drawing/2014/main" id="{9E12ED8F-E1B3-40B5-9CB2-EC0B0B97A13C}"/>
                  </a:ext>
                </a:extLst>
              </p:cNvPr>
              <p:cNvSpPr/>
              <p:nvPr/>
            </p:nvSpPr>
            <p:spPr>
              <a:xfrm>
                <a:off x="7288213" y="500221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4" name="矩形 76">
                <a:extLst>
                  <a:ext uri="{FF2B5EF4-FFF2-40B4-BE49-F238E27FC236}">
                    <a16:creationId xmlns:a16="http://schemas.microsoft.com/office/drawing/2014/main" id="{64C31A4A-847F-409D-A6F0-1DD157B76273}"/>
                  </a:ext>
                </a:extLst>
              </p:cNvPr>
              <p:cNvSpPr/>
              <p:nvPr/>
            </p:nvSpPr>
            <p:spPr>
              <a:xfrm>
                <a:off x="6985000" y="50022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5" name="矩形 77">
                <a:extLst>
                  <a:ext uri="{FF2B5EF4-FFF2-40B4-BE49-F238E27FC236}">
                    <a16:creationId xmlns:a16="http://schemas.microsoft.com/office/drawing/2014/main" id="{34899BA4-0799-4DA3-8CAC-04D66BB8CA69}"/>
                  </a:ext>
                </a:extLst>
              </p:cNvPr>
              <p:cNvSpPr/>
              <p:nvPr/>
            </p:nvSpPr>
            <p:spPr>
              <a:xfrm>
                <a:off x="6681788" y="50022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6" name="矩形 78">
                <a:extLst>
                  <a:ext uri="{FF2B5EF4-FFF2-40B4-BE49-F238E27FC236}">
                    <a16:creationId xmlns:a16="http://schemas.microsoft.com/office/drawing/2014/main" id="{4445DF98-5A37-4A24-A7BB-CD30CDAB08C4}"/>
                  </a:ext>
                </a:extLst>
              </p:cNvPr>
              <p:cNvSpPr/>
              <p:nvPr/>
            </p:nvSpPr>
            <p:spPr>
              <a:xfrm>
                <a:off x="6378575" y="50022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7" name="矩形 79">
                <a:extLst>
                  <a:ext uri="{FF2B5EF4-FFF2-40B4-BE49-F238E27FC236}">
                    <a16:creationId xmlns:a16="http://schemas.microsoft.com/office/drawing/2014/main" id="{6878C369-BA62-40DB-BDC2-61FD8541ED15}"/>
                  </a:ext>
                </a:extLst>
              </p:cNvPr>
              <p:cNvSpPr/>
              <p:nvPr/>
            </p:nvSpPr>
            <p:spPr>
              <a:xfrm>
                <a:off x="6075363" y="50022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8" name="矩形 80">
                <a:extLst>
                  <a:ext uri="{FF2B5EF4-FFF2-40B4-BE49-F238E27FC236}">
                    <a16:creationId xmlns:a16="http://schemas.microsoft.com/office/drawing/2014/main" id="{0F7E2B86-A589-491D-8386-88BBACE37E3D}"/>
                  </a:ext>
                </a:extLst>
              </p:cNvPr>
              <p:cNvSpPr/>
              <p:nvPr/>
            </p:nvSpPr>
            <p:spPr>
              <a:xfrm>
                <a:off x="8501063" y="46942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9" name="矩形 81">
                <a:extLst>
                  <a:ext uri="{FF2B5EF4-FFF2-40B4-BE49-F238E27FC236}">
                    <a16:creationId xmlns:a16="http://schemas.microsoft.com/office/drawing/2014/main" id="{C73631C4-0791-44A9-84C6-9AF6E002DB3C}"/>
                  </a:ext>
                </a:extLst>
              </p:cNvPr>
              <p:cNvSpPr/>
              <p:nvPr/>
            </p:nvSpPr>
            <p:spPr>
              <a:xfrm>
                <a:off x="8197850" y="46942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0" name="矩形 82">
                <a:extLst>
                  <a:ext uri="{FF2B5EF4-FFF2-40B4-BE49-F238E27FC236}">
                    <a16:creationId xmlns:a16="http://schemas.microsoft.com/office/drawing/2014/main" id="{5E7CEBC9-7504-456D-A938-EB8C87DE68E7}"/>
                  </a:ext>
                </a:extLst>
              </p:cNvPr>
              <p:cNvSpPr/>
              <p:nvPr/>
            </p:nvSpPr>
            <p:spPr>
              <a:xfrm>
                <a:off x="7894638" y="46942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1" name="矩形 83">
                <a:extLst>
                  <a:ext uri="{FF2B5EF4-FFF2-40B4-BE49-F238E27FC236}">
                    <a16:creationId xmlns:a16="http://schemas.microsoft.com/office/drawing/2014/main" id="{2C4A47F9-AB50-4867-A28C-901F3DFBE8E3}"/>
                  </a:ext>
                </a:extLst>
              </p:cNvPr>
              <p:cNvSpPr/>
              <p:nvPr/>
            </p:nvSpPr>
            <p:spPr>
              <a:xfrm>
                <a:off x="7580313" y="469423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2" name="矩形 84">
                <a:extLst>
                  <a:ext uri="{FF2B5EF4-FFF2-40B4-BE49-F238E27FC236}">
                    <a16:creationId xmlns:a16="http://schemas.microsoft.com/office/drawing/2014/main" id="{37AAA0B9-5057-48F5-853B-BEAC6734D07D}"/>
                  </a:ext>
                </a:extLst>
              </p:cNvPr>
              <p:cNvSpPr/>
              <p:nvPr/>
            </p:nvSpPr>
            <p:spPr>
              <a:xfrm>
                <a:off x="7288213" y="469423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3" name="矩形 85">
                <a:extLst>
                  <a:ext uri="{FF2B5EF4-FFF2-40B4-BE49-F238E27FC236}">
                    <a16:creationId xmlns:a16="http://schemas.microsoft.com/office/drawing/2014/main" id="{B4E61607-9C19-4E83-825A-8DF7292B9056}"/>
                  </a:ext>
                </a:extLst>
              </p:cNvPr>
              <p:cNvSpPr/>
              <p:nvPr/>
            </p:nvSpPr>
            <p:spPr>
              <a:xfrm>
                <a:off x="6985000" y="46942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4" name="矩形 86">
                <a:extLst>
                  <a:ext uri="{FF2B5EF4-FFF2-40B4-BE49-F238E27FC236}">
                    <a16:creationId xmlns:a16="http://schemas.microsoft.com/office/drawing/2014/main" id="{D8952815-20D5-4FEE-8CAA-90B5854DF400}"/>
                  </a:ext>
                </a:extLst>
              </p:cNvPr>
              <p:cNvSpPr/>
              <p:nvPr/>
            </p:nvSpPr>
            <p:spPr>
              <a:xfrm>
                <a:off x="6681788" y="46942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5" name="矩形 87">
                <a:extLst>
                  <a:ext uri="{FF2B5EF4-FFF2-40B4-BE49-F238E27FC236}">
                    <a16:creationId xmlns:a16="http://schemas.microsoft.com/office/drawing/2014/main" id="{60B11FAD-F96A-4717-941F-4B6A890AC6DB}"/>
                  </a:ext>
                </a:extLst>
              </p:cNvPr>
              <p:cNvSpPr/>
              <p:nvPr/>
            </p:nvSpPr>
            <p:spPr>
              <a:xfrm>
                <a:off x="6378575" y="46942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6" name="矩形 88">
                <a:extLst>
                  <a:ext uri="{FF2B5EF4-FFF2-40B4-BE49-F238E27FC236}">
                    <a16:creationId xmlns:a16="http://schemas.microsoft.com/office/drawing/2014/main" id="{D3C76FD3-BA77-4A08-AFBB-7C0CFA012749}"/>
                  </a:ext>
                </a:extLst>
              </p:cNvPr>
              <p:cNvSpPr/>
              <p:nvPr/>
            </p:nvSpPr>
            <p:spPr>
              <a:xfrm>
                <a:off x="6075363" y="46942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7" name="矩形 89">
                <a:extLst>
                  <a:ext uri="{FF2B5EF4-FFF2-40B4-BE49-F238E27FC236}">
                    <a16:creationId xmlns:a16="http://schemas.microsoft.com/office/drawing/2014/main" id="{6A499B90-EB45-4EA5-8725-8BC34888A13F}"/>
                  </a:ext>
                </a:extLst>
              </p:cNvPr>
              <p:cNvSpPr/>
              <p:nvPr/>
            </p:nvSpPr>
            <p:spPr>
              <a:xfrm>
                <a:off x="8501063" y="43862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8" name="矩形 90">
                <a:extLst>
                  <a:ext uri="{FF2B5EF4-FFF2-40B4-BE49-F238E27FC236}">
                    <a16:creationId xmlns:a16="http://schemas.microsoft.com/office/drawing/2014/main" id="{92C4D4A9-AB82-435A-9AE8-B22339CE755A}"/>
                  </a:ext>
                </a:extLst>
              </p:cNvPr>
              <p:cNvSpPr/>
              <p:nvPr/>
            </p:nvSpPr>
            <p:spPr>
              <a:xfrm>
                <a:off x="8197850" y="43862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9" name="矩形 91">
                <a:extLst>
                  <a:ext uri="{FF2B5EF4-FFF2-40B4-BE49-F238E27FC236}">
                    <a16:creationId xmlns:a16="http://schemas.microsoft.com/office/drawing/2014/main" id="{1DC3A762-EC57-44DB-AA4C-4CE0D7B07EB6}"/>
                  </a:ext>
                </a:extLst>
              </p:cNvPr>
              <p:cNvSpPr/>
              <p:nvPr/>
            </p:nvSpPr>
            <p:spPr>
              <a:xfrm>
                <a:off x="7894638" y="43862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0" name="矩形 92">
                <a:extLst>
                  <a:ext uri="{FF2B5EF4-FFF2-40B4-BE49-F238E27FC236}">
                    <a16:creationId xmlns:a16="http://schemas.microsoft.com/office/drawing/2014/main" id="{43DD2AE6-42FB-4501-9331-60FF7D4CF62C}"/>
                  </a:ext>
                </a:extLst>
              </p:cNvPr>
              <p:cNvSpPr/>
              <p:nvPr/>
            </p:nvSpPr>
            <p:spPr>
              <a:xfrm>
                <a:off x="7580313" y="438626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1" name="矩形 93">
                <a:extLst>
                  <a:ext uri="{FF2B5EF4-FFF2-40B4-BE49-F238E27FC236}">
                    <a16:creationId xmlns:a16="http://schemas.microsoft.com/office/drawing/2014/main" id="{D2E396E8-EA29-4043-8CCF-7CC8CE08AA68}"/>
                  </a:ext>
                </a:extLst>
              </p:cNvPr>
              <p:cNvSpPr/>
              <p:nvPr/>
            </p:nvSpPr>
            <p:spPr>
              <a:xfrm>
                <a:off x="7288213" y="438626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2" name="矩形 94">
                <a:extLst>
                  <a:ext uri="{FF2B5EF4-FFF2-40B4-BE49-F238E27FC236}">
                    <a16:creationId xmlns:a16="http://schemas.microsoft.com/office/drawing/2014/main" id="{74DDCDF2-0EDE-4923-B7FA-5FDCB7980E66}"/>
                  </a:ext>
                </a:extLst>
              </p:cNvPr>
              <p:cNvSpPr/>
              <p:nvPr/>
            </p:nvSpPr>
            <p:spPr>
              <a:xfrm>
                <a:off x="6985000" y="43862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3" name="矩形 95">
                <a:extLst>
                  <a:ext uri="{FF2B5EF4-FFF2-40B4-BE49-F238E27FC236}">
                    <a16:creationId xmlns:a16="http://schemas.microsoft.com/office/drawing/2014/main" id="{05242B0B-224C-4344-B3D4-451776CFE68F}"/>
                  </a:ext>
                </a:extLst>
              </p:cNvPr>
              <p:cNvSpPr/>
              <p:nvPr/>
            </p:nvSpPr>
            <p:spPr>
              <a:xfrm>
                <a:off x="6681788" y="43862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4" name="矩形 96">
                <a:extLst>
                  <a:ext uri="{FF2B5EF4-FFF2-40B4-BE49-F238E27FC236}">
                    <a16:creationId xmlns:a16="http://schemas.microsoft.com/office/drawing/2014/main" id="{073A0C97-BD3C-4DE7-AAF9-9ACD4EF2B10D}"/>
                  </a:ext>
                </a:extLst>
              </p:cNvPr>
              <p:cNvSpPr/>
              <p:nvPr/>
            </p:nvSpPr>
            <p:spPr>
              <a:xfrm>
                <a:off x="6378575" y="43862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5" name="矩形 97">
                <a:extLst>
                  <a:ext uri="{FF2B5EF4-FFF2-40B4-BE49-F238E27FC236}">
                    <a16:creationId xmlns:a16="http://schemas.microsoft.com/office/drawing/2014/main" id="{7FB97B43-F423-43CE-A725-C3F3C0DAE982}"/>
                  </a:ext>
                </a:extLst>
              </p:cNvPr>
              <p:cNvSpPr/>
              <p:nvPr/>
            </p:nvSpPr>
            <p:spPr>
              <a:xfrm>
                <a:off x="6075363" y="43862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6" name="矩形 98">
                <a:extLst>
                  <a:ext uri="{FF2B5EF4-FFF2-40B4-BE49-F238E27FC236}">
                    <a16:creationId xmlns:a16="http://schemas.microsoft.com/office/drawing/2014/main" id="{3A8902F4-BF20-4BF3-9E93-4A14370DB9DB}"/>
                  </a:ext>
                </a:extLst>
              </p:cNvPr>
              <p:cNvSpPr/>
              <p:nvPr/>
            </p:nvSpPr>
            <p:spPr>
              <a:xfrm>
                <a:off x="8501063" y="40782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7" name="矩形 99">
                <a:extLst>
                  <a:ext uri="{FF2B5EF4-FFF2-40B4-BE49-F238E27FC236}">
                    <a16:creationId xmlns:a16="http://schemas.microsoft.com/office/drawing/2014/main" id="{39D396C9-8C6D-4F27-8D23-F6260496096C}"/>
                  </a:ext>
                </a:extLst>
              </p:cNvPr>
              <p:cNvSpPr/>
              <p:nvPr/>
            </p:nvSpPr>
            <p:spPr>
              <a:xfrm>
                <a:off x="8197850" y="40782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8" name="矩形 100">
                <a:extLst>
                  <a:ext uri="{FF2B5EF4-FFF2-40B4-BE49-F238E27FC236}">
                    <a16:creationId xmlns:a16="http://schemas.microsoft.com/office/drawing/2014/main" id="{4F8A6628-58A6-46EE-B70B-3924D91C45E9}"/>
                  </a:ext>
                </a:extLst>
              </p:cNvPr>
              <p:cNvSpPr/>
              <p:nvPr/>
            </p:nvSpPr>
            <p:spPr>
              <a:xfrm>
                <a:off x="7894638" y="40782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9" name="矩形 101">
                <a:extLst>
                  <a:ext uri="{FF2B5EF4-FFF2-40B4-BE49-F238E27FC236}">
                    <a16:creationId xmlns:a16="http://schemas.microsoft.com/office/drawing/2014/main" id="{25264D75-126B-4694-9B2D-BF2AC55BD20E}"/>
                  </a:ext>
                </a:extLst>
              </p:cNvPr>
              <p:cNvSpPr/>
              <p:nvPr/>
            </p:nvSpPr>
            <p:spPr>
              <a:xfrm>
                <a:off x="7580313" y="407828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10" name="矩形 102">
                <a:extLst>
                  <a:ext uri="{FF2B5EF4-FFF2-40B4-BE49-F238E27FC236}">
                    <a16:creationId xmlns:a16="http://schemas.microsoft.com/office/drawing/2014/main" id="{EF5CC408-06DD-4E0C-94ED-20C233A2971F}"/>
                  </a:ext>
                </a:extLst>
              </p:cNvPr>
              <p:cNvSpPr/>
              <p:nvPr/>
            </p:nvSpPr>
            <p:spPr>
              <a:xfrm>
                <a:off x="7288213" y="407828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11" name="矩形 103">
                <a:extLst>
                  <a:ext uri="{FF2B5EF4-FFF2-40B4-BE49-F238E27FC236}">
                    <a16:creationId xmlns:a16="http://schemas.microsoft.com/office/drawing/2014/main" id="{1BC73130-CE86-4B28-B906-B227EC4EE988}"/>
                  </a:ext>
                </a:extLst>
              </p:cNvPr>
              <p:cNvSpPr/>
              <p:nvPr/>
            </p:nvSpPr>
            <p:spPr>
              <a:xfrm>
                <a:off x="6985000" y="40782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12" name="矩形 104">
                <a:extLst>
                  <a:ext uri="{FF2B5EF4-FFF2-40B4-BE49-F238E27FC236}">
                    <a16:creationId xmlns:a16="http://schemas.microsoft.com/office/drawing/2014/main" id="{72E924F1-FEB1-4B87-A7C9-C3989E9E7DF4}"/>
                  </a:ext>
                </a:extLst>
              </p:cNvPr>
              <p:cNvSpPr/>
              <p:nvPr/>
            </p:nvSpPr>
            <p:spPr>
              <a:xfrm>
                <a:off x="6681788" y="40782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13" name="矩形 105">
                <a:extLst>
                  <a:ext uri="{FF2B5EF4-FFF2-40B4-BE49-F238E27FC236}">
                    <a16:creationId xmlns:a16="http://schemas.microsoft.com/office/drawing/2014/main" id="{673D51EF-89EC-4F48-8990-A84EA58A1114}"/>
                  </a:ext>
                </a:extLst>
              </p:cNvPr>
              <p:cNvSpPr/>
              <p:nvPr/>
            </p:nvSpPr>
            <p:spPr>
              <a:xfrm>
                <a:off x="6378575" y="40782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14" name="矩形 106">
                <a:extLst>
                  <a:ext uri="{FF2B5EF4-FFF2-40B4-BE49-F238E27FC236}">
                    <a16:creationId xmlns:a16="http://schemas.microsoft.com/office/drawing/2014/main" id="{2796F251-9738-478D-93B5-F66231FA5429}"/>
                  </a:ext>
                </a:extLst>
              </p:cNvPr>
              <p:cNvSpPr/>
              <p:nvPr/>
            </p:nvSpPr>
            <p:spPr>
              <a:xfrm>
                <a:off x="6075363" y="40782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15" name="矩形 107">
                <a:extLst>
                  <a:ext uri="{FF2B5EF4-FFF2-40B4-BE49-F238E27FC236}">
                    <a16:creationId xmlns:a16="http://schemas.microsoft.com/office/drawing/2014/main" id="{1A6153AA-768F-4399-B56F-BADCE3B5BF25}"/>
                  </a:ext>
                </a:extLst>
              </p:cNvPr>
              <p:cNvSpPr/>
              <p:nvPr/>
            </p:nvSpPr>
            <p:spPr>
              <a:xfrm>
                <a:off x="8501063" y="37703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16" name="矩形 108">
                <a:extLst>
                  <a:ext uri="{FF2B5EF4-FFF2-40B4-BE49-F238E27FC236}">
                    <a16:creationId xmlns:a16="http://schemas.microsoft.com/office/drawing/2014/main" id="{9BF8E6AB-66A3-4D28-A4BB-FDFF0EB75E3C}"/>
                  </a:ext>
                </a:extLst>
              </p:cNvPr>
              <p:cNvSpPr/>
              <p:nvPr/>
            </p:nvSpPr>
            <p:spPr>
              <a:xfrm>
                <a:off x="8197850" y="37703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17" name="矩形 109">
                <a:extLst>
                  <a:ext uri="{FF2B5EF4-FFF2-40B4-BE49-F238E27FC236}">
                    <a16:creationId xmlns:a16="http://schemas.microsoft.com/office/drawing/2014/main" id="{D87D1E7D-37D8-4BDA-B43C-88E29CDFB327}"/>
                  </a:ext>
                </a:extLst>
              </p:cNvPr>
              <p:cNvSpPr/>
              <p:nvPr/>
            </p:nvSpPr>
            <p:spPr>
              <a:xfrm>
                <a:off x="7894638" y="37703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18" name="矩形 110">
                <a:extLst>
                  <a:ext uri="{FF2B5EF4-FFF2-40B4-BE49-F238E27FC236}">
                    <a16:creationId xmlns:a16="http://schemas.microsoft.com/office/drawing/2014/main" id="{0F9FF6AC-D30E-408F-9AAF-9A4AFEADEBA1}"/>
                  </a:ext>
                </a:extLst>
              </p:cNvPr>
              <p:cNvSpPr/>
              <p:nvPr/>
            </p:nvSpPr>
            <p:spPr>
              <a:xfrm>
                <a:off x="7580313" y="377031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19" name="矩形 111">
                <a:extLst>
                  <a:ext uri="{FF2B5EF4-FFF2-40B4-BE49-F238E27FC236}">
                    <a16:creationId xmlns:a16="http://schemas.microsoft.com/office/drawing/2014/main" id="{5F22FCD8-6553-48CE-8D07-E41B446EBDC6}"/>
                  </a:ext>
                </a:extLst>
              </p:cNvPr>
              <p:cNvSpPr/>
              <p:nvPr/>
            </p:nvSpPr>
            <p:spPr>
              <a:xfrm>
                <a:off x="7288213" y="377031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20" name="矩形 112">
                <a:extLst>
                  <a:ext uri="{FF2B5EF4-FFF2-40B4-BE49-F238E27FC236}">
                    <a16:creationId xmlns:a16="http://schemas.microsoft.com/office/drawing/2014/main" id="{C0C72B75-7C72-4951-A1BF-F492A514337D}"/>
                  </a:ext>
                </a:extLst>
              </p:cNvPr>
              <p:cNvSpPr/>
              <p:nvPr/>
            </p:nvSpPr>
            <p:spPr>
              <a:xfrm>
                <a:off x="6985000" y="37703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21" name="矩形 113">
                <a:extLst>
                  <a:ext uri="{FF2B5EF4-FFF2-40B4-BE49-F238E27FC236}">
                    <a16:creationId xmlns:a16="http://schemas.microsoft.com/office/drawing/2014/main" id="{7124F418-E29B-4069-BF89-590933E1BB31}"/>
                  </a:ext>
                </a:extLst>
              </p:cNvPr>
              <p:cNvSpPr/>
              <p:nvPr/>
            </p:nvSpPr>
            <p:spPr>
              <a:xfrm>
                <a:off x="6681788" y="37703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22" name="矩形 114">
                <a:extLst>
                  <a:ext uri="{FF2B5EF4-FFF2-40B4-BE49-F238E27FC236}">
                    <a16:creationId xmlns:a16="http://schemas.microsoft.com/office/drawing/2014/main" id="{AE842D98-E46A-46BD-B357-96B19AD241D3}"/>
                  </a:ext>
                </a:extLst>
              </p:cNvPr>
              <p:cNvSpPr/>
              <p:nvPr/>
            </p:nvSpPr>
            <p:spPr>
              <a:xfrm>
                <a:off x="6378575" y="37703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23" name="矩形 115">
                <a:extLst>
                  <a:ext uri="{FF2B5EF4-FFF2-40B4-BE49-F238E27FC236}">
                    <a16:creationId xmlns:a16="http://schemas.microsoft.com/office/drawing/2014/main" id="{CE9D9443-D041-445F-8ECB-2DE60734746E}"/>
                  </a:ext>
                </a:extLst>
              </p:cNvPr>
              <p:cNvSpPr/>
              <p:nvPr/>
            </p:nvSpPr>
            <p:spPr>
              <a:xfrm>
                <a:off x="6075363" y="37703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24" name="矩形 116">
                <a:extLst>
                  <a:ext uri="{FF2B5EF4-FFF2-40B4-BE49-F238E27FC236}">
                    <a16:creationId xmlns:a16="http://schemas.microsoft.com/office/drawing/2014/main" id="{86128895-618B-4B99-A84C-CFA1827643D6}"/>
                  </a:ext>
                </a:extLst>
              </p:cNvPr>
              <p:cNvSpPr/>
              <p:nvPr/>
            </p:nvSpPr>
            <p:spPr>
              <a:xfrm>
                <a:off x="8501063" y="34623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25" name="矩形 117">
                <a:extLst>
                  <a:ext uri="{FF2B5EF4-FFF2-40B4-BE49-F238E27FC236}">
                    <a16:creationId xmlns:a16="http://schemas.microsoft.com/office/drawing/2014/main" id="{101B14E2-F445-4F4C-803F-2FDC465FAF26}"/>
                  </a:ext>
                </a:extLst>
              </p:cNvPr>
              <p:cNvSpPr/>
              <p:nvPr/>
            </p:nvSpPr>
            <p:spPr>
              <a:xfrm>
                <a:off x="8197850" y="34623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26" name="矩形 118">
                <a:extLst>
                  <a:ext uri="{FF2B5EF4-FFF2-40B4-BE49-F238E27FC236}">
                    <a16:creationId xmlns:a16="http://schemas.microsoft.com/office/drawing/2014/main" id="{023D6724-C75B-4504-B105-ED8D96D5312C}"/>
                  </a:ext>
                </a:extLst>
              </p:cNvPr>
              <p:cNvSpPr/>
              <p:nvPr/>
            </p:nvSpPr>
            <p:spPr>
              <a:xfrm>
                <a:off x="7894638" y="34623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27" name="矩形 119">
                <a:extLst>
                  <a:ext uri="{FF2B5EF4-FFF2-40B4-BE49-F238E27FC236}">
                    <a16:creationId xmlns:a16="http://schemas.microsoft.com/office/drawing/2014/main" id="{996FC8F5-23CF-4147-894E-78024FA7CDC7}"/>
                  </a:ext>
                </a:extLst>
              </p:cNvPr>
              <p:cNvSpPr/>
              <p:nvPr/>
            </p:nvSpPr>
            <p:spPr>
              <a:xfrm>
                <a:off x="7580313" y="346233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28" name="矩形 120">
                <a:extLst>
                  <a:ext uri="{FF2B5EF4-FFF2-40B4-BE49-F238E27FC236}">
                    <a16:creationId xmlns:a16="http://schemas.microsoft.com/office/drawing/2014/main" id="{9668D00B-00CD-4375-A015-7A8C121427C7}"/>
                  </a:ext>
                </a:extLst>
              </p:cNvPr>
              <p:cNvSpPr/>
              <p:nvPr/>
            </p:nvSpPr>
            <p:spPr>
              <a:xfrm>
                <a:off x="7288213" y="346233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29" name="矩形 121">
                <a:extLst>
                  <a:ext uri="{FF2B5EF4-FFF2-40B4-BE49-F238E27FC236}">
                    <a16:creationId xmlns:a16="http://schemas.microsoft.com/office/drawing/2014/main" id="{0511D8A6-3423-4023-9A83-524133EF6588}"/>
                  </a:ext>
                </a:extLst>
              </p:cNvPr>
              <p:cNvSpPr/>
              <p:nvPr/>
            </p:nvSpPr>
            <p:spPr>
              <a:xfrm>
                <a:off x="6985000" y="34623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30" name="矩形 122">
                <a:extLst>
                  <a:ext uri="{FF2B5EF4-FFF2-40B4-BE49-F238E27FC236}">
                    <a16:creationId xmlns:a16="http://schemas.microsoft.com/office/drawing/2014/main" id="{5E2CD6FB-9AEA-46E3-B700-8D6D93ABF52F}"/>
                  </a:ext>
                </a:extLst>
              </p:cNvPr>
              <p:cNvSpPr/>
              <p:nvPr/>
            </p:nvSpPr>
            <p:spPr>
              <a:xfrm>
                <a:off x="6681788" y="34623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31" name="矩形 123">
                <a:extLst>
                  <a:ext uri="{FF2B5EF4-FFF2-40B4-BE49-F238E27FC236}">
                    <a16:creationId xmlns:a16="http://schemas.microsoft.com/office/drawing/2014/main" id="{E0AE2CA3-4548-4956-BC86-6F7ABC312C2F}"/>
                  </a:ext>
                </a:extLst>
              </p:cNvPr>
              <p:cNvSpPr/>
              <p:nvPr/>
            </p:nvSpPr>
            <p:spPr>
              <a:xfrm>
                <a:off x="6378575" y="34623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32" name="矩形 124">
                <a:extLst>
                  <a:ext uri="{FF2B5EF4-FFF2-40B4-BE49-F238E27FC236}">
                    <a16:creationId xmlns:a16="http://schemas.microsoft.com/office/drawing/2014/main" id="{C74B5699-D40D-4822-9D81-7B345D775192}"/>
                  </a:ext>
                </a:extLst>
              </p:cNvPr>
              <p:cNvSpPr/>
              <p:nvPr/>
            </p:nvSpPr>
            <p:spPr>
              <a:xfrm>
                <a:off x="6075363" y="34623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33" name="矩形 125">
                <a:extLst>
                  <a:ext uri="{FF2B5EF4-FFF2-40B4-BE49-F238E27FC236}">
                    <a16:creationId xmlns:a16="http://schemas.microsoft.com/office/drawing/2014/main" id="{C9469504-C1D0-487B-B239-2874425CB1E2}"/>
                  </a:ext>
                </a:extLst>
              </p:cNvPr>
              <p:cNvSpPr/>
              <p:nvPr/>
            </p:nvSpPr>
            <p:spPr>
              <a:xfrm>
                <a:off x="8501063" y="31543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34" name="矩形 126">
                <a:extLst>
                  <a:ext uri="{FF2B5EF4-FFF2-40B4-BE49-F238E27FC236}">
                    <a16:creationId xmlns:a16="http://schemas.microsoft.com/office/drawing/2014/main" id="{8C6AF505-40B5-4365-AA51-436F1F7A44BE}"/>
                  </a:ext>
                </a:extLst>
              </p:cNvPr>
              <p:cNvSpPr/>
              <p:nvPr/>
            </p:nvSpPr>
            <p:spPr>
              <a:xfrm>
                <a:off x="8197850" y="31543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35" name="矩形 127">
                <a:extLst>
                  <a:ext uri="{FF2B5EF4-FFF2-40B4-BE49-F238E27FC236}">
                    <a16:creationId xmlns:a16="http://schemas.microsoft.com/office/drawing/2014/main" id="{EC4A3B1E-49C6-41D0-9D1A-979A62E073AD}"/>
                  </a:ext>
                </a:extLst>
              </p:cNvPr>
              <p:cNvSpPr/>
              <p:nvPr/>
            </p:nvSpPr>
            <p:spPr>
              <a:xfrm>
                <a:off x="7894638" y="31543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36" name="矩形 128">
                <a:extLst>
                  <a:ext uri="{FF2B5EF4-FFF2-40B4-BE49-F238E27FC236}">
                    <a16:creationId xmlns:a16="http://schemas.microsoft.com/office/drawing/2014/main" id="{793F1B1B-FECA-4BC9-A125-9C693828DFCC}"/>
                  </a:ext>
                </a:extLst>
              </p:cNvPr>
              <p:cNvSpPr/>
              <p:nvPr/>
            </p:nvSpPr>
            <p:spPr>
              <a:xfrm>
                <a:off x="7580313" y="315436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37" name="矩形 129">
                <a:extLst>
                  <a:ext uri="{FF2B5EF4-FFF2-40B4-BE49-F238E27FC236}">
                    <a16:creationId xmlns:a16="http://schemas.microsoft.com/office/drawing/2014/main" id="{73B74939-D04F-4A93-95D8-ABFDC4F1B1F4}"/>
                  </a:ext>
                </a:extLst>
              </p:cNvPr>
              <p:cNvSpPr/>
              <p:nvPr/>
            </p:nvSpPr>
            <p:spPr>
              <a:xfrm>
                <a:off x="7288213" y="315436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38" name="矩形 130">
                <a:extLst>
                  <a:ext uri="{FF2B5EF4-FFF2-40B4-BE49-F238E27FC236}">
                    <a16:creationId xmlns:a16="http://schemas.microsoft.com/office/drawing/2014/main" id="{A947DE05-EE16-44F9-A150-E40138290BF7}"/>
                  </a:ext>
                </a:extLst>
              </p:cNvPr>
              <p:cNvSpPr/>
              <p:nvPr/>
            </p:nvSpPr>
            <p:spPr>
              <a:xfrm>
                <a:off x="6985000" y="31543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39" name="矩形 131">
                <a:extLst>
                  <a:ext uri="{FF2B5EF4-FFF2-40B4-BE49-F238E27FC236}">
                    <a16:creationId xmlns:a16="http://schemas.microsoft.com/office/drawing/2014/main" id="{92344F4D-8115-4D2B-A93E-4FB9E60A7A2B}"/>
                  </a:ext>
                </a:extLst>
              </p:cNvPr>
              <p:cNvSpPr/>
              <p:nvPr/>
            </p:nvSpPr>
            <p:spPr>
              <a:xfrm>
                <a:off x="6681788" y="31543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0" name="矩形 132">
                <a:extLst>
                  <a:ext uri="{FF2B5EF4-FFF2-40B4-BE49-F238E27FC236}">
                    <a16:creationId xmlns:a16="http://schemas.microsoft.com/office/drawing/2014/main" id="{00C06D6E-8303-4EBA-8438-BE53614A18CD}"/>
                  </a:ext>
                </a:extLst>
              </p:cNvPr>
              <p:cNvSpPr/>
              <p:nvPr/>
            </p:nvSpPr>
            <p:spPr>
              <a:xfrm>
                <a:off x="6378575" y="31543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1" name="矩形 133">
                <a:extLst>
                  <a:ext uri="{FF2B5EF4-FFF2-40B4-BE49-F238E27FC236}">
                    <a16:creationId xmlns:a16="http://schemas.microsoft.com/office/drawing/2014/main" id="{23EE8150-8BAC-4DA0-924F-0A2C7CDFDB46}"/>
                  </a:ext>
                </a:extLst>
              </p:cNvPr>
              <p:cNvSpPr/>
              <p:nvPr/>
            </p:nvSpPr>
            <p:spPr>
              <a:xfrm>
                <a:off x="6075363" y="31543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2" name="矩形 134">
                <a:extLst>
                  <a:ext uri="{FF2B5EF4-FFF2-40B4-BE49-F238E27FC236}">
                    <a16:creationId xmlns:a16="http://schemas.microsoft.com/office/drawing/2014/main" id="{20490448-320A-43A4-96DE-ACF6A3870F01}"/>
                  </a:ext>
                </a:extLst>
              </p:cNvPr>
              <p:cNvSpPr/>
              <p:nvPr/>
            </p:nvSpPr>
            <p:spPr>
              <a:xfrm>
                <a:off x="8501063" y="28463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3" name="矩形 135">
                <a:extLst>
                  <a:ext uri="{FF2B5EF4-FFF2-40B4-BE49-F238E27FC236}">
                    <a16:creationId xmlns:a16="http://schemas.microsoft.com/office/drawing/2014/main" id="{51B01739-A5E9-4DAF-B08B-57576AE44C6B}"/>
                  </a:ext>
                </a:extLst>
              </p:cNvPr>
              <p:cNvSpPr/>
              <p:nvPr/>
            </p:nvSpPr>
            <p:spPr>
              <a:xfrm>
                <a:off x="8197850" y="28463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4" name="矩形 136">
                <a:extLst>
                  <a:ext uri="{FF2B5EF4-FFF2-40B4-BE49-F238E27FC236}">
                    <a16:creationId xmlns:a16="http://schemas.microsoft.com/office/drawing/2014/main" id="{9A704429-9FC5-4CD0-82B4-B8327D21420A}"/>
                  </a:ext>
                </a:extLst>
              </p:cNvPr>
              <p:cNvSpPr/>
              <p:nvPr/>
            </p:nvSpPr>
            <p:spPr>
              <a:xfrm>
                <a:off x="7894638" y="28463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5" name="矩形 137">
                <a:extLst>
                  <a:ext uri="{FF2B5EF4-FFF2-40B4-BE49-F238E27FC236}">
                    <a16:creationId xmlns:a16="http://schemas.microsoft.com/office/drawing/2014/main" id="{2F9357C0-EA53-49C6-B583-9CF11A29728A}"/>
                  </a:ext>
                </a:extLst>
              </p:cNvPr>
              <p:cNvSpPr/>
              <p:nvPr/>
            </p:nvSpPr>
            <p:spPr>
              <a:xfrm>
                <a:off x="7580313" y="284638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6" name="矩形 138">
                <a:extLst>
                  <a:ext uri="{FF2B5EF4-FFF2-40B4-BE49-F238E27FC236}">
                    <a16:creationId xmlns:a16="http://schemas.microsoft.com/office/drawing/2014/main" id="{D86A2623-A242-411B-BF58-A9EDC1264D50}"/>
                  </a:ext>
                </a:extLst>
              </p:cNvPr>
              <p:cNvSpPr/>
              <p:nvPr/>
            </p:nvSpPr>
            <p:spPr>
              <a:xfrm>
                <a:off x="7288213" y="284638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7" name="矩形 139">
                <a:extLst>
                  <a:ext uri="{FF2B5EF4-FFF2-40B4-BE49-F238E27FC236}">
                    <a16:creationId xmlns:a16="http://schemas.microsoft.com/office/drawing/2014/main" id="{BFECB58E-93A1-484E-87B4-EE55807908BC}"/>
                  </a:ext>
                </a:extLst>
              </p:cNvPr>
              <p:cNvSpPr/>
              <p:nvPr/>
            </p:nvSpPr>
            <p:spPr>
              <a:xfrm>
                <a:off x="6985000" y="28463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8" name="矩形 140">
                <a:extLst>
                  <a:ext uri="{FF2B5EF4-FFF2-40B4-BE49-F238E27FC236}">
                    <a16:creationId xmlns:a16="http://schemas.microsoft.com/office/drawing/2014/main" id="{0E2FA082-737D-4823-9D64-6A98E45C0CD9}"/>
                  </a:ext>
                </a:extLst>
              </p:cNvPr>
              <p:cNvSpPr/>
              <p:nvPr/>
            </p:nvSpPr>
            <p:spPr>
              <a:xfrm>
                <a:off x="6681788" y="28463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9" name="矩形 141">
                <a:extLst>
                  <a:ext uri="{FF2B5EF4-FFF2-40B4-BE49-F238E27FC236}">
                    <a16:creationId xmlns:a16="http://schemas.microsoft.com/office/drawing/2014/main" id="{21DB2C71-D3AD-4453-9281-0AC356E83077}"/>
                  </a:ext>
                </a:extLst>
              </p:cNvPr>
              <p:cNvSpPr/>
              <p:nvPr/>
            </p:nvSpPr>
            <p:spPr>
              <a:xfrm>
                <a:off x="6378575" y="28463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50" name="矩形 142">
                <a:extLst>
                  <a:ext uri="{FF2B5EF4-FFF2-40B4-BE49-F238E27FC236}">
                    <a16:creationId xmlns:a16="http://schemas.microsoft.com/office/drawing/2014/main" id="{536BA86F-2D24-45A4-8067-1F386D850120}"/>
                  </a:ext>
                </a:extLst>
              </p:cNvPr>
              <p:cNvSpPr/>
              <p:nvPr/>
            </p:nvSpPr>
            <p:spPr>
              <a:xfrm>
                <a:off x="6075363" y="28463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51" name="矩形 143">
                <a:extLst>
                  <a:ext uri="{FF2B5EF4-FFF2-40B4-BE49-F238E27FC236}">
                    <a16:creationId xmlns:a16="http://schemas.microsoft.com/office/drawing/2014/main" id="{F78346DE-4529-474D-8CF9-79A725914805}"/>
                  </a:ext>
                </a:extLst>
              </p:cNvPr>
              <p:cNvSpPr/>
              <p:nvPr/>
            </p:nvSpPr>
            <p:spPr>
              <a:xfrm>
                <a:off x="8501063" y="25384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52" name="矩形 144">
                <a:extLst>
                  <a:ext uri="{FF2B5EF4-FFF2-40B4-BE49-F238E27FC236}">
                    <a16:creationId xmlns:a16="http://schemas.microsoft.com/office/drawing/2014/main" id="{099C20AB-4CCB-4B42-A575-FE9B0A124FC3}"/>
                  </a:ext>
                </a:extLst>
              </p:cNvPr>
              <p:cNvSpPr/>
              <p:nvPr/>
            </p:nvSpPr>
            <p:spPr>
              <a:xfrm>
                <a:off x="8197850" y="25384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53" name="矩形 145">
                <a:extLst>
                  <a:ext uri="{FF2B5EF4-FFF2-40B4-BE49-F238E27FC236}">
                    <a16:creationId xmlns:a16="http://schemas.microsoft.com/office/drawing/2014/main" id="{D7FD161B-CC1E-42D2-A372-82E835D872FB}"/>
                  </a:ext>
                </a:extLst>
              </p:cNvPr>
              <p:cNvSpPr/>
              <p:nvPr/>
            </p:nvSpPr>
            <p:spPr>
              <a:xfrm>
                <a:off x="7894638" y="25384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54" name="矩形 146">
                <a:extLst>
                  <a:ext uri="{FF2B5EF4-FFF2-40B4-BE49-F238E27FC236}">
                    <a16:creationId xmlns:a16="http://schemas.microsoft.com/office/drawing/2014/main" id="{626AB018-3A4D-4179-BF12-A5EE2F0626F5}"/>
                  </a:ext>
                </a:extLst>
              </p:cNvPr>
              <p:cNvSpPr/>
              <p:nvPr/>
            </p:nvSpPr>
            <p:spPr>
              <a:xfrm>
                <a:off x="7580313" y="253841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55" name="矩形 147">
                <a:extLst>
                  <a:ext uri="{FF2B5EF4-FFF2-40B4-BE49-F238E27FC236}">
                    <a16:creationId xmlns:a16="http://schemas.microsoft.com/office/drawing/2014/main" id="{08DFBCB0-7CFD-4E61-B6D4-F30FFD355990}"/>
                  </a:ext>
                </a:extLst>
              </p:cNvPr>
              <p:cNvSpPr/>
              <p:nvPr/>
            </p:nvSpPr>
            <p:spPr>
              <a:xfrm>
                <a:off x="7288213" y="253841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56" name="矩形 148">
                <a:extLst>
                  <a:ext uri="{FF2B5EF4-FFF2-40B4-BE49-F238E27FC236}">
                    <a16:creationId xmlns:a16="http://schemas.microsoft.com/office/drawing/2014/main" id="{A6222E8F-7C5D-45B4-A1D7-A45DDF45FFA2}"/>
                  </a:ext>
                </a:extLst>
              </p:cNvPr>
              <p:cNvSpPr/>
              <p:nvPr/>
            </p:nvSpPr>
            <p:spPr>
              <a:xfrm>
                <a:off x="6985000" y="25384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57" name="矩形 149">
                <a:extLst>
                  <a:ext uri="{FF2B5EF4-FFF2-40B4-BE49-F238E27FC236}">
                    <a16:creationId xmlns:a16="http://schemas.microsoft.com/office/drawing/2014/main" id="{BEB7233B-598C-4A01-981A-5EB0586A6B59}"/>
                  </a:ext>
                </a:extLst>
              </p:cNvPr>
              <p:cNvSpPr/>
              <p:nvPr/>
            </p:nvSpPr>
            <p:spPr>
              <a:xfrm>
                <a:off x="6681788" y="25384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58" name="矩形 150">
                <a:extLst>
                  <a:ext uri="{FF2B5EF4-FFF2-40B4-BE49-F238E27FC236}">
                    <a16:creationId xmlns:a16="http://schemas.microsoft.com/office/drawing/2014/main" id="{F40772CE-6846-4D5D-B90D-184136AA420D}"/>
                  </a:ext>
                </a:extLst>
              </p:cNvPr>
              <p:cNvSpPr/>
              <p:nvPr/>
            </p:nvSpPr>
            <p:spPr>
              <a:xfrm>
                <a:off x="6378575" y="25384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59" name="矩形 151">
                <a:extLst>
                  <a:ext uri="{FF2B5EF4-FFF2-40B4-BE49-F238E27FC236}">
                    <a16:creationId xmlns:a16="http://schemas.microsoft.com/office/drawing/2014/main" id="{39828856-44A5-4D96-9D16-70913EFE731B}"/>
                  </a:ext>
                </a:extLst>
              </p:cNvPr>
              <p:cNvSpPr/>
              <p:nvPr/>
            </p:nvSpPr>
            <p:spPr>
              <a:xfrm>
                <a:off x="6075363" y="25384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60" name="直线 152">
                <a:extLst>
                  <a:ext uri="{FF2B5EF4-FFF2-40B4-BE49-F238E27FC236}">
                    <a16:creationId xmlns:a16="http://schemas.microsoft.com/office/drawing/2014/main" id="{7D2FC022-5BE8-41C1-A010-2D00A4E48C07}"/>
                  </a:ext>
                </a:extLst>
              </p:cNvPr>
              <p:cNvSpPr/>
              <p:nvPr/>
            </p:nvSpPr>
            <p:spPr>
              <a:xfrm>
                <a:off x="6075363" y="2538413"/>
                <a:ext cx="3638550" cy="0"/>
              </a:xfrm>
              <a:prstGeom prst="line">
                <a:avLst/>
              </a:prstGeom>
              <a:ln w="3175" cap="sq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直线 153">
                <a:extLst>
                  <a:ext uri="{FF2B5EF4-FFF2-40B4-BE49-F238E27FC236}">
                    <a16:creationId xmlns:a16="http://schemas.microsoft.com/office/drawing/2014/main" id="{D6FC499B-8294-4487-B9F6-F5C41AAA0C21}"/>
                  </a:ext>
                </a:extLst>
              </p:cNvPr>
              <p:cNvSpPr/>
              <p:nvPr/>
            </p:nvSpPr>
            <p:spPr>
              <a:xfrm>
                <a:off x="6072609" y="6232736"/>
                <a:ext cx="3638550" cy="0"/>
              </a:xfrm>
              <a:prstGeom prst="line">
                <a:avLst/>
              </a:prstGeom>
              <a:ln w="3175" cap="sq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直线 154">
                <a:extLst>
                  <a:ext uri="{FF2B5EF4-FFF2-40B4-BE49-F238E27FC236}">
                    <a16:creationId xmlns:a16="http://schemas.microsoft.com/office/drawing/2014/main" id="{1C2B8032-9F17-4BE4-98B3-AE4A014FBD4B}"/>
                  </a:ext>
                </a:extLst>
              </p:cNvPr>
              <p:cNvSpPr/>
              <p:nvPr/>
            </p:nvSpPr>
            <p:spPr>
              <a:xfrm>
                <a:off x="6075363" y="2538413"/>
                <a:ext cx="0" cy="3686175"/>
              </a:xfrm>
              <a:prstGeom prst="line">
                <a:avLst/>
              </a:prstGeom>
              <a:ln w="3175" cap="sq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直线 155">
                <a:extLst>
                  <a:ext uri="{FF2B5EF4-FFF2-40B4-BE49-F238E27FC236}">
                    <a16:creationId xmlns:a16="http://schemas.microsoft.com/office/drawing/2014/main" id="{C8A973B7-E7FA-498C-8504-D7120ED48DF7}"/>
                  </a:ext>
                </a:extLst>
              </p:cNvPr>
              <p:cNvSpPr/>
              <p:nvPr/>
            </p:nvSpPr>
            <p:spPr>
              <a:xfrm>
                <a:off x="9713913" y="2538413"/>
                <a:ext cx="0" cy="3686175"/>
              </a:xfrm>
              <a:prstGeom prst="line">
                <a:avLst/>
              </a:prstGeom>
              <a:ln w="3175" cap="sq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直线 156">
                <a:extLst>
                  <a:ext uri="{FF2B5EF4-FFF2-40B4-BE49-F238E27FC236}">
                    <a16:creationId xmlns:a16="http://schemas.microsoft.com/office/drawing/2014/main" id="{C27B24D7-90C1-4106-92F4-63769150DD99}"/>
                  </a:ext>
                </a:extLst>
              </p:cNvPr>
              <p:cNvSpPr/>
              <p:nvPr/>
            </p:nvSpPr>
            <p:spPr>
              <a:xfrm>
                <a:off x="6378575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直线 157">
                <a:extLst>
                  <a:ext uri="{FF2B5EF4-FFF2-40B4-BE49-F238E27FC236}">
                    <a16:creationId xmlns:a16="http://schemas.microsoft.com/office/drawing/2014/main" id="{957A7A4F-B9BD-49CC-ABE6-144044812D70}"/>
                  </a:ext>
                </a:extLst>
              </p:cNvPr>
              <p:cNvSpPr/>
              <p:nvPr/>
            </p:nvSpPr>
            <p:spPr>
              <a:xfrm>
                <a:off x="6681788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直线 158">
                <a:extLst>
                  <a:ext uri="{FF2B5EF4-FFF2-40B4-BE49-F238E27FC236}">
                    <a16:creationId xmlns:a16="http://schemas.microsoft.com/office/drawing/2014/main" id="{4E0CBCB8-994A-4982-996D-B6B489B84BF0}"/>
                  </a:ext>
                </a:extLst>
              </p:cNvPr>
              <p:cNvSpPr/>
              <p:nvPr/>
            </p:nvSpPr>
            <p:spPr>
              <a:xfrm>
                <a:off x="6985000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直线 159">
                <a:extLst>
                  <a:ext uri="{FF2B5EF4-FFF2-40B4-BE49-F238E27FC236}">
                    <a16:creationId xmlns:a16="http://schemas.microsoft.com/office/drawing/2014/main" id="{262ED06B-507F-47FE-B24B-C8063456C9DB}"/>
                  </a:ext>
                </a:extLst>
              </p:cNvPr>
              <p:cNvSpPr/>
              <p:nvPr/>
            </p:nvSpPr>
            <p:spPr>
              <a:xfrm>
                <a:off x="7288213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直线 160">
                <a:extLst>
                  <a:ext uri="{FF2B5EF4-FFF2-40B4-BE49-F238E27FC236}">
                    <a16:creationId xmlns:a16="http://schemas.microsoft.com/office/drawing/2014/main" id="{0DBB25D1-FDCF-4D80-A059-7D0AD65F7C31}"/>
                  </a:ext>
                </a:extLst>
              </p:cNvPr>
              <p:cNvSpPr/>
              <p:nvPr/>
            </p:nvSpPr>
            <p:spPr>
              <a:xfrm>
                <a:off x="7580313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" name="直线 161">
                <a:extLst>
                  <a:ext uri="{FF2B5EF4-FFF2-40B4-BE49-F238E27FC236}">
                    <a16:creationId xmlns:a16="http://schemas.microsoft.com/office/drawing/2014/main" id="{C0E3D6B7-DED7-44A4-B27C-B9CA235D904E}"/>
                  </a:ext>
                </a:extLst>
              </p:cNvPr>
              <p:cNvSpPr/>
              <p:nvPr/>
            </p:nvSpPr>
            <p:spPr>
              <a:xfrm>
                <a:off x="7894638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直线 162">
                <a:extLst>
                  <a:ext uri="{FF2B5EF4-FFF2-40B4-BE49-F238E27FC236}">
                    <a16:creationId xmlns:a16="http://schemas.microsoft.com/office/drawing/2014/main" id="{467E2849-95CC-4B5E-AB59-6A7F3FFEC111}"/>
                  </a:ext>
                </a:extLst>
              </p:cNvPr>
              <p:cNvSpPr/>
              <p:nvPr/>
            </p:nvSpPr>
            <p:spPr>
              <a:xfrm>
                <a:off x="8197850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直线 163">
                <a:extLst>
                  <a:ext uri="{FF2B5EF4-FFF2-40B4-BE49-F238E27FC236}">
                    <a16:creationId xmlns:a16="http://schemas.microsoft.com/office/drawing/2014/main" id="{00618C2F-BB71-480E-9B12-1F675D11C286}"/>
                  </a:ext>
                </a:extLst>
              </p:cNvPr>
              <p:cNvSpPr/>
              <p:nvPr/>
            </p:nvSpPr>
            <p:spPr>
              <a:xfrm>
                <a:off x="8501063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直线 164">
                <a:extLst>
                  <a:ext uri="{FF2B5EF4-FFF2-40B4-BE49-F238E27FC236}">
                    <a16:creationId xmlns:a16="http://schemas.microsoft.com/office/drawing/2014/main" id="{3A800ED6-3693-46DF-AB99-9B0C281F24BE}"/>
                  </a:ext>
                </a:extLst>
              </p:cNvPr>
              <p:cNvSpPr/>
              <p:nvPr/>
            </p:nvSpPr>
            <p:spPr>
              <a:xfrm>
                <a:off x="6075363" y="284638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直线 165">
                <a:extLst>
                  <a:ext uri="{FF2B5EF4-FFF2-40B4-BE49-F238E27FC236}">
                    <a16:creationId xmlns:a16="http://schemas.microsoft.com/office/drawing/2014/main" id="{9277CE7E-3E65-43AC-9D4F-AAD1A96AB6DA}"/>
                  </a:ext>
                </a:extLst>
              </p:cNvPr>
              <p:cNvSpPr/>
              <p:nvPr/>
            </p:nvSpPr>
            <p:spPr>
              <a:xfrm>
                <a:off x="6075363" y="315436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直线 166">
                <a:extLst>
                  <a:ext uri="{FF2B5EF4-FFF2-40B4-BE49-F238E27FC236}">
                    <a16:creationId xmlns:a16="http://schemas.microsoft.com/office/drawing/2014/main" id="{6321E708-323D-461D-B96A-181078E34C06}"/>
                  </a:ext>
                </a:extLst>
              </p:cNvPr>
              <p:cNvSpPr/>
              <p:nvPr/>
            </p:nvSpPr>
            <p:spPr>
              <a:xfrm>
                <a:off x="6075363" y="346233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直线 167">
                <a:extLst>
                  <a:ext uri="{FF2B5EF4-FFF2-40B4-BE49-F238E27FC236}">
                    <a16:creationId xmlns:a16="http://schemas.microsoft.com/office/drawing/2014/main" id="{A52A5815-BF9F-4D0B-9B60-09B301034CF5}"/>
                  </a:ext>
                </a:extLst>
              </p:cNvPr>
              <p:cNvSpPr/>
              <p:nvPr/>
            </p:nvSpPr>
            <p:spPr>
              <a:xfrm>
                <a:off x="6075363" y="377031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" name="直线 168">
                <a:extLst>
                  <a:ext uri="{FF2B5EF4-FFF2-40B4-BE49-F238E27FC236}">
                    <a16:creationId xmlns:a16="http://schemas.microsoft.com/office/drawing/2014/main" id="{D9F186AF-D4B2-4DA2-937D-9FC8A36A1CCC}"/>
                  </a:ext>
                </a:extLst>
              </p:cNvPr>
              <p:cNvSpPr/>
              <p:nvPr/>
            </p:nvSpPr>
            <p:spPr>
              <a:xfrm>
                <a:off x="6075363" y="407828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" name="直线 169">
                <a:extLst>
                  <a:ext uri="{FF2B5EF4-FFF2-40B4-BE49-F238E27FC236}">
                    <a16:creationId xmlns:a16="http://schemas.microsoft.com/office/drawing/2014/main" id="{44F8ECC0-6189-44BF-8797-74F1652020A1}"/>
                  </a:ext>
                </a:extLst>
              </p:cNvPr>
              <p:cNvSpPr/>
              <p:nvPr/>
            </p:nvSpPr>
            <p:spPr>
              <a:xfrm>
                <a:off x="6075363" y="438626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" name="直线 170">
                <a:extLst>
                  <a:ext uri="{FF2B5EF4-FFF2-40B4-BE49-F238E27FC236}">
                    <a16:creationId xmlns:a16="http://schemas.microsoft.com/office/drawing/2014/main" id="{965A4635-F317-49D5-B893-D2F472116DAF}"/>
                  </a:ext>
                </a:extLst>
              </p:cNvPr>
              <p:cNvSpPr/>
              <p:nvPr/>
            </p:nvSpPr>
            <p:spPr>
              <a:xfrm>
                <a:off x="6075363" y="469423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直线 171">
                <a:extLst>
                  <a:ext uri="{FF2B5EF4-FFF2-40B4-BE49-F238E27FC236}">
                    <a16:creationId xmlns:a16="http://schemas.microsoft.com/office/drawing/2014/main" id="{1FD64249-B61C-4601-9E0C-2270BA1804DC}"/>
                  </a:ext>
                </a:extLst>
              </p:cNvPr>
              <p:cNvSpPr/>
              <p:nvPr/>
            </p:nvSpPr>
            <p:spPr>
              <a:xfrm>
                <a:off x="6075363" y="500221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直线 172">
                <a:extLst>
                  <a:ext uri="{FF2B5EF4-FFF2-40B4-BE49-F238E27FC236}">
                    <a16:creationId xmlns:a16="http://schemas.microsoft.com/office/drawing/2014/main" id="{D9F26E78-1142-4342-9EC4-AC1F74BDF0EC}"/>
                  </a:ext>
                </a:extLst>
              </p:cNvPr>
              <p:cNvSpPr/>
              <p:nvPr/>
            </p:nvSpPr>
            <p:spPr>
              <a:xfrm>
                <a:off x="6075363" y="531018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" name="直线 173">
                <a:extLst>
                  <a:ext uri="{FF2B5EF4-FFF2-40B4-BE49-F238E27FC236}">
                    <a16:creationId xmlns:a16="http://schemas.microsoft.com/office/drawing/2014/main" id="{0E9450EE-1221-4C75-A471-796D164759DB}"/>
                  </a:ext>
                </a:extLst>
              </p:cNvPr>
              <p:cNvSpPr/>
              <p:nvPr/>
            </p:nvSpPr>
            <p:spPr>
              <a:xfrm>
                <a:off x="6075363" y="561816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" name="直线 174">
                <a:extLst>
                  <a:ext uri="{FF2B5EF4-FFF2-40B4-BE49-F238E27FC236}">
                    <a16:creationId xmlns:a16="http://schemas.microsoft.com/office/drawing/2014/main" id="{18CA22DE-EA3B-4F40-BF75-FBC791BD1EA2}"/>
                  </a:ext>
                </a:extLst>
              </p:cNvPr>
              <p:cNvSpPr/>
              <p:nvPr/>
            </p:nvSpPr>
            <p:spPr>
              <a:xfrm>
                <a:off x="6075363" y="592613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" name="直线 175">
                <a:extLst>
                  <a:ext uri="{FF2B5EF4-FFF2-40B4-BE49-F238E27FC236}">
                    <a16:creationId xmlns:a16="http://schemas.microsoft.com/office/drawing/2014/main" id="{85784988-A824-46A5-95AE-2C42367C78B3}"/>
                  </a:ext>
                </a:extLst>
              </p:cNvPr>
              <p:cNvSpPr/>
              <p:nvPr/>
            </p:nvSpPr>
            <p:spPr>
              <a:xfrm>
                <a:off x="8804275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" name="直线 176">
                <a:extLst>
                  <a:ext uri="{FF2B5EF4-FFF2-40B4-BE49-F238E27FC236}">
                    <a16:creationId xmlns:a16="http://schemas.microsoft.com/office/drawing/2014/main" id="{FDA7D6D9-40CB-4D92-B77C-DBD8EE587545}"/>
                  </a:ext>
                </a:extLst>
              </p:cNvPr>
              <p:cNvSpPr/>
              <p:nvPr/>
            </p:nvSpPr>
            <p:spPr>
              <a:xfrm>
                <a:off x="9107488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" name="直线 177">
                <a:extLst>
                  <a:ext uri="{FF2B5EF4-FFF2-40B4-BE49-F238E27FC236}">
                    <a16:creationId xmlns:a16="http://schemas.microsoft.com/office/drawing/2014/main" id="{78209D86-5653-43AC-845C-A098CA6ADC0B}"/>
                  </a:ext>
                </a:extLst>
              </p:cNvPr>
              <p:cNvSpPr/>
              <p:nvPr/>
            </p:nvSpPr>
            <p:spPr>
              <a:xfrm>
                <a:off x="9380538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" name="文本框 178">
                <a:extLst>
                  <a:ext uri="{FF2B5EF4-FFF2-40B4-BE49-F238E27FC236}">
                    <a16:creationId xmlns:a16="http://schemas.microsoft.com/office/drawing/2014/main" id="{BC1C9176-7A13-417A-BD31-8399DCEE3F88}"/>
                  </a:ext>
                </a:extLst>
              </p:cNvPr>
              <p:cNvSpPr txBox="1"/>
              <p:nvPr/>
            </p:nvSpPr>
            <p:spPr>
              <a:xfrm>
                <a:off x="8061325" y="4337050"/>
                <a:ext cx="296863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</a:p>
            </p:txBody>
          </p:sp>
          <p:sp>
            <p:nvSpPr>
              <p:cNvPr id="187" name="文本框 179">
                <a:extLst>
                  <a:ext uri="{FF2B5EF4-FFF2-40B4-BE49-F238E27FC236}">
                    <a16:creationId xmlns:a16="http://schemas.microsoft.com/office/drawing/2014/main" id="{43BC4AD5-017C-4406-83ED-0B5D800AE558}"/>
                  </a:ext>
                </a:extLst>
              </p:cNvPr>
              <p:cNvSpPr txBox="1"/>
              <p:nvPr/>
            </p:nvSpPr>
            <p:spPr>
              <a:xfrm>
                <a:off x="8362951" y="4337050"/>
                <a:ext cx="296863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</a:p>
            </p:txBody>
          </p:sp>
          <p:sp>
            <p:nvSpPr>
              <p:cNvPr id="188" name="文本框 180">
                <a:extLst>
                  <a:ext uri="{FF2B5EF4-FFF2-40B4-BE49-F238E27FC236}">
                    <a16:creationId xmlns:a16="http://schemas.microsoft.com/office/drawing/2014/main" id="{C2DAF116-03A3-458C-A7C1-5174FA7ED493}"/>
                  </a:ext>
                </a:extLst>
              </p:cNvPr>
              <p:cNvSpPr txBox="1"/>
              <p:nvPr/>
            </p:nvSpPr>
            <p:spPr>
              <a:xfrm>
                <a:off x="8666163" y="4337050"/>
                <a:ext cx="296861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</a:p>
            </p:txBody>
          </p:sp>
          <p:sp>
            <p:nvSpPr>
              <p:cNvPr id="189" name="文本框 181">
                <a:extLst>
                  <a:ext uri="{FF2B5EF4-FFF2-40B4-BE49-F238E27FC236}">
                    <a16:creationId xmlns:a16="http://schemas.microsoft.com/office/drawing/2014/main" id="{575F7FD2-94BB-4C4A-BBFC-89FFB22FA802}"/>
                  </a:ext>
                </a:extLst>
              </p:cNvPr>
              <p:cNvSpPr txBox="1"/>
              <p:nvPr/>
            </p:nvSpPr>
            <p:spPr>
              <a:xfrm>
                <a:off x="8955089" y="4337050"/>
                <a:ext cx="296861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</a:p>
            </p:txBody>
          </p:sp>
          <p:sp>
            <p:nvSpPr>
              <p:cNvPr id="190" name="文本框 182">
                <a:extLst>
                  <a:ext uri="{FF2B5EF4-FFF2-40B4-BE49-F238E27FC236}">
                    <a16:creationId xmlns:a16="http://schemas.microsoft.com/office/drawing/2014/main" id="{0B8832F9-19A2-4EED-9157-91FB8024D0AB}"/>
                  </a:ext>
                </a:extLst>
              </p:cNvPr>
              <p:cNvSpPr txBox="1"/>
              <p:nvPr/>
            </p:nvSpPr>
            <p:spPr>
              <a:xfrm>
                <a:off x="9291639" y="4337050"/>
                <a:ext cx="296861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</a:p>
            </p:txBody>
          </p:sp>
          <p:sp>
            <p:nvSpPr>
              <p:cNvPr id="191" name="文本框 183">
                <a:extLst>
                  <a:ext uri="{FF2B5EF4-FFF2-40B4-BE49-F238E27FC236}">
                    <a16:creationId xmlns:a16="http://schemas.microsoft.com/office/drawing/2014/main" id="{A2C05FCE-66D7-4E52-A2E5-DBFA5D0F445B}"/>
                  </a:ext>
                </a:extLst>
              </p:cNvPr>
              <p:cNvSpPr txBox="1"/>
              <p:nvPr/>
            </p:nvSpPr>
            <p:spPr>
              <a:xfrm>
                <a:off x="9604375" y="4337050"/>
                <a:ext cx="296863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</a:p>
            </p:txBody>
          </p:sp>
          <p:sp>
            <p:nvSpPr>
              <p:cNvPr id="192" name="文本框 184">
                <a:extLst>
                  <a:ext uri="{FF2B5EF4-FFF2-40B4-BE49-F238E27FC236}">
                    <a16:creationId xmlns:a16="http://schemas.microsoft.com/office/drawing/2014/main" id="{3B11406C-446E-48C6-B651-C6147D7380D8}"/>
                  </a:ext>
                </a:extLst>
              </p:cNvPr>
              <p:cNvSpPr txBox="1"/>
              <p:nvPr/>
            </p:nvSpPr>
            <p:spPr>
              <a:xfrm>
                <a:off x="7416798" y="4322763"/>
                <a:ext cx="502276" cy="7690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-1</a:t>
                </a:r>
              </a:p>
            </p:txBody>
          </p:sp>
          <p:sp>
            <p:nvSpPr>
              <p:cNvPr id="193" name="文本框 185">
                <a:extLst>
                  <a:ext uri="{FF2B5EF4-FFF2-40B4-BE49-F238E27FC236}">
                    <a16:creationId xmlns:a16="http://schemas.microsoft.com/office/drawing/2014/main" id="{4A0D40DA-8512-4E4C-ADD8-3024A5C93B25}"/>
                  </a:ext>
                </a:extLst>
              </p:cNvPr>
              <p:cNvSpPr txBox="1"/>
              <p:nvPr/>
            </p:nvSpPr>
            <p:spPr>
              <a:xfrm>
                <a:off x="6826250" y="4322763"/>
                <a:ext cx="565602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-3</a:t>
                </a:r>
              </a:p>
            </p:txBody>
          </p:sp>
          <p:sp>
            <p:nvSpPr>
              <p:cNvPr id="194" name="文本框 186">
                <a:extLst>
                  <a:ext uri="{FF2B5EF4-FFF2-40B4-BE49-F238E27FC236}">
                    <a16:creationId xmlns:a16="http://schemas.microsoft.com/office/drawing/2014/main" id="{BC9376CB-5539-4EA7-984B-E3D299DBF894}"/>
                  </a:ext>
                </a:extLst>
              </p:cNvPr>
              <p:cNvSpPr txBox="1"/>
              <p:nvPr/>
            </p:nvSpPr>
            <p:spPr>
              <a:xfrm>
                <a:off x="7127874" y="4322763"/>
                <a:ext cx="554978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</a:p>
            </p:txBody>
          </p:sp>
          <p:sp>
            <p:nvSpPr>
              <p:cNvPr id="195" name="文本框 187">
                <a:extLst>
                  <a:ext uri="{FF2B5EF4-FFF2-40B4-BE49-F238E27FC236}">
                    <a16:creationId xmlns:a16="http://schemas.microsoft.com/office/drawing/2014/main" id="{1A3F76AA-C6AE-486A-9599-CBDB8E477A4A}"/>
                  </a:ext>
                </a:extLst>
              </p:cNvPr>
              <p:cNvSpPr txBox="1"/>
              <p:nvPr/>
            </p:nvSpPr>
            <p:spPr>
              <a:xfrm>
                <a:off x="6524624" y="4322763"/>
                <a:ext cx="537503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-4</a:t>
                </a:r>
              </a:p>
            </p:txBody>
          </p:sp>
          <p:sp>
            <p:nvSpPr>
              <p:cNvPr id="196" name="文本框 188">
                <a:extLst>
                  <a:ext uri="{FF2B5EF4-FFF2-40B4-BE49-F238E27FC236}">
                    <a16:creationId xmlns:a16="http://schemas.microsoft.com/office/drawing/2014/main" id="{08023995-2EC8-42CC-9490-3F5DE608E11D}"/>
                  </a:ext>
                </a:extLst>
              </p:cNvPr>
              <p:cNvSpPr txBox="1"/>
              <p:nvPr/>
            </p:nvSpPr>
            <p:spPr>
              <a:xfrm>
                <a:off x="6197600" y="4322765"/>
                <a:ext cx="506679" cy="7690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-5</a:t>
                </a:r>
              </a:p>
            </p:txBody>
          </p:sp>
          <p:sp>
            <p:nvSpPr>
              <p:cNvPr id="197" name="文本框 189">
                <a:extLst>
                  <a:ext uri="{FF2B5EF4-FFF2-40B4-BE49-F238E27FC236}">
                    <a16:creationId xmlns:a16="http://schemas.microsoft.com/office/drawing/2014/main" id="{0BADF857-7B67-4FC7-9B53-C68321C84803}"/>
                  </a:ext>
                </a:extLst>
              </p:cNvPr>
              <p:cNvSpPr txBox="1"/>
              <p:nvPr/>
            </p:nvSpPr>
            <p:spPr>
              <a:xfrm>
                <a:off x="7575202" y="3882311"/>
                <a:ext cx="296863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</a:p>
            </p:txBody>
          </p:sp>
          <p:sp>
            <p:nvSpPr>
              <p:cNvPr id="198" name="文本框 190">
                <a:extLst>
                  <a:ext uri="{FF2B5EF4-FFF2-40B4-BE49-F238E27FC236}">
                    <a16:creationId xmlns:a16="http://schemas.microsoft.com/office/drawing/2014/main" id="{A70F67F3-ED3A-4417-A7C9-D7F2FC43DB21}"/>
                  </a:ext>
                </a:extLst>
              </p:cNvPr>
              <p:cNvSpPr txBox="1"/>
              <p:nvPr/>
            </p:nvSpPr>
            <p:spPr>
              <a:xfrm>
                <a:off x="7549627" y="3556413"/>
                <a:ext cx="296861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</a:p>
            </p:txBody>
          </p:sp>
          <p:sp>
            <p:nvSpPr>
              <p:cNvPr id="199" name="文本框 191">
                <a:extLst>
                  <a:ext uri="{FF2B5EF4-FFF2-40B4-BE49-F238E27FC236}">
                    <a16:creationId xmlns:a16="http://schemas.microsoft.com/office/drawing/2014/main" id="{ADBF5D8F-87BF-40B7-B79E-94D179E1635B}"/>
                  </a:ext>
                </a:extLst>
              </p:cNvPr>
              <p:cNvSpPr txBox="1"/>
              <p:nvPr/>
            </p:nvSpPr>
            <p:spPr>
              <a:xfrm>
                <a:off x="7560916" y="3240500"/>
                <a:ext cx="295275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</a:p>
            </p:txBody>
          </p:sp>
          <p:sp>
            <p:nvSpPr>
              <p:cNvPr id="200" name="文本框 192">
                <a:extLst>
                  <a:ext uri="{FF2B5EF4-FFF2-40B4-BE49-F238E27FC236}">
                    <a16:creationId xmlns:a16="http://schemas.microsoft.com/office/drawing/2014/main" id="{3326F265-F1DB-41D8-9711-B995335B49F8}"/>
                  </a:ext>
                </a:extLst>
              </p:cNvPr>
              <p:cNvSpPr txBox="1"/>
              <p:nvPr/>
            </p:nvSpPr>
            <p:spPr>
              <a:xfrm>
                <a:off x="7560916" y="2939336"/>
                <a:ext cx="296861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</a:p>
            </p:txBody>
          </p:sp>
          <p:sp>
            <p:nvSpPr>
              <p:cNvPr id="201" name="文本框 193">
                <a:extLst>
                  <a:ext uri="{FF2B5EF4-FFF2-40B4-BE49-F238E27FC236}">
                    <a16:creationId xmlns:a16="http://schemas.microsoft.com/office/drawing/2014/main" id="{8FE0781C-09E4-4283-8355-CE7CF53B39D8}"/>
                  </a:ext>
                </a:extLst>
              </p:cNvPr>
              <p:cNvSpPr txBox="1"/>
              <p:nvPr/>
            </p:nvSpPr>
            <p:spPr>
              <a:xfrm>
                <a:off x="7511174" y="4475829"/>
                <a:ext cx="663576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-1</a:t>
                </a:r>
              </a:p>
            </p:txBody>
          </p:sp>
          <p:sp>
            <p:nvSpPr>
              <p:cNvPr id="202" name="文本框 194">
                <a:extLst>
                  <a:ext uri="{FF2B5EF4-FFF2-40B4-BE49-F238E27FC236}">
                    <a16:creationId xmlns:a16="http://schemas.microsoft.com/office/drawing/2014/main" id="{22E874BC-F7A7-455A-8B9A-8C3CBD26F03F}"/>
                  </a:ext>
                </a:extLst>
              </p:cNvPr>
              <p:cNvSpPr txBox="1"/>
              <p:nvPr/>
            </p:nvSpPr>
            <p:spPr>
              <a:xfrm>
                <a:off x="7469724" y="4791741"/>
                <a:ext cx="635943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</a:p>
            </p:txBody>
          </p:sp>
          <p:sp>
            <p:nvSpPr>
              <p:cNvPr id="203" name="文本框 195">
                <a:extLst>
                  <a:ext uri="{FF2B5EF4-FFF2-40B4-BE49-F238E27FC236}">
                    <a16:creationId xmlns:a16="http://schemas.microsoft.com/office/drawing/2014/main" id="{F789AD48-E5D4-478A-A096-0685E427A6F5}"/>
                  </a:ext>
                </a:extLst>
              </p:cNvPr>
              <p:cNvSpPr txBox="1"/>
              <p:nvPr/>
            </p:nvSpPr>
            <p:spPr>
              <a:xfrm>
                <a:off x="7484011" y="5113337"/>
                <a:ext cx="781651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-3</a:t>
                </a:r>
              </a:p>
            </p:txBody>
          </p:sp>
          <p:sp>
            <p:nvSpPr>
              <p:cNvPr id="204" name="文本框 196">
                <a:extLst>
                  <a:ext uri="{FF2B5EF4-FFF2-40B4-BE49-F238E27FC236}">
                    <a16:creationId xmlns:a16="http://schemas.microsoft.com/office/drawing/2014/main" id="{C97437EF-AC80-4554-8D3A-4F8F454F354F}"/>
                  </a:ext>
                </a:extLst>
              </p:cNvPr>
              <p:cNvSpPr txBox="1"/>
              <p:nvPr/>
            </p:nvSpPr>
            <p:spPr>
              <a:xfrm>
                <a:off x="7460022" y="5420852"/>
                <a:ext cx="813485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-4</a:t>
                </a:r>
              </a:p>
            </p:txBody>
          </p:sp>
          <p:sp>
            <p:nvSpPr>
              <p:cNvPr id="205" name="文本框 197">
                <a:extLst>
                  <a:ext uri="{FF2B5EF4-FFF2-40B4-BE49-F238E27FC236}">
                    <a16:creationId xmlns:a16="http://schemas.microsoft.com/office/drawing/2014/main" id="{748B8105-4BCE-4CA7-B7F5-0F73389ECEB7}"/>
                  </a:ext>
                </a:extLst>
              </p:cNvPr>
              <p:cNvSpPr txBox="1"/>
              <p:nvPr/>
            </p:nvSpPr>
            <p:spPr>
              <a:xfrm>
                <a:off x="7820026" y="4337050"/>
                <a:ext cx="296863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</a:p>
            </p:txBody>
          </p:sp>
          <p:sp>
            <p:nvSpPr>
              <p:cNvPr id="206" name="直线 198">
                <a:extLst>
                  <a:ext uri="{FF2B5EF4-FFF2-40B4-BE49-F238E27FC236}">
                    <a16:creationId xmlns:a16="http://schemas.microsoft.com/office/drawing/2014/main" id="{3E8A86AC-3241-4068-AC9A-C7CFEB0E93C4}"/>
                  </a:ext>
                </a:extLst>
              </p:cNvPr>
              <p:cNvSpPr/>
              <p:nvPr/>
            </p:nvSpPr>
            <p:spPr>
              <a:xfrm>
                <a:off x="6061075" y="4381500"/>
                <a:ext cx="3816350" cy="0"/>
              </a:xfrm>
              <a:prstGeom prst="line">
                <a:avLst/>
              </a:prstGeom>
              <a:ln w="19050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" name="文本框 199">
                <a:extLst>
                  <a:ext uri="{FF2B5EF4-FFF2-40B4-BE49-F238E27FC236}">
                    <a16:creationId xmlns:a16="http://schemas.microsoft.com/office/drawing/2014/main" id="{83C27BA8-3A4F-4C58-AF8D-2BAAAE420E96}"/>
                  </a:ext>
                </a:extLst>
              </p:cNvPr>
              <p:cNvSpPr txBox="1"/>
              <p:nvPr/>
            </p:nvSpPr>
            <p:spPr>
              <a:xfrm>
                <a:off x="7487362" y="6053137"/>
                <a:ext cx="941176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-6</a:t>
                </a:r>
              </a:p>
            </p:txBody>
          </p:sp>
          <p:sp>
            <p:nvSpPr>
              <p:cNvPr id="208" name="文本框 200">
                <a:extLst>
                  <a:ext uri="{FF2B5EF4-FFF2-40B4-BE49-F238E27FC236}">
                    <a16:creationId xmlns:a16="http://schemas.microsoft.com/office/drawing/2014/main" id="{ACA45373-394D-4527-8AFA-C07FE4509454}"/>
                  </a:ext>
                </a:extLst>
              </p:cNvPr>
              <p:cNvSpPr txBox="1"/>
              <p:nvPr/>
            </p:nvSpPr>
            <p:spPr>
              <a:xfrm>
                <a:off x="7488950" y="5719763"/>
                <a:ext cx="816480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-5</a:t>
                </a:r>
              </a:p>
            </p:txBody>
          </p:sp>
          <p:sp>
            <p:nvSpPr>
              <p:cNvPr id="209" name="文本框 201">
                <a:extLst>
                  <a:ext uri="{FF2B5EF4-FFF2-40B4-BE49-F238E27FC236}">
                    <a16:creationId xmlns:a16="http://schemas.microsoft.com/office/drawing/2014/main" id="{79AAAB9A-B6F3-40BA-9D0C-F4AF1E4253FB}"/>
                  </a:ext>
                </a:extLst>
              </p:cNvPr>
              <p:cNvSpPr txBox="1"/>
              <p:nvPr/>
            </p:nvSpPr>
            <p:spPr>
              <a:xfrm>
                <a:off x="7551215" y="2625011"/>
                <a:ext cx="296863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</a:p>
            </p:txBody>
          </p:sp>
          <p:sp>
            <p:nvSpPr>
              <p:cNvPr id="210" name="文本框 202">
                <a:extLst>
                  <a:ext uri="{FF2B5EF4-FFF2-40B4-BE49-F238E27FC236}">
                    <a16:creationId xmlns:a16="http://schemas.microsoft.com/office/drawing/2014/main" id="{D3A678FC-01BF-4FEA-894E-E620B7A4A10C}"/>
                  </a:ext>
                </a:extLst>
              </p:cNvPr>
              <p:cNvSpPr txBox="1"/>
              <p:nvPr/>
            </p:nvSpPr>
            <p:spPr>
              <a:xfrm>
                <a:off x="7539927" y="2332244"/>
                <a:ext cx="296863" cy="462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</a:p>
            </p:txBody>
          </p:sp>
          <p:sp>
            <p:nvSpPr>
              <p:cNvPr id="211" name="文本框 203">
                <a:extLst>
                  <a:ext uri="{FF2B5EF4-FFF2-40B4-BE49-F238E27FC236}">
                    <a16:creationId xmlns:a16="http://schemas.microsoft.com/office/drawing/2014/main" id="{A665A841-799E-49B2-A1B6-435B3AD4C9CE}"/>
                  </a:ext>
                </a:extLst>
              </p:cNvPr>
              <p:cNvSpPr txBox="1"/>
              <p:nvPr/>
            </p:nvSpPr>
            <p:spPr>
              <a:xfrm>
                <a:off x="9734786" y="4034986"/>
                <a:ext cx="456445" cy="4975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</a:p>
            </p:txBody>
          </p:sp>
          <p:sp>
            <p:nvSpPr>
              <p:cNvPr id="212" name="直线 300">
                <a:extLst>
                  <a:ext uri="{FF2B5EF4-FFF2-40B4-BE49-F238E27FC236}">
                    <a16:creationId xmlns:a16="http://schemas.microsoft.com/office/drawing/2014/main" id="{F30DBC88-3833-4A20-A6DA-53AE537651B9}"/>
                  </a:ext>
                </a:extLst>
              </p:cNvPr>
              <p:cNvSpPr/>
              <p:nvPr/>
            </p:nvSpPr>
            <p:spPr>
              <a:xfrm flipH="1" flipV="1">
                <a:off x="7885113" y="2166938"/>
                <a:ext cx="0" cy="4038600"/>
              </a:xfrm>
              <a:prstGeom prst="line">
                <a:avLst/>
              </a:prstGeom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" name="文本框 301">
                <a:extLst>
                  <a:ext uri="{FF2B5EF4-FFF2-40B4-BE49-F238E27FC236}">
                    <a16:creationId xmlns:a16="http://schemas.microsoft.com/office/drawing/2014/main" id="{08175B6B-053C-4AD0-96C5-87B7EC211DE0}"/>
                  </a:ext>
                </a:extLst>
              </p:cNvPr>
              <p:cNvSpPr txBox="1"/>
              <p:nvPr/>
            </p:nvSpPr>
            <p:spPr>
              <a:xfrm>
                <a:off x="8037513" y="2014538"/>
                <a:ext cx="287337" cy="4975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8E1C25F3-4B0B-4CF6-A748-6A88DA5CC79A}"/>
                    </a:ext>
                  </a:extLst>
                </p:cNvPr>
                <p:cNvSpPr/>
                <p:nvPr/>
              </p:nvSpPr>
              <p:spPr>
                <a:xfrm>
                  <a:off x="7290525" y="216139"/>
                  <a:ext cx="978079" cy="824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altLang="zh-CN" sz="14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0" lang="en-US" altLang="zh-CN" sz="14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= </m:t>
                        </m:r>
                        <m:f>
                          <m:fPr>
                            <m:ctrlPr>
                              <a:rPr kumimoji="0" lang="en-US" altLang="zh-CN" sz="14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CN" sz="14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kumimoji="0" lang="en-US" altLang="zh-CN" sz="14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kumimoji="0" lang="zh-CN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8E1C25F3-4B0B-4CF6-A748-6A88DA5CC7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525" y="216139"/>
                  <a:ext cx="978079" cy="8241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EE143BF6-6538-4F0B-9E27-E4A78015EFD8}"/>
                </a:ext>
              </a:extLst>
            </p:cNvPr>
            <p:cNvSpPr/>
            <p:nvPr/>
          </p:nvSpPr>
          <p:spPr>
            <a:xfrm>
              <a:off x="4747565" y="3004505"/>
              <a:ext cx="1846356" cy="1882049"/>
            </a:xfrm>
            <a:custGeom>
              <a:avLst/>
              <a:gdLst>
                <a:gd name="connsiteX0" fmla="*/ 0 w 1846356"/>
                <a:gd name="connsiteY0" fmla="*/ 23988 h 1882049"/>
                <a:gd name="connsiteX1" fmla="*/ 270662 w 1846356"/>
                <a:gd name="connsiteY1" fmla="*/ 9357 h 1882049"/>
                <a:gd name="connsiteX2" fmla="*/ 892454 w 1846356"/>
                <a:gd name="connsiteY2" fmla="*/ 148346 h 1882049"/>
                <a:gd name="connsiteX3" fmla="*/ 1199693 w 1846356"/>
                <a:gd name="connsiteY3" fmla="*/ 301965 h 1882049"/>
                <a:gd name="connsiteX4" fmla="*/ 1514246 w 1846356"/>
                <a:gd name="connsiteY4" fmla="*/ 631149 h 1882049"/>
                <a:gd name="connsiteX5" fmla="*/ 1806854 w 1846356"/>
                <a:gd name="connsiteY5" fmla="*/ 1567495 h 1882049"/>
                <a:gd name="connsiteX6" fmla="*/ 1843430 w 1846356"/>
                <a:gd name="connsiteY6" fmla="*/ 1882049 h 1882049"/>
                <a:gd name="connsiteX7" fmla="*/ 1843430 w 1846356"/>
                <a:gd name="connsiteY7" fmla="*/ 1882049 h 18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6356" h="1882049">
                  <a:moveTo>
                    <a:pt x="0" y="23988"/>
                  </a:moveTo>
                  <a:cubicBezTo>
                    <a:pt x="60960" y="6309"/>
                    <a:pt x="121920" y="-11369"/>
                    <a:pt x="270662" y="9357"/>
                  </a:cubicBezTo>
                  <a:cubicBezTo>
                    <a:pt x="419404" y="30083"/>
                    <a:pt x="737616" y="99578"/>
                    <a:pt x="892454" y="148346"/>
                  </a:cubicBezTo>
                  <a:cubicBezTo>
                    <a:pt x="1047292" y="197114"/>
                    <a:pt x="1096061" y="221498"/>
                    <a:pt x="1199693" y="301965"/>
                  </a:cubicBezTo>
                  <a:cubicBezTo>
                    <a:pt x="1303325" y="382432"/>
                    <a:pt x="1413052" y="420227"/>
                    <a:pt x="1514246" y="631149"/>
                  </a:cubicBezTo>
                  <a:cubicBezTo>
                    <a:pt x="1615440" y="842071"/>
                    <a:pt x="1751990" y="1359012"/>
                    <a:pt x="1806854" y="1567495"/>
                  </a:cubicBezTo>
                  <a:cubicBezTo>
                    <a:pt x="1861718" y="1775978"/>
                    <a:pt x="1843430" y="1882049"/>
                    <a:pt x="1843430" y="1882049"/>
                  </a:cubicBezTo>
                  <a:lnTo>
                    <a:pt x="1843430" y="1882049"/>
                  </a:lnTo>
                </a:path>
              </a:pathLst>
            </a:custGeom>
            <a:noFill/>
            <a:ln w="25400" cap="flat" cmpd="sng" algn="ctr">
              <a:solidFill>
                <a:srgbClr val="33BD5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8EE6F719-1FBB-4928-B8E0-6EB8D6C5F803}"/>
                </a:ext>
              </a:extLst>
            </p:cNvPr>
            <p:cNvSpPr/>
            <p:nvPr/>
          </p:nvSpPr>
          <p:spPr>
            <a:xfrm>
              <a:off x="7089318" y="629107"/>
              <a:ext cx="1835226" cy="1805770"/>
            </a:xfrm>
            <a:custGeom>
              <a:avLst/>
              <a:gdLst>
                <a:gd name="connsiteX0" fmla="*/ 13741 w 1835226"/>
                <a:gd name="connsiteY0" fmla="*/ 0 h 1805770"/>
                <a:gd name="connsiteX1" fmla="*/ 43002 w 1835226"/>
                <a:gd name="connsiteY1" fmla="*/ 241402 h 1805770"/>
                <a:gd name="connsiteX2" fmla="*/ 372186 w 1835226"/>
                <a:gd name="connsiteY2" fmla="*/ 1119226 h 1805770"/>
                <a:gd name="connsiteX3" fmla="*/ 679424 w 1835226"/>
                <a:gd name="connsiteY3" fmla="*/ 1455725 h 1805770"/>
                <a:gd name="connsiteX4" fmla="*/ 986663 w 1835226"/>
                <a:gd name="connsiteY4" fmla="*/ 1609344 h 1805770"/>
                <a:gd name="connsiteX5" fmla="*/ 1586509 w 1835226"/>
                <a:gd name="connsiteY5" fmla="*/ 1792224 h 1805770"/>
                <a:gd name="connsiteX6" fmla="*/ 1835226 w 1835226"/>
                <a:gd name="connsiteY6" fmla="*/ 1792224 h 1805770"/>
                <a:gd name="connsiteX7" fmla="*/ 1835226 w 1835226"/>
                <a:gd name="connsiteY7" fmla="*/ 1792224 h 180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226" h="1805770">
                  <a:moveTo>
                    <a:pt x="13741" y="0"/>
                  </a:moveTo>
                  <a:cubicBezTo>
                    <a:pt x="-1499" y="27432"/>
                    <a:pt x="-16739" y="54864"/>
                    <a:pt x="43002" y="241402"/>
                  </a:cubicBezTo>
                  <a:cubicBezTo>
                    <a:pt x="102743" y="427940"/>
                    <a:pt x="266116" y="916839"/>
                    <a:pt x="372186" y="1119226"/>
                  </a:cubicBezTo>
                  <a:cubicBezTo>
                    <a:pt x="478256" y="1321613"/>
                    <a:pt x="577011" y="1374039"/>
                    <a:pt x="679424" y="1455725"/>
                  </a:cubicBezTo>
                  <a:cubicBezTo>
                    <a:pt x="781837" y="1537411"/>
                    <a:pt x="835482" y="1553261"/>
                    <a:pt x="986663" y="1609344"/>
                  </a:cubicBezTo>
                  <a:cubicBezTo>
                    <a:pt x="1137844" y="1665427"/>
                    <a:pt x="1445082" y="1761744"/>
                    <a:pt x="1586509" y="1792224"/>
                  </a:cubicBezTo>
                  <a:cubicBezTo>
                    <a:pt x="1727936" y="1822704"/>
                    <a:pt x="1835226" y="1792224"/>
                    <a:pt x="1835226" y="1792224"/>
                  </a:cubicBezTo>
                  <a:lnTo>
                    <a:pt x="1835226" y="1792224"/>
                  </a:lnTo>
                </a:path>
              </a:pathLst>
            </a:custGeom>
            <a:noFill/>
            <a:ln w="25400" cap="flat" cmpd="sng" algn="ctr">
              <a:solidFill>
                <a:srgbClr val="50742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46087A28-A470-4A9E-A4D6-BC00E88D6F8A}"/>
              </a:ext>
            </a:extLst>
          </p:cNvPr>
          <p:cNvGrpSpPr/>
          <p:nvPr/>
        </p:nvGrpSpPr>
        <p:grpSpPr>
          <a:xfrm>
            <a:off x="3818762" y="2878276"/>
            <a:ext cx="2674655" cy="2859215"/>
            <a:chOff x="4710989" y="216139"/>
            <a:chExt cx="4447529" cy="4692360"/>
          </a:xfrm>
        </p:grpSpPr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FA8DE807-7B51-4B87-97D9-BCA77A7F4598}"/>
                </a:ext>
              </a:extLst>
            </p:cNvPr>
            <p:cNvGrpSpPr/>
            <p:nvPr/>
          </p:nvGrpSpPr>
          <p:grpSpPr>
            <a:xfrm>
              <a:off x="5008935" y="327822"/>
              <a:ext cx="4149583" cy="4473860"/>
              <a:chOff x="6061075" y="2014538"/>
              <a:chExt cx="4149583" cy="4473860"/>
            </a:xfrm>
          </p:grpSpPr>
          <p:sp>
            <p:nvSpPr>
              <p:cNvPr id="219" name="矩形 8">
                <a:extLst>
                  <a:ext uri="{FF2B5EF4-FFF2-40B4-BE49-F238E27FC236}">
                    <a16:creationId xmlns:a16="http://schemas.microsoft.com/office/drawing/2014/main" id="{A0E348F7-4A10-4471-B11A-F50F5F2AC994}"/>
                  </a:ext>
                </a:extLst>
              </p:cNvPr>
              <p:cNvSpPr/>
              <p:nvPr/>
            </p:nvSpPr>
            <p:spPr>
              <a:xfrm>
                <a:off x="9380538" y="5926138"/>
                <a:ext cx="333375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0" name="矩形 9">
                <a:extLst>
                  <a:ext uri="{FF2B5EF4-FFF2-40B4-BE49-F238E27FC236}">
                    <a16:creationId xmlns:a16="http://schemas.microsoft.com/office/drawing/2014/main" id="{C14C1522-09A5-491F-A66E-B4287912C0E9}"/>
                  </a:ext>
                </a:extLst>
              </p:cNvPr>
              <p:cNvSpPr/>
              <p:nvPr/>
            </p:nvSpPr>
            <p:spPr>
              <a:xfrm>
                <a:off x="9380538" y="561816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1" name="矩形 10">
                <a:extLst>
                  <a:ext uri="{FF2B5EF4-FFF2-40B4-BE49-F238E27FC236}">
                    <a16:creationId xmlns:a16="http://schemas.microsoft.com/office/drawing/2014/main" id="{FB467B57-254F-47B8-A162-916E34FAE871}"/>
                  </a:ext>
                </a:extLst>
              </p:cNvPr>
              <p:cNvSpPr/>
              <p:nvPr/>
            </p:nvSpPr>
            <p:spPr>
              <a:xfrm>
                <a:off x="9380538" y="531018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2" name="矩形 11">
                <a:extLst>
                  <a:ext uri="{FF2B5EF4-FFF2-40B4-BE49-F238E27FC236}">
                    <a16:creationId xmlns:a16="http://schemas.microsoft.com/office/drawing/2014/main" id="{38344800-6D0B-4965-9B1C-69A7C2042BB9}"/>
                  </a:ext>
                </a:extLst>
              </p:cNvPr>
              <p:cNvSpPr/>
              <p:nvPr/>
            </p:nvSpPr>
            <p:spPr>
              <a:xfrm>
                <a:off x="9380538" y="500221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3" name="矩形 12">
                <a:extLst>
                  <a:ext uri="{FF2B5EF4-FFF2-40B4-BE49-F238E27FC236}">
                    <a16:creationId xmlns:a16="http://schemas.microsoft.com/office/drawing/2014/main" id="{53AB83AC-9B3D-407B-9DC2-34B1FD725870}"/>
                  </a:ext>
                </a:extLst>
              </p:cNvPr>
              <p:cNvSpPr/>
              <p:nvPr/>
            </p:nvSpPr>
            <p:spPr>
              <a:xfrm>
                <a:off x="9380538" y="469423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4" name="矩形 13">
                <a:extLst>
                  <a:ext uri="{FF2B5EF4-FFF2-40B4-BE49-F238E27FC236}">
                    <a16:creationId xmlns:a16="http://schemas.microsoft.com/office/drawing/2014/main" id="{D536BA2B-D826-4450-BC56-DF59EEF9349B}"/>
                  </a:ext>
                </a:extLst>
              </p:cNvPr>
              <p:cNvSpPr/>
              <p:nvPr/>
            </p:nvSpPr>
            <p:spPr>
              <a:xfrm>
                <a:off x="9380538" y="438626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5" name="矩形 14">
                <a:extLst>
                  <a:ext uri="{FF2B5EF4-FFF2-40B4-BE49-F238E27FC236}">
                    <a16:creationId xmlns:a16="http://schemas.microsoft.com/office/drawing/2014/main" id="{6753DAE2-ED17-4EEF-A514-CF02E8C02D66}"/>
                  </a:ext>
                </a:extLst>
              </p:cNvPr>
              <p:cNvSpPr/>
              <p:nvPr/>
            </p:nvSpPr>
            <p:spPr>
              <a:xfrm>
                <a:off x="9380538" y="407828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6" name="矩形 15">
                <a:extLst>
                  <a:ext uri="{FF2B5EF4-FFF2-40B4-BE49-F238E27FC236}">
                    <a16:creationId xmlns:a16="http://schemas.microsoft.com/office/drawing/2014/main" id="{A626B721-263A-4C87-B519-70D88F836416}"/>
                  </a:ext>
                </a:extLst>
              </p:cNvPr>
              <p:cNvSpPr/>
              <p:nvPr/>
            </p:nvSpPr>
            <p:spPr>
              <a:xfrm>
                <a:off x="9380538" y="377031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7" name="矩形 16">
                <a:extLst>
                  <a:ext uri="{FF2B5EF4-FFF2-40B4-BE49-F238E27FC236}">
                    <a16:creationId xmlns:a16="http://schemas.microsoft.com/office/drawing/2014/main" id="{55C9E922-D9B9-490F-AD0A-FF81E906F040}"/>
                  </a:ext>
                </a:extLst>
              </p:cNvPr>
              <p:cNvSpPr/>
              <p:nvPr/>
            </p:nvSpPr>
            <p:spPr>
              <a:xfrm>
                <a:off x="9380538" y="346233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8" name="矩形 17">
                <a:extLst>
                  <a:ext uri="{FF2B5EF4-FFF2-40B4-BE49-F238E27FC236}">
                    <a16:creationId xmlns:a16="http://schemas.microsoft.com/office/drawing/2014/main" id="{17998528-1B76-42CA-8265-AF851FB5EE9E}"/>
                  </a:ext>
                </a:extLst>
              </p:cNvPr>
              <p:cNvSpPr/>
              <p:nvPr/>
            </p:nvSpPr>
            <p:spPr>
              <a:xfrm>
                <a:off x="9380538" y="315436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9" name="矩形 18">
                <a:extLst>
                  <a:ext uri="{FF2B5EF4-FFF2-40B4-BE49-F238E27FC236}">
                    <a16:creationId xmlns:a16="http://schemas.microsoft.com/office/drawing/2014/main" id="{0806474F-A048-445C-8D44-287861FDC70D}"/>
                  </a:ext>
                </a:extLst>
              </p:cNvPr>
              <p:cNvSpPr/>
              <p:nvPr/>
            </p:nvSpPr>
            <p:spPr>
              <a:xfrm>
                <a:off x="9380538" y="2846388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0" name="矩形 19">
                <a:extLst>
                  <a:ext uri="{FF2B5EF4-FFF2-40B4-BE49-F238E27FC236}">
                    <a16:creationId xmlns:a16="http://schemas.microsoft.com/office/drawing/2014/main" id="{E2E1EA7D-1A22-478B-B48C-3FD47FB81FEC}"/>
                  </a:ext>
                </a:extLst>
              </p:cNvPr>
              <p:cNvSpPr/>
              <p:nvPr/>
            </p:nvSpPr>
            <p:spPr>
              <a:xfrm>
                <a:off x="9380538" y="2538413"/>
                <a:ext cx="33337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1" name="矩形 20">
                <a:extLst>
                  <a:ext uri="{FF2B5EF4-FFF2-40B4-BE49-F238E27FC236}">
                    <a16:creationId xmlns:a16="http://schemas.microsoft.com/office/drawing/2014/main" id="{D6AD9F4A-9C77-424C-8A4D-D7556625FCBB}"/>
                  </a:ext>
                </a:extLst>
              </p:cNvPr>
              <p:cNvSpPr/>
              <p:nvPr/>
            </p:nvSpPr>
            <p:spPr>
              <a:xfrm>
                <a:off x="9107488" y="5926138"/>
                <a:ext cx="273050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2" name="矩形 21">
                <a:extLst>
                  <a:ext uri="{FF2B5EF4-FFF2-40B4-BE49-F238E27FC236}">
                    <a16:creationId xmlns:a16="http://schemas.microsoft.com/office/drawing/2014/main" id="{A7F817DC-CADB-453F-B6A2-658FCC4DD919}"/>
                  </a:ext>
                </a:extLst>
              </p:cNvPr>
              <p:cNvSpPr/>
              <p:nvPr/>
            </p:nvSpPr>
            <p:spPr>
              <a:xfrm>
                <a:off x="9107488" y="561816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3" name="矩形 22">
                <a:extLst>
                  <a:ext uri="{FF2B5EF4-FFF2-40B4-BE49-F238E27FC236}">
                    <a16:creationId xmlns:a16="http://schemas.microsoft.com/office/drawing/2014/main" id="{41792013-F7FE-4942-8FA3-FE2E2404D3F9}"/>
                  </a:ext>
                </a:extLst>
              </p:cNvPr>
              <p:cNvSpPr/>
              <p:nvPr/>
            </p:nvSpPr>
            <p:spPr>
              <a:xfrm>
                <a:off x="9107488" y="531018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4" name="矩形 23">
                <a:extLst>
                  <a:ext uri="{FF2B5EF4-FFF2-40B4-BE49-F238E27FC236}">
                    <a16:creationId xmlns:a16="http://schemas.microsoft.com/office/drawing/2014/main" id="{5BC994E3-5AA2-4978-9074-96CE3F194C71}"/>
                  </a:ext>
                </a:extLst>
              </p:cNvPr>
              <p:cNvSpPr/>
              <p:nvPr/>
            </p:nvSpPr>
            <p:spPr>
              <a:xfrm>
                <a:off x="9107488" y="500221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5" name="矩形 24">
                <a:extLst>
                  <a:ext uri="{FF2B5EF4-FFF2-40B4-BE49-F238E27FC236}">
                    <a16:creationId xmlns:a16="http://schemas.microsoft.com/office/drawing/2014/main" id="{C67C1FE8-C12C-4C62-84D3-ABBD242A1201}"/>
                  </a:ext>
                </a:extLst>
              </p:cNvPr>
              <p:cNvSpPr/>
              <p:nvPr/>
            </p:nvSpPr>
            <p:spPr>
              <a:xfrm>
                <a:off x="9107488" y="469423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6" name="矩形 25">
                <a:extLst>
                  <a:ext uri="{FF2B5EF4-FFF2-40B4-BE49-F238E27FC236}">
                    <a16:creationId xmlns:a16="http://schemas.microsoft.com/office/drawing/2014/main" id="{A5CC578A-558A-44E7-B927-25C5EAC89A72}"/>
                  </a:ext>
                </a:extLst>
              </p:cNvPr>
              <p:cNvSpPr/>
              <p:nvPr/>
            </p:nvSpPr>
            <p:spPr>
              <a:xfrm>
                <a:off x="9107488" y="438626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7" name="矩形 26">
                <a:extLst>
                  <a:ext uri="{FF2B5EF4-FFF2-40B4-BE49-F238E27FC236}">
                    <a16:creationId xmlns:a16="http://schemas.microsoft.com/office/drawing/2014/main" id="{317420F3-52EB-4745-BEDA-BFEC76C201BA}"/>
                  </a:ext>
                </a:extLst>
              </p:cNvPr>
              <p:cNvSpPr/>
              <p:nvPr/>
            </p:nvSpPr>
            <p:spPr>
              <a:xfrm>
                <a:off x="9107488" y="407828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8" name="矩形 27">
                <a:extLst>
                  <a:ext uri="{FF2B5EF4-FFF2-40B4-BE49-F238E27FC236}">
                    <a16:creationId xmlns:a16="http://schemas.microsoft.com/office/drawing/2014/main" id="{EAF5BB0E-635A-4A1B-81CE-2DBFFB86095A}"/>
                  </a:ext>
                </a:extLst>
              </p:cNvPr>
              <p:cNvSpPr/>
              <p:nvPr/>
            </p:nvSpPr>
            <p:spPr>
              <a:xfrm>
                <a:off x="9107488" y="377031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9" name="矩形 28">
                <a:extLst>
                  <a:ext uri="{FF2B5EF4-FFF2-40B4-BE49-F238E27FC236}">
                    <a16:creationId xmlns:a16="http://schemas.microsoft.com/office/drawing/2014/main" id="{3655CF3C-9CBD-42E1-8C18-3D1C61B8D882}"/>
                  </a:ext>
                </a:extLst>
              </p:cNvPr>
              <p:cNvSpPr/>
              <p:nvPr/>
            </p:nvSpPr>
            <p:spPr>
              <a:xfrm>
                <a:off x="9107488" y="346233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0" name="矩形 29">
                <a:extLst>
                  <a:ext uri="{FF2B5EF4-FFF2-40B4-BE49-F238E27FC236}">
                    <a16:creationId xmlns:a16="http://schemas.microsoft.com/office/drawing/2014/main" id="{988D5D43-168D-427B-B1C2-C376EED37EE3}"/>
                  </a:ext>
                </a:extLst>
              </p:cNvPr>
              <p:cNvSpPr/>
              <p:nvPr/>
            </p:nvSpPr>
            <p:spPr>
              <a:xfrm>
                <a:off x="9107488" y="315436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1" name="矩形 30">
                <a:extLst>
                  <a:ext uri="{FF2B5EF4-FFF2-40B4-BE49-F238E27FC236}">
                    <a16:creationId xmlns:a16="http://schemas.microsoft.com/office/drawing/2014/main" id="{58A1E51C-8028-478F-A85E-A3AF042BC16B}"/>
                  </a:ext>
                </a:extLst>
              </p:cNvPr>
              <p:cNvSpPr/>
              <p:nvPr/>
            </p:nvSpPr>
            <p:spPr>
              <a:xfrm>
                <a:off x="9107488" y="2846388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2" name="矩形 31">
                <a:extLst>
                  <a:ext uri="{FF2B5EF4-FFF2-40B4-BE49-F238E27FC236}">
                    <a16:creationId xmlns:a16="http://schemas.microsoft.com/office/drawing/2014/main" id="{4C130ACC-20A3-4C3D-98A3-4563DB86AEFE}"/>
                  </a:ext>
                </a:extLst>
              </p:cNvPr>
              <p:cNvSpPr/>
              <p:nvPr/>
            </p:nvSpPr>
            <p:spPr>
              <a:xfrm>
                <a:off x="9107488" y="2538413"/>
                <a:ext cx="27305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3" name="矩形 32">
                <a:extLst>
                  <a:ext uri="{FF2B5EF4-FFF2-40B4-BE49-F238E27FC236}">
                    <a16:creationId xmlns:a16="http://schemas.microsoft.com/office/drawing/2014/main" id="{9A5FB719-33A3-40D6-83C3-5CBAA7810DA9}"/>
                  </a:ext>
                </a:extLst>
              </p:cNvPr>
              <p:cNvSpPr/>
              <p:nvPr/>
            </p:nvSpPr>
            <p:spPr>
              <a:xfrm>
                <a:off x="8804275" y="5926138"/>
                <a:ext cx="303213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4" name="矩形 33">
                <a:extLst>
                  <a:ext uri="{FF2B5EF4-FFF2-40B4-BE49-F238E27FC236}">
                    <a16:creationId xmlns:a16="http://schemas.microsoft.com/office/drawing/2014/main" id="{09C8A399-8C2A-4FBF-8833-68C192080E5A}"/>
                  </a:ext>
                </a:extLst>
              </p:cNvPr>
              <p:cNvSpPr/>
              <p:nvPr/>
            </p:nvSpPr>
            <p:spPr>
              <a:xfrm>
                <a:off x="8804275" y="56181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5" name="矩形 34">
                <a:extLst>
                  <a:ext uri="{FF2B5EF4-FFF2-40B4-BE49-F238E27FC236}">
                    <a16:creationId xmlns:a16="http://schemas.microsoft.com/office/drawing/2014/main" id="{736D1EDF-855C-41B3-9647-4C66AA0B1C9A}"/>
                  </a:ext>
                </a:extLst>
              </p:cNvPr>
              <p:cNvSpPr/>
              <p:nvPr/>
            </p:nvSpPr>
            <p:spPr>
              <a:xfrm>
                <a:off x="8804275" y="53101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6" name="矩形 35">
                <a:extLst>
                  <a:ext uri="{FF2B5EF4-FFF2-40B4-BE49-F238E27FC236}">
                    <a16:creationId xmlns:a16="http://schemas.microsoft.com/office/drawing/2014/main" id="{17C80C8B-3506-45A5-B0E2-7CA53387CE3A}"/>
                  </a:ext>
                </a:extLst>
              </p:cNvPr>
              <p:cNvSpPr/>
              <p:nvPr/>
            </p:nvSpPr>
            <p:spPr>
              <a:xfrm>
                <a:off x="8804275" y="50022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7" name="矩形 36">
                <a:extLst>
                  <a:ext uri="{FF2B5EF4-FFF2-40B4-BE49-F238E27FC236}">
                    <a16:creationId xmlns:a16="http://schemas.microsoft.com/office/drawing/2014/main" id="{490C802C-3B1D-4CEB-A6F3-905CFF8CB645}"/>
                  </a:ext>
                </a:extLst>
              </p:cNvPr>
              <p:cNvSpPr/>
              <p:nvPr/>
            </p:nvSpPr>
            <p:spPr>
              <a:xfrm>
                <a:off x="8804275" y="46942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8" name="矩形 37">
                <a:extLst>
                  <a:ext uri="{FF2B5EF4-FFF2-40B4-BE49-F238E27FC236}">
                    <a16:creationId xmlns:a16="http://schemas.microsoft.com/office/drawing/2014/main" id="{9C516E4C-B0E8-4337-88BF-F5BA20983DD8}"/>
                  </a:ext>
                </a:extLst>
              </p:cNvPr>
              <p:cNvSpPr/>
              <p:nvPr/>
            </p:nvSpPr>
            <p:spPr>
              <a:xfrm>
                <a:off x="8804275" y="43862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9" name="矩形 38">
                <a:extLst>
                  <a:ext uri="{FF2B5EF4-FFF2-40B4-BE49-F238E27FC236}">
                    <a16:creationId xmlns:a16="http://schemas.microsoft.com/office/drawing/2014/main" id="{0CA7DC59-9685-4FB3-B908-FD68D5405174}"/>
                  </a:ext>
                </a:extLst>
              </p:cNvPr>
              <p:cNvSpPr/>
              <p:nvPr/>
            </p:nvSpPr>
            <p:spPr>
              <a:xfrm>
                <a:off x="8804275" y="40782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0" name="矩形 39">
                <a:extLst>
                  <a:ext uri="{FF2B5EF4-FFF2-40B4-BE49-F238E27FC236}">
                    <a16:creationId xmlns:a16="http://schemas.microsoft.com/office/drawing/2014/main" id="{697F74FD-5525-4C0D-990F-843956E94C37}"/>
                  </a:ext>
                </a:extLst>
              </p:cNvPr>
              <p:cNvSpPr/>
              <p:nvPr/>
            </p:nvSpPr>
            <p:spPr>
              <a:xfrm>
                <a:off x="8804275" y="37703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1" name="矩形 40">
                <a:extLst>
                  <a:ext uri="{FF2B5EF4-FFF2-40B4-BE49-F238E27FC236}">
                    <a16:creationId xmlns:a16="http://schemas.microsoft.com/office/drawing/2014/main" id="{B597CCAB-1E78-4F68-9001-581379537A67}"/>
                  </a:ext>
                </a:extLst>
              </p:cNvPr>
              <p:cNvSpPr/>
              <p:nvPr/>
            </p:nvSpPr>
            <p:spPr>
              <a:xfrm>
                <a:off x="8804275" y="34623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2" name="矩形 41">
                <a:extLst>
                  <a:ext uri="{FF2B5EF4-FFF2-40B4-BE49-F238E27FC236}">
                    <a16:creationId xmlns:a16="http://schemas.microsoft.com/office/drawing/2014/main" id="{0BEDAE45-989D-4304-A39A-B12BB6BD99E2}"/>
                  </a:ext>
                </a:extLst>
              </p:cNvPr>
              <p:cNvSpPr/>
              <p:nvPr/>
            </p:nvSpPr>
            <p:spPr>
              <a:xfrm>
                <a:off x="8804275" y="31543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3" name="矩形 42">
                <a:extLst>
                  <a:ext uri="{FF2B5EF4-FFF2-40B4-BE49-F238E27FC236}">
                    <a16:creationId xmlns:a16="http://schemas.microsoft.com/office/drawing/2014/main" id="{04110DAF-189A-48D7-9C0A-409637B26D49}"/>
                  </a:ext>
                </a:extLst>
              </p:cNvPr>
              <p:cNvSpPr/>
              <p:nvPr/>
            </p:nvSpPr>
            <p:spPr>
              <a:xfrm>
                <a:off x="8804275" y="28463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4" name="矩形 43">
                <a:extLst>
                  <a:ext uri="{FF2B5EF4-FFF2-40B4-BE49-F238E27FC236}">
                    <a16:creationId xmlns:a16="http://schemas.microsoft.com/office/drawing/2014/main" id="{14733DE4-35D0-49DF-B78A-2315B6769B2A}"/>
                  </a:ext>
                </a:extLst>
              </p:cNvPr>
              <p:cNvSpPr/>
              <p:nvPr/>
            </p:nvSpPr>
            <p:spPr>
              <a:xfrm>
                <a:off x="8804275" y="25384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5" name="矩形 44">
                <a:extLst>
                  <a:ext uri="{FF2B5EF4-FFF2-40B4-BE49-F238E27FC236}">
                    <a16:creationId xmlns:a16="http://schemas.microsoft.com/office/drawing/2014/main" id="{C67C433D-431B-4BB8-9CF9-6BE421138522}"/>
                  </a:ext>
                </a:extLst>
              </p:cNvPr>
              <p:cNvSpPr/>
              <p:nvPr/>
            </p:nvSpPr>
            <p:spPr>
              <a:xfrm>
                <a:off x="8501063" y="5926138"/>
                <a:ext cx="303212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6" name="矩形 45">
                <a:extLst>
                  <a:ext uri="{FF2B5EF4-FFF2-40B4-BE49-F238E27FC236}">
                    <a16:creationId xmlns:a16="http://schemas.microsoft.com/office/drawing/2014/main" id="{B3D8ADEE-E9AC-4D81-836A-0395D121FBB7}"/>
                  </a:ext>
                </a:extLst>
              </p:cNvPr>
              <p:cNvSpPr/>
              <p:nvPr/>
            </p:nvSpPr>
            <p:spPr>
              <a:xfrm>
                <a:off x="8197850" y="5926138"/>
                <a:ext cx="303213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7" name="矩形 46">
                <a:extLst>
                  <a:ext uri="{FF2B5EF4-FFF2-40B4-BE49-F238E27FC236}">
                    <a16:creationId xmlns:a16="http://schemas.microsoft.com/office/drawing/2014/main" id="{99979714-9CF6-4C64-859E-369D4794077A}"/>
                  </a:ext>
                </a:extLst>
              </p:cNvPr>
              <p:cNvSpPr/>
              <p:nvPr/>
            </p:nvSpPr>
            <p:spPr>
              <a:xfrm>
                <a:off x="7894638" y="5926138"/>
                <a:ext cx="303212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8" name="矩形 47">
                <a:extLst>
                  <a:ext uri="{FF2B5EF4-FFF2-40B4-BE49-F238E27FC236}">
                    <a16:creationId xmlns:a16="http://schemas.microsoft.com/office/drawing/2014/main" id="{847D79B3-A0E0-45F5-8021-A438D269A776}"/>
                  </a:ext>
                </a:extLst>
              </p:cNvPr>
              <p:cNvSpPr/>
              <p:nvPr/>
            </p:nvSpPr>
            <p:spPr>
              <a:xfrm>
                <a:off x="7580313" y="5926138"/>
                <a:ext cx="314325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9" name="矩形 48">
                <a:extLst>
                  <a:ext uri="{FF2B5EF4-FFF2-40B4-BE49-F238E27FC236}">
                    <a16:creationId xmlns:a16="http://schemas.microsoft.com/office/drawing/2014/main" id="{03AFF8C3-A2B2-4D79-87F8-F9C0B3924748}"/>
                  </a:ext>
                </a:extLst>
              </p:cNvPr>
              <p:cNvSpPr/>
              <p:nvPr/>
            </p:nvSpPr>
            <p:spPr>
              <a:xfrm>
                <a:off x="7288213" y="5926138"/>
                <a:ext cx="292100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0" name="矩形 49">
                <a:extLst>
                  <a:ext uri="{FF2B5EF4-FFF2-40B4-BE49-F238E27FC236}">
                    <a16:creationId xmlns:a16="http://schemas.microsoft.com/office/drawing/2014/main" id="{AADDE15F-0B07-4DCD-9A2B-429F373BED44}"/>
                  </a:ext>
                </a:extLst>
              </p:cNvPr>
              <p:cNvSpPr/>
              <p:nvPr/>
            </p:nvSpPr>
            <p:spPr>
              <a:xfrm>
                <a:off x="6985000" y="5926138"/>
                <a:ext cx="303213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1" name="矩形 50">
                <a:extLst>
                  <a:ext uri="{FF2B5EF4-FFF2-40B4-BE49-F238E27FC236}">
                    <a16:creationId xmlns:a16="http://schemas.microsoft.com/office/drawing/2014/main" id="{7B2E1F1F-7653-4FDD-AD58-0A28270D7A9D}"/>
                  </a:ext>
                </a:extLst>
              </p:cNvPr>
              <p:cNvSpPr/>
              <p:nvPr/>
            </p:nvSpPr>
            <p:spPr>
              <a:xfrm>
                <a:off x="6681788" y="5926138"/>
                <a:ext cx="303212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2" name="矩形 51">
                <a:extLst>
                  <a:ext uri="{FF2B5EF4-FFF2-40B4-BE49-F238E27FC236}">
                    <a16:creationId xmlns:a16="http://schemas.microsoft.com/office/drawing/2014/main" id="{5B642C9A-4396-4AE2-9548-A07C6E8F8255}"/>
                  </a:ext>
                </a:extLst>
              </p:cNvPr>
              <p:cNvSpPr/>
              <p:nvPr/>
            </p:nvSpPr>
            <p:spPr>
              <a:xfrm>
                <a:off x="6378575" y="5926138"/>
                <a:ext cx="303213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3" name="矩形 52">
                <a:extLst>
                  <a:ext uri="{FF2B5EF4-FFF2-40B4-BE49-F238E27FC236}">
                    <a16:creationId xmlns:a16="http://schemas.microsoft.com/office/drawing/2014/main" id="{C1C04B00-0C15-47FE-98CE-C94AD800B845}"/>
                  </a:ext>
                </a:extLst>
              </p:cNvPr>
              <p:cNvSpPr/>
              <p:nvPr/>
            </p:nvSpPr>
            <p:spPr>
              <a:xfrm>
                <a:off x="6075363" y="5926138"/>
                <a:ext cx="303212" cy="29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4" name="矩形 53">
                <a:extLst>
                  <a:ext uri="{FF2B5EF4-FFF2-40B4-BE49-F238E27FC236}">
                    <a16:creationId xmlns:a16="http://schemas.microsoft.com/office/drawing/2014/main" id="{80FEB80A-E976-4464-92AC-0E4257593D5B}"/>
                  </a:ext>
                </a:extLst>
              </p:cNvPr>
              <p:cNvSpPr/>
              <p:nvPr/>
            </p:nvSpPr>
            <p:spPr>
              <a:xfrm>
                <a:off x="8501063" y="56181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5" name="矩形 54">
                <a:extLst>
                  <a:ext uri="{FF2B5EF4-FFF2-40B4-BE49-F238E27FC236}">
                    <a16:creationId xmlns:a16="http://schemas.microsoft.com/office/drawing/2014/main" id="{115973B5-EB6C-4D05-9F76-ED527C5E7278}"/>
                  </a:ext>
                </a:extLst>
              </p:cNvPr>
              <p:cNvSpPr/>
              <p:nvPr/>
            </p:nvSpPr>
            <p:spPr>
              <a:xfrm>
                <a:off x="8197850" y="56181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6" name="矩形 55">
                <a:extLst>
                  <a:ext uri="{FF2B5EF4-FFF2-40B4-BE49-F238E27FC236}">
                    <a16:creationId xmlns:a16="http://schemas.microsoft.com/office/drawing/2014/main" id="{ADD3BACE-B62C-4532-B14C-9F10282E7FAF}"/>
                  </a:ext>
                </a:extLst>
              </p:cNvPr>
              <p:cNvSpPr/>
              <p:nvPr/>
            </p:nvSpPr>
            <p:spPr>
              <a:xfrm>
                <a:off x="7894638" y="56181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7" name="矩形 56">
                <a:extLst>
                  <a:ext uri="{FF2B5EF4-FFF2-40B4-BE49-F238E27FC236}">
                    <a16:creationId xmlns:a16="http://schemas.microsoft.com/office/drawing/2014/main" id="{05023070-9F91-423D-985A-8D225423AE08}"/>
                  </a:ext>
                </a:extLst>
              </p:cNvPr>
              <p:cNvSpPr/>
              <p:nvPr/>
            </p:nvSpPr>
            <p:spPr>
              <a:xfrm>
                <a:off x="7580313" y="561816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8" name="矩形 57">
                <a:extLst>
                  <a:ext uri="{FF2B5EF4-FFF2-40B4-BE49-F238E27FC236}">
                    <a16:creationId xmlns:a16="http://schemas.microsoft.com/office/drawing/2014/main" id="{14F925AE-06F8-4897-8A9C-DB850F85B6E7}"/>
                  </a:ext>
                </a:extLst>
              </p:cNvPr>
              <p:cNvSpPr/>
              <p:nvPr/>
            </p:nvSpPr>
            <p:spPr>
              <a:xfrm>
                <a:off x="7288213" y="561816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9" name="矩形 58">
                <a:extLst>
                  <a:ext uri="{FF2B5EF4-FFF2-40B4-BE49-F238E27FC236}">
                    <a16:creationId xmlns:a16="http://schemas.microsoft.com/office/drawing/2014/main" id="{AF9F1956-164D-4F7D-B010-CBA15227A9EC}"/>
                  </a:ext>
                </a:extLst>
              </p:cNvPr>
              <p:cNvSpPr/>
              <p:nvPr/>
            </p:nvSpPr>
            <p:spPr>
              <a:xfrm>
                <a:off x="6985000" y="56181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0" name="矩形 59">
                <a:extLst>
                  <a:ext uri="{FF2B5EF4-FFF2-40B4-BE49-F238E27FC236}">
                    <a16:creationId xmlns:a16="http://schemas.microsoft.com/office/drawing/2014/main" id="{0B32DA30-3BAE-4C91-A2D5-953AD99B0A74}"/>
                  </a:ext>
                </a:extLst>
              </p:cNvPr>
              <p:cNvSpPr/>
              <p:nvPr/>
            </p:nvSpPr>
            <p:spPr>
              <a:xfrm>
                <a:off x="6681788" y="56181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1" name="矩形 60">
                <a:extLst>
                  <a:ext uri="{FF2B5EF4-FFF2-40B4-BE49-F238E27FC236}">
                    <a16:creationId xmlns:a16="http://schemas.microsoft.com/office/drawing/2014/main" id="{C181E6F6-76C9-45B3-A7B1-9CEC75D42545}"/>
                  </a:ext>
                </a:extLst>
              </p:cNvPr>
              <p:cNvSpPr/>
              <p:nvPr/>
            </p:nvSpPr>
            <p:spPr>
              <a:xfrm>
                <a:off x="6378575" y="56181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2" name="矩形 61">
                <a:extLst>
                  <a:ext uri="{FF2B5EF4-FFF2-40B4-BE49-F238E27FC236}">
                    <a16:creationId xmlns:a16="http://schemas.microsoft.com/office/drawing/2014/main" id="{C26F7FD3-DB88-4986-AF07-3D6F9F6C3D63}"/>
                  </a:ext>
                </a:extLst>
              </p:cNvPr>
              <p:cNvSpPr/>
              <p:nvPr/>
            </p:nvSpPr>
            <p:spPr>
              <a:xfrm>
                <a:off x="6075363" y="56181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3" name="矩形 62">
                <a:extLst>
                  <a:ext uri="{FF2B5EF4-FFF2-40B4-BE49-F238E27FC236}">
                    <a16:creationId xmlns:a16="http://schemas.microsoft.com/office/drawing/2014/main" id="{E06ED11C-75FA-4956-83F0-A23963B335AB}"/>
                  </a:ext>
                </a:extLst>
              </p:cNvPr>
              <p:cNvSpPr/>
              <p:nvPr/>
            </p:nvSpPr>
            <p:spPr>
              <a:xfrm>
                <a:off x="8501063" y="53101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4" name="矩形 63">
                <a:extLst>
                  <a:ext uri="{FF2B5EF4-FFF2-40B4-BE49-F238E27FC236}">
                    <a16:creationId xmlns:a16="http://schemas.microsoft.com/office/drawing/2014/main" id="{BB4BBFFD-0EDC-425F-9B66-FA6DC3A9FA28}"/>
                  </a:ext>
                </a:extLst>
              </p:cNvPr>
              <p:cNvSpPr/>
              <p:nvPr/>
            </p:nvSpPr>
            <p:spPr>
              <a:xfrm>
                <a:off x="8197850" y="53101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5" name="矩形 64">
                <a:extLst>
                  <a:ext uri="{FF2B5EF4-FFF2-40B4-BE49-F238E27FC236}">
                    <a16:creationId xmlns:a16="http://schemas.microsoft.com/office/drawing/2014/main" id="{6E11BCC2-4B2F-4F83-B944-56624FCD6F3E}"/>
                  </a:ext>
                </a:extLst>
              </p:cNvPr>
              <p:cNvSpPr/>
              <p:nvPr/>
            </p:nvSpPr>
            <p:spPr>
              <a:xfrm>
                <a:off x="7894638" y="53101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6" name="矩形 65">
                <a:extLst>
                  <a:ext uri="{FF2B5EF4-FFF2-40B4-BE49-F238E27FC236}">
                    <a16:creationId xmlns:a16="http://schemas.microsoft.com/office/drawing/2014/main" id="{B6ABFD3B-6E39-421D-81FF-660082921C8E}"/>
                  </a:ext>
                </a:extLst>
              </p:cNvPr>
              <p:cNvSpPr/>
              <p:nvPr/>
            </p:nvSpPr>
            <p:spPr>
              <a:xfrm>
                <a:off x="7580313" y="531018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7" name="矩形 66">
                <a:extLst>
                  <a:ext uri="{FF2B5EF4-FFF2-40B4-BE49-F238E27FC236}">
                    <a16:creationId xmlns:a16="http://schemas.microsoft.com/office/drawing/2014/main" id="{36C213CC-4479-4CFF-A7F3-CD777EF77B70}"/>
                  </a:ext>
                </a:extLst>
              </p:cNvPr>
              <p:cNvSpPr/>
              <p:nvPr/>
            </p:nvSpPr>
            <p:spPr>
              <a:xfrm>
                <a:off x="7288213" y="531018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8" name="矩形 67">
                <a:extLst>
                  <a:ext uri="{FF2B5EF4-FFF2-40B4-BE49-F238E27FC236}">
                    <a16:creationId xmlns:a16="http://schemas.microsoft.com/office/drawing/2014/main" id="{91265419-50ED-4A88-8489-B7CC18B7FCB1}"/>
                  </a:ext>
                </a:extLst>
              </p:cNvPr>
              <p:cNvSpPr/>
              <p:nvPr/>
            </p:nvSpPr>
            <p:spPr>
              <a:xfrm>
                <a:off x="6985000" y="53101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9" name="矩形 68">
                <a:extLst>
                  <a:ext uri="{FF2B5EF4-FFF2-40B4-BE49-F238E27FC236}">
                    <a16:creationId xmlns:a16="http://schemas.microsoft.com/office/drawing/2014/main" id="{14615789-1345-4B83-BF2D-3DC6AC762166}"/>
                  </a:ext>
                </a:extLst>
              </p:cNvPr>
              <p:cNvSpPr/>
              <p:nvPr/>
            </p:nvSpPr>
            <p:spPr>
              <a:xfrm>
                <a:off x="6681788" y="53101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0" name="矩形 69">
                <a:extLst>
                  <a:ext uri="{FF2B5EF4-FFF2-40B4-BE49-F238E27FC236}">
                    <a16:creationId xmlns:a16="http://schemas.microsoft.com/office/drawing/2014/main" id="{0E0E36F0-9346-40EE-BF7D-923CEE368C5B}"/>
                  </a:ext>
                </a:extLst>
              </p:cNvPr>
              <p:cNvSpPr/>
              <p:nvPr/>
            </p:nvSpPr>
            <p:spPr>
              <a:xfrm>
                <a:off x="6378575" y="53101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1" name="矩形 70">
                <a:extLst>
                  <a:ext uri="{FF2B5EF4-FFF2-40B4-BE49-F238E27FC236}">
                    <a16:creationId xmlns:a16="http://schemas.microsoft.com/office/drawing/2014/main" id="{142968D4-1DCF-401C-BC57-A9908243A634}"/>
                  </a:ext>
                </a:extLst>
              </p:cNvPr>
              <p:cNvSpPr/>
              <p:nvPr/>
            </p:nvSpPr>
            <p:spPr>
              <a:xfrm>
                <a:off x="6075363" y="53101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2" name="矩形 71">
                <a:extLst>
                  <a:ext uri="{FF2B5EF4-FFF2-40B4-BE49-F238E27FC236}">
                    <a16:creationId xmlns:a16="http://schemas.microsoft.com/office/drawing/2014/main" id="{F0475FE7-B768-4F3A-BCE7-04214B107F39}"/>
                  </a:ext>
                </a:extLst>
              </p:cNvPr>
              <p:cNvSpPr/>
              <p:nvPr/>
            </p:nvSpPr>
            <p:spPr>
              <a:xfrm>
                <a:off x="8501063" y="50022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3" name="矩形 72">
                <a:extLst>
                  <a:ext uri="{FF2B5EF4-FFF2-40B4-BE49-F238E27FC236}">
                    <a16:creationId xmlns:a16="http://schemas.microsoft.com/office/drawing/2014/main" id="{6C90F510-DCFC-4EC2-ADC9-E7F68868AFA1}"/>
                  </a:ext>
                </a:extLst>
              </p:cNvPr>
              <p:cNvSpPr/>
              <p:nvPr/>
            </p:nvSpPr>
            <p:spPr>
              <a:xfrm>
                <a:off x="8197850" y="50022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4" name="矩形 73">
                <a:extLst>
                  <a:ext uri="{FF2B5EF4-FFF2-40B4-BE49-F238E27FC236}">
                    <a16:creationId xmlns:a16="http://schemas.microsoft.com/office/drawing/2014/main" id="{643AD86E-330D-4599-8A89-169FA32C0172}"/>
                  </a:ext>
                </a:extLst>
              </p:cNvPr>
              <p:cNvSpPr/>
              <p:nvPr/>
            </p:nvSpPr>
            <p:spPr>
              <a:xfrm>
                <a:off x="7894638" y="50022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5" name="矩形 74">
                <a:extLst>
                  <a:ext uri="{FF2B5EF4-FFF2-40B4-BE49-F238E27FC236}">
                    <a16:creationId xmlns:a16="http://schemas.microsoft.com/office/drawing/2014/main" id="{4E52DF0D-C65C-4876-8C87-B425755B3345}"/>
                  </a:ext>
                </a:extLst>
              </p:cNvPr>
              <p:cNvSpPr/>
              <p:nvPr/>
            </p:nvSpPr>
            <p:spPr>
              <a:xfrm>
                <a:off x="7580313" y="500221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6" name="矩形 75">
                <a:extLst>
                  <a:ext uri="{FF2B5EF4-FFF2-40B4-BE49-F238E27FC236}">
                    <a16:creationId xmlns:a16="http://schemas.microsoft.com/office/drawing/2014/main" id="{885235C2-CEA2-4AFD-B109-403603B27F03}"/>
                  </a:ext>
                </a:extLst>
              </p:cNvPr>
              <p:cNvSpPr/>
              <p:nvPr/>
            </p:nvSpPr>
            <p:spPr>
              <a:xfrm>
                <a:off x="7288213" y="500221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7" name="矩形 76">
                <a:extLst>
                  <a:ext uri="{FF2B5EF4-FFF2-40B4-BE49-F238E27FC236}">
                    <a16:creationId xmlns:a16="http://schemas.microsoft.com/office/drawing/2014/main" id="{527CD8F4-5353-4219-9F97-135D2E0A5205}"/>
                  </a:ext>
                </a:extLst>
              </p:cNvPr>
              <p:cNvSpPr/>
              <p:nvPr/>
            </p:nvSpPr>
            <p:spPr>
              <a:xfrm>
                <a:off x="6985000" y="50022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8" name="矩形 77">
                <a:extLst>
                  <a:ext uri="{FF2B5EF4-FFF2-40B4-BE49-F238E27FC236}">
                    <a16:creationId xmlns:a16="http://schemas.microsoft.com/office/drawing/2014/main" id="{E5768C1A-DDD8-4553-8730-2200205F7730}"/>
                  </a:ext>
                </a:extLst>
              </p:cNvPr>
              <p:cNvSpPr/>
              <p:nvPr/>
            </p:nvSpPr>
            <p:spPr>
              <a:xfrm>
                <a:off x="6681788" y="50022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9" name="矩形 78">
                <a:extLst>
                  <a:ext uri="{FF2B5EF4-FFF2-40B4-BE49-F238E27FC236}">
                    <a16:creationId xmlns:a16="http://schemas.microsoft.com/office/drawing/2014/main" id="{526A7348-F81B-4F7C-867B-0CDC46C16D5D}"/>
                  </a:ext>
                </a:extLst>
              </p:cNvPr>
              <p:cNvSpPr/>
              <p:nvPr/>
            </p:nvSpPr>
            <p:spPr>
              <a:xfrm>
                <a:off x="6378575" y="50022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0" name="矩形 79">
                <a:extLst>
                  <a:ext uri="{FF2B5EF4-FFF2-40B4-BE49-F238E27FC236}">
                    <a16:creationId xmlns:a16="http://schemas.microsoft.com/office/drawing/2014/main" id="{470CE995-56A9-4363-BF53-BAABD93649DA}"/>
                  </a:ext>
                </a:extLst>
              </p:cNvPr>
              <p:cNvSpPr/>
              <p:nvPr/>
            </p:nvSpPr>
            <p:spPr>
              <a:xfrm>
                <a:off x="6075363" y="50022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1" name="矩形 80">
                <a:extLst>
                  <a:ext uri="{FF2B5EF4-FFF2-40B4-BE49-F238E27FC236}">
                    <a16:creationId xmlns:a16="http://schemas.microsoft.com/office/drawing/2014/main" id="{3F76AFEF-A358-48B2-9473-AEF6F35A3B85}"/>
                  </a:ext>
                </a:extLst>
              </p:cNvPr>
              <p:cNvSpPr/>
              <p:nvPr/>
            </p:nvSpPr>
            <p:spPr>
              <a:xfrm>
                <a:off x="8501063" y="46942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2" name="矩形 81">
                <a:extLst>
                  <a:ext uri="{FF2B5EF4-FFF2-40B4-BE49-F238E27FC236}">
                    <a16:creationId xmlns:a16="http://schemas.microsoft.com/office/drawing/2014/main" id="{4FB0382D-D8CC-40F8-BDE3-B8343D1A3276}"/>
                  </a:ext>
                </a:extLst>
              </p:cNvPr>
              <p:cNvSpPr/>
              <p:nvPr/>
            </p:nvSpPr>
            <p:spPr>
              <a:xfrm>
                <a:off x="8197850" y="46942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3" name="矩形 82">
                <a:extLst>
                  <a:ext uri="{FF2B5EF4-FFF2-40B4-BE49-F238E27FC236}">
                    <a16:creationId xmlns:a16="http://schemas.microsoft.com/office/drawing/2014/main" id="{BC1DA00A-F50A-4792-9A42-C2AB4B0C7253}"/>
                  </a:ext>
                </a:extLst>
              </p:cNvPr>
              <p:cNvSpPr/>
              <p:nvPr/>
            </p:nvSpPr>
            <p:spPr>
              <a:xfrm>
                <a:off x="7894638" y="46942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4" name="矩形 83">
                <a:extLst>
                  <a:ext uri="{FF2B5EF4-FFF2-40B4-BE49-F238E27FC236}">
                    <a16:creationId xmlns:a16="http://schemas.microsoft.com/office/drawing/2014/main" id="{BC70CBA0-C453-43FD-B964-79CD94242C3C}"/>
                  </a:ext>
                </a:extLst>
              </p:cNvPr>
              <p:cNvSpPr/>
              <p:nvPr/>
            </p:nvSpPr>
            <p:spPr>
              <a:xfrm>
                <a:off x="7580313" y="469423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5" name="矩形 84">
                <a:extLst>
                  <a:ext uri="{FF2B5EF4-FFF2-40B4-BE49-F238E27FC236}">
                    <a16:creationId xmlns:a16="http://schemas.microsoft.com/office/drawing/2014/main" id="{82C12B32-6B3E-4877-8F55-4EB58F951A1A}"/>
                  </a:ext>
                </a:extLst>
              </p:cNvPr>
              <p:cNvSpPr/>
              <p:nvPr/>
            </p:nvSpPr>
            <p:spPr>
              <a:xfrm>
                <a:off x="7288213" y="469423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6" name="矩形 85">
                <a:extLst>
                  <a:ext uri="{FF2B5EF4-FFF2-40B4-BE49-F238E27FC236}">
                    <a16:creationId xmlns:a16="http://schemas.microsoft.com/office/drawing/2014/main" id="{1F478FC7-C4CF-4165-9812-CC4A2D5F2AA3}"/>
                  </a:ext>
                </a:extLst>
              </p:cNvPr>
              <p:cNvSpPr/>
              <p:nvPr/>
            </p:nvSpPr>
            <p:spPr>
              <a:xfrm>
                <a:off x="6985000" y="46942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7" name="矩形 86">
                <a:extLst>
                  <a:ext uri="{FF2B5EF4-FFF2-40B4-BE49-F238E27FC236}">
                    <a16:creationId xmlns:a16="http://schemas.microsoft.com/office/drawing/2014/main" id="{DAD9B419-E88C-4B17-8335-FDACB975ED35}"/>
                  </a:ext>
                </a:extLst>
              </p:cNvPr>
              <p:cNvSpPr/>
              <p:nvPr/>
            </p:nvSpPr>
            <p:spPr>
              <a:xfrm>
                <a:off x="6681788" y="46942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8" name="矩形 87">
                <a:extLst>
                  <a:ext uri="{FF2B5EF4-FFF2-40B4-BE49-F238E27FC236}">
                    <a16:creationId xmlns:a16="http://schemas.microsoft.com/office/drawing/2014/main" id="{48EE3D64-E0E0-4FF7-B8AE-A88A8C328266}"/>
                  </a:ext>
                </a:extLst>
              </p:cNvPr>
              <p:cNvSpPr/>
              <p:nvPr/>
            </p:nvSpPr>
            <p:spPr>
              <a:xfrm>
                <a:off x="6378575" y="46942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9" name="矩形 88">
                <a:extLst>
                  <a:ext uri="{FF2B5EF4-FFF2-40B4-BE49-F238E27FC236}">
                    <a16:creationId xmlns:a16="http://schemas.microsoft.com/office/drawing/2014/main" id="{07319249-C084-4789-A89D-043464B154F9}"/>
                  </a:ext>
                </a:extLst>
              </p:cNvPr>
              <p:cNvSpPr/>
              <p:nvPr/>
            </p:nvSpPr>
            <p:spPr>
              <a:xfrm>
                <a:off x="6075363" y="46942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0" name="矩形 89">
                <a:extLst>
                  <a:ext uri="{FF2B5EF4-FFF2-40B4-BE49-F238E27FC236}">
                    <a16:creationId xmlns:a16="http://schemas.microsoft.com/office/drawing/2014/main" id="{99FFCD3A-866C-495D-8803-AF867F01B5F6}"/>
                  </a:ext>
                </a:extLst>
              </p:cNvPr>
              <p:cNvSpPr/>
              <p:nvPr/>
            </p:nvSpPr>
            <p:spPr>
              <a:xfrm>
                <a:off x="8501063" y="43862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1" name="矩形 90">
                <a:extLst>
                  <a:ext uri="{FF2B5EF4-FFF2-40B4-BE49-F238E27FC236}">
                    <a16:creationId xmlns:a16="http://schemas.microsoft.com/office/drawing/2014/main" id="{771EA0B6-CF1E-43BE-BE97-EA4F34009BD6}"/>
                  </a:ext>
                </a:extLst>
              </p:cNvPr>
              <p:cNvSpPr/>
              <p:nvPr/>
            </p:nvSpPr>
            <p:spPr>
              <a:xfrm>
                <a:off x="8197850" y="43862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2" name="矩形 91">
                <a:extLst>
                  <a:ext uri="{FF2B5EF4-FFF2-40B4-BE49-F238E27FC236}">
                    <a16:creationId xmlns:a16="http://schemas.microsoft.com/office/drawing/2014/main" id="{F5775A57-AD13-41CC-8A41-50BC89D10E97}"/>
                  </a:ext>
                </a:extLst>
              </p:cNvPr>
              <p:cNvSpPr/>
              <p:nvPr/>
            </p:nvSpPr>
            <p:spPr>
              <a:xfrm>
                <a:off x="7894638" y="43862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3" name="矩形 92">
                <a:extLst>
                  <a:ext uri="{FF2B5EF4-FFF2-40B4-BE49-F238E27FC236}">
                    <a16:creationId xmlns:a16="http://schemas.microsoft.com/office/drawing/2014/main" id="{2FBC4D7F-60C0-4EAC-BCD0-C5E951BC90DA}"/>
                  </a:ext>
                </a:extLst>
              </p:cNvPr>
              <p:cNvSpPr/>
              <p:nvPr/>
            </p:nvSpPr>
            <p:spPr>
              <a:xfrm>
                <a:off x="7580313" y="438626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4" name="矩形 93">
                <a:extLst>
                  <a:ext uri="{FF2B5EF4-FFF2-40B4-BE49-F238E27FC236}">
                    <a16:creationId xmlns:a16="http://schemas.microsoft.com/office/drawing/2014/main" id="{F430ADDE-6F40-4221-B2D8-8130391DC664}"/>
                  </a:ext>
                </a:extLst>
              </p:cNvPr>
              <p:cNvSpPr/>
              <p:nvPr/>
            </p:nvSpPr>
            <p:spPr>
              <a:xfrm>
                <a:off x="7288213" y="438626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5" name="矩形 94">
                <a:extLst>
                  <a:ext uri="{FF2B5EF4-FFF2-40B4-BE49-F238E27FC236}">
                    <a16:creationId xmlns:a16="http://schemas.microsoft.com/office/drawing/2014/main" id="{DEBAC853-942E-4470-A7F7-F1167393AE78}"/>
                  </a:ext>
                </a:extLst>
              </p:cNvPr>
              <p:cNvSpPr/>
              <p:nvPr/>
            </p:nvSpPr>
            <p:spPr>
              <a:xfrm>
                <a:off x="6985000" y="43862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6" name="矩形 95">
                <a:extLst>
                  <a:ext uri="{FF2B5EF4-FFF2-40B4-BE49-F238E27FC236}">
                    <a16:creationId xmlns:a16="http://schemas.microsoft.com/office/drawing/2014/main" id="{3506C9E9-0808-4505-9CBA-C11A8D79665D}"/>
                  </a:ext>
                </a:extLst>
              </p:cNvPr>
              <p:cNvSpPr/>
              <p:nvPr/>
            </p:nvSpPr>
            <p:spPr>
              <a:xfrm>
                <a:off x="6681788" y="43862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7" name="矩形 96">
                <a:extLst>
                  <a:ext uri="{FF2B5EF4-FFF2-40B4-BE49-F238E27FC236}">
                    <a16:creationId xmlns:a16="http://schemas.microsoft.com/office/drawing/2014/main" id="{C68F54E7-D6EF-4FFB-A55A-7B64D42E36E2}"/>
                  </a:ext>
                </a:extLst>
              </p:cNvPr>
              <p:cNvSpPr/>
              <p:nvPr/>
            </p:nvSpPr>
            <p:spPr>
              <a:xfrm>
                <a:off x="6378575" y="43862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8" name="矩形 97">
                <a:extLst>
                  <a:ext uri="{FF2B5EF4-FFF2-40B4-BE49-F238E27FC236}">
                    <a16:creationId xmlns:a16="http://schemas.microsoft.com/office/drawing/2014/main" id="{CEE0AAB6-8457-47E9-8378-D2FDF6625B71}"/>
                  </a:ext>
                </a:extLst>
              </p:cNvPr>
              <p:cNvSpPr/>
              <p:nvPr/>
            </p:nvSpPr>
            <p:spPr>
              <a:xfrm>
                <a:off x="6075363" y="43862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9" name="矩形 98">
                <a:extLst>
                  <a:ext uri="{FF2B5EF4-FFF2-40B4-BE49-F238E27FC236}">
                    <a16:creationId xmlns:a16="http://schemas.microsoft.com/office/drawing/2014/main" id="{F10376A7-CF5A-42A2-930B-00E60F498C22}"/>
                  </a:ext>
                </a:extLst>
              </p:cNvPr>
              <p:cNvSpPr/>
              <p:nvPr/>
            </p:nvSpPr>
            <p:spPr>
              <a:xfrm>
                <a:off x="8501063" y="40782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0" name="矩形 99">
                <a:extLst>
                  <a:ext uri="{FF2B5EF4-FFF2-40B4-BE49-F238E27FC236}">
                    <a16:creationId xmlns:a16="http://schemas.microsoft.com/office/drawing/2014/main" id="{FAFBD3A5-8B38-4559-BDC4-6401206FE42F}"/>
                  </a:ext>
                </a:extLst>
              </p:cNvPr>
              <p:cNvSpPr/>
              <p:nvPr/>
            </p:nvSpPr>
            <p:spPr>
              <a:xfrm>
                <a:off x="8197850" y="40782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1" name="矩形 100">
                <a:extLst>
                  <a:ext uri="{FF2B5EF4-FFF2-40B4-BE49-F238E27FC236}">
                    <a16:creationId xmlns:a16="http://schemas.microsoft.com/office/drawing/2014/main" id="{C60ABD8B-764A-457F-B81E-5837F960984A}"/>
                  </a:ext>
                </a:extLst>
              </p:cNvPr>
              <p:cNvSpPr/>
              <p:nvPr/>
            </p:nvSpPr>
            <p:spPr>
              <a:xfrm>
                <a:off x="7894638" y="40782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2" name="矩形 101">
                <a:extLst>
                  <a:ext uri="{FF2B5EF4-FFF2-40B4-BE49-F238E27FC236}">
                    <a16:creationId xmlns:a16="http://schemas.microsoft.com/office/drawing/2014/main" id="{1B47B891-9DCC-4CAB-BD47-D7A0B5034D79}"/>
                  </a:ext>
                </a:extLst>
              </p:cNvPr>
              <p:cNvSpPr/>
              <p:nvPr/>
            </p:nvSpPr>
            <p:spPr>
              <a:xfrm>
                <a:off x="7580313" y="407828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3" name="矩形 102">
                <a:extLst>
                  <a:ext uri="{FF2B5EF4-FFF2-40B4-BE49-F238E27FC236}">
                    <a16:creationId xmlns:a16="http://schemas.microsoft.com/office/drawing/2014/main" id="{10DBDB3F-3C42-4EF5-A100-C86C6AE46A36}"/>
                  </a:ext>
                </a:extLst>
              </p:cNvPr>
              <p:cNvSpPr/>
              <p:nvPr/>
            </p:nvSpPr>
            <p:spPr>
              <a:xfrm>
                <a:off x="7288213" y="407828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4" name="矩形 103">
                <a:extLst>
                  <a:ext uri="{FF2B5EF4-FFF2-40B4-BE49-F238E27FC236}">
                    <a16:creationId xmlns:a16="http://schemas.microsoft.com/office/drawing/2014/main" id="{4F2C16D3-8819-4E2F-9A8B-289A91E84EAE}"/>
                  </a:ext>
                </a:extLst>
              </p:cNvPr>
              <p:cNvSpPr/>
              <p:nvPr/>
            </p:nvSpPr>
            <p:spPr>
              <a:xfrm>
                <a:off x="6985000" y="40782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5" name="矩形 104">
                <a:extLst>
                  <a:ext uri="{FF2B5EF4-FFF2-40B4-BE49-F238E27FC236}">
                    <a16:creationId xmlns:a16="http://schemas.microsoft.com/office/drawing/2014/main" id="{611846B3-52FA-419E-B1C3-D5A8E2E7E9D4}"/>
                  </a:ext>
                </a:extLst>
              </p:cNvPr>
              <p:cNvSpPr/>
              <p:nvPr/>
            </p:nvSpPr>
            <p:spPr>
              <a:xfrm>
                <a:off x="6681788" y="40782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6" name="矩形 105">
                <a:extLst>
                  <a:ext uri="{FF2B5EF4-FFF2-40B4-BE49-F238E27FC236}">
                    <a16:creationId xmlns:a16="http://schemas.microsoft.com/office/drawing/2014/main" id="{11EF75F5-C72D-42F7-881D-1F145129B3E9}"/>
                  </a:ext>
                </a:extLst>
              </p:cNvPr>
              <p:cNvSpPr/>
              <p:nvPr/>
            </p:nvSpPr>
            <p:spPr>
              <a:xfrm>
                <a:off x="6378575" y="40782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7" name="矩形 106">
                <a:extLst>
                  <a:ext uri="{FF2B5EF4-FFF2-40B4-BE49-F238E27FC236}">
                    <a16:creationId xmlns:a16="http://schemas.microsoft.com/office/drawing/2014/main" id="{C06FD8F3-4301-4379-9822-BAE41AF005E6}"/>
                  </a:ext>
                </a:extLst>
              </p:cNvPr>
              <p:cNvSpPr/>
              <p:nvPr/>
            </p:nvSpPr>
            <p:spPr>
              <a:xfrm>
                <a:off x="6075363" y="40782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8" name="矩形 107">
                <a:extLst>
                  <a:ext uri="{FF2B5EF4-FFF2-40B4-BE49-F238E27FC236}">
                    <a16:creationId xmlns:a16="http://schemas.microsoft.com/office/drawing/2014/main" id="{0DA7BA57-3077-46DF-8FE1-B859D6928A16}"/>
                  </a:ext>
                </a:extLst>
              </p:cNvPr>
              <p:cNvSpPr/>
              <p:nvPr/>
            </p:nvSpPr>
            <p:spPr>
              <a:xfrm>
                <a:off x="8501063" y="37703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9" name="矩形 108">
                <a:extLst>
                  <a:ext uri="{FF2B5EF4-FFF2-40B4-BE49-F238E27FC236}">
                    <a16:creationId xmlns:a16="http://schemas.microsoft.com/office/drawing/2014/main" id="{2203940B-6EEF-453A-B58F-8D70030DA26A}"/>
                  </a:ext>
                </a:extLst>
              </p:cNvPr>
              <p:cNvSpPr/>
              <p:nvPr/>
            </p:nvSpPr>
            <p:spPr>
              <a:xfrm>
                <a:off x="8197850" y="37703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0" name="矩形 110">
                <a:extLst>
                  <a:ext uri="{FF2B5EF4-FFF2-40B4-BE49-F238E27FC236}">
                    <a16:creationId xmlns:a16="http://schemas.microsoft.com/office/drawing/2014/main" id="{D9603BB2-90C8-40E6-8CEF-99CFB3852B84}"/>
                  </a:ext>
                </a:extLst>
              </p:cNvPr>
              <p:cNvSpPr/>
              <p:nvPr/>
            </p:nvSpPr>
            <p:spPr>
              <a:xfrm>
                <a:off x="7580313" y="377031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1" name="矩形 111">
                <a:extLst>
                  <a:ext uri="{FF2B5EF4-FFF2-40B4-BE49-F238E27FC236}">
                    <a16:creationId xmlns:a16="http://schemas.microsoft.com/office/drawing/2014/main" id="{5E523341-688E-4C72-AECF-496CE6FA3B76}"/>
                  </a:ext>
                </a:extLst>
              </p:cNvPr>
              <p:cNvSpPr/>
              <p:nvPr/>
            </p:nvSpPr>
            <p:spPr>
              <a:xfrm>
                <a:off x="7288213" y="377031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2" name="矩形 112">
                <a:extLst>
                  <a:ext uri="{FF2B5EF4-FFF2-40B4-BE49-F238E27FC236}">
                    <a16:creationId xmlns:a16="http://schemas.microsoft.com/office/drawing/2014/main" id="{02FF4AB1-7067-4514-A55E-ED495B44613A}"/>
                  </a:ext>
                </a:extLst>
              </p:cNvPr>
              <p:cNvSpPr/>
              <p:nvPr/>
            </p:nvSpPr>
            <p:spPr>
              <a:xfrm>
                <a:off x="6985000" y="37703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3" name="矩形 113">
                <a:extLst>
                  <a:ext uri="{FF2B5EF4-FFF2-40B4-BE49-F238E27FC236}">
                    <a16:creationId xmlns:a16="http://schemas.microsoft.com/office/drawing/2014/main" id="{769B7885-A797-4F09-94AB-28145A2FF1B6}"/>
                  </a:ext>
                </a:extLst>
              </p:cNvPr>
              <p:cNvSpPr/>
              <p:nvPr/>
            </p:nvSpPr>
            <p:spPr>
              <a:xfrm>
                <a:off x="6681788" y="37703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4" name="矩形 114">
                <a:extLst>
                  <a:ext uri="{FF2B5EF4-FFF2-40B4-BE49-F238E27FC236}">
                    <a16:creationId xmlns:a16="http://schemas.microsoft.com/office/drawing/2014/main" id="{FC90DDBE-0B7D-42E8-A8B2-1BC87A667219}"/>
                  </a:ext>
                </a:extLst>
              </p:cNvPr>
              <p:cNvSpPr/>
              <p:nvPr/>
            </p:nvSpPr>
            <p:spPr>
              <a:xfrm>
                <a:off x="6378575" y="37703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5" name="矩形 115">
                <a:extLst>
                  <a:ext uri="{FF2B5EF4-FFF2-40B4-BE49-F238E27FC236}">
                    <a16:creationId xmlns:a16="http://schemas.microsoft.com/office/drawing/2014/main" id="{35FC226A-9E51-4795-9BB1-2FFC83FDCFA6}"/>
                  </a:ext>
                </a:extLst>
              </p:cNvPr>
              <p:cNvSpPr/>
              <p:nvPr/>
            </p:nvSpPr>
            <p:spPr>
              <a:xfrm>
                <a:off x="6075363" y="37703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6" name="矩形 116">
                <a:extLst>
                  <a:ext uri="{FF2B5EF4-FFF2-40B4-BE49-F238E27FC236}">
                    <a16:creationId xmlns:a16="http://schemas.microsoft.com/office/drawing/2014/main" id="{6A8E1238-A3F2-4DCF-8422-CDBF908903B9}"/>
                  </a:ext>
                </a:extLst>
              </p:cNvPr>
              <p:cNvSpPr/>
              <p:nvPr/>
            </p:nvSpPr>
            <p:spPr>
              <a:xfrm>
                <a:off x="8501063" y="34623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7" name="矩形 117">
                <a:extLst>
                  <a:ext uri="{FF2B5EF4-FFF2-40B4-BE49-F238E27FC236}">
                    <a16:creationId xmlns:a16="http://schemas.microsoft.com/office/drawing/2014/main" id="{A31B0330-40EB-4E62-90D3-4A056567DD9F}"/>
                  </a:ext>
                </a:extLst>
              </p:cNvPr>
              <p:cNvSpPr/>
              <p:nvPr/>
            </p:nvSpPr>
            <p:spPr>
              <a:xfrm>
                <a:off x="8197850" y="34623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8" name="矩形 118">
                <a:extLst>
                  <a:ext uri="{FF2B5EF4-FFF2-40B4-BE49-F238E27FC236}">
                    <a16:creationId xmlns:a16="http://schemas.microsoft.com/office/drawing/2014/main" id="{A7838A9B-F8E7-49FD-B1D8-86624F992AF0}"/>
                  </a:ext>
                </a:extLst>
              </p:cNvPr>
              <p:cNvSpPr/>
              <p:nvPr/>
            </p:nvSpPr>
            <p:spPr>
              <a:xfrm>
                <a:off x="7894638" y="34623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9" name="矩形 119">
                <a:extLst>
                  <a:ext uri="{FF2B5EF4-FFF2-40B4-BE49-F238E27FC236}">
                    <a16:creationId xmlns:a16="http://schemas.microsoft.com/office/drawing/2014/main" id="{67FCEA0E-6CF9-42A4-AA85-3CD59D476CD0}"/>
                  </a:ext>
                </a:extLst>
              </p:cNvPr>
              <p:cNvSpPr/>
              <p:nvPr/>
            </p:nvSpPr>
            <p:spPr>
              <a:xfrm>
                <a:off x="7580313" y="346233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0" name="矩形 120">
                <a:extLst>
                  <a:ext uri="{FF2B5EF4-FFF2-40B4-BE49-F238E27FC236}">
                    <a16:creationId xmlns:a16="http://schemas.microsoft.com/office/drawing/2014/main" id="{DBC23934-5B6E-4A1C-8756-0B961666FB29}"/>
                  </a:ext>
                </a:extLst>
              </p:cNvPr>
              <p:cNvSpPr/>
              <p:nvPr/>
            </p:nvSpPr>
            <p:spPr>
              <a:xfrm>
                <a:off x="7288213" y="346233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1" name="矩形 121">
                <a:extLst>
                  <a:ext uri="{FF2B5EF4-FFF2-40B4-BE49-F238E27FC236}">
                    <a16:creationId xmlns:a16="http://schemas.microsoft.com/office/drawing/2014/main" id="{537293BE-FD27-4DF4-A50C-EB080B366A02}"/>
                  </a:ext>
                </a:extLst>
              </p:cNvPr>
              <p:cNvSpPr/>
              <p:nvPr/>
            </p:nvSpPr>
            <p:spPr>
              <a:xfrm>
                <a:off x="6985000" y="34623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2" name="矩形 122">
                <a:extLst>
                  <a:ext uri="{FF2B5EF4-FFF2-40B4-BE49-F238E27FC236}">
                    <a16:creationId xmlns:a16="http://schemas.microsoft.com/office/drawing/2014/main" id="{ADF84F5A-69BB-40E0-B4B5-8D7B57166876}"/>
                  </a:ext>
                </a:extLst>
              </p:cNvPr>
              <p:cNvSpPr/>
              <p:nvPr/>
            </p:nvSpPr>
            <p:spPr>
              <a:xfrm>
                <a:off x="6681788" y="34623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3" name="矩形 123">
                <a:extLst>
                  <a:ext uri="{FF2B5EF4-FFF2-40B4-BE49-F238E27FC236}">
                    <a16:creationId xmlns:a16="http://schemas.microsoft.com/office/drawing/2014/main" id="{EF7039CD-BD96-4408-99D5-5B3E2F2B27C9}"/>
                  </a:ext>
                </a:extLst>
              </p:cNvPr>
              <p:cNvSpPr/>
              <p:nvPr/>
            </p:nvSpPr>
            <p:spPr>
              <a:xfrm>
                <a:off x="6378575" y="346233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4" name="矩形 124">
                <a:extLst>
                  <a:ext uri="{FF2B5EF4-FFF2-40B4-BE49-F238E27FC236}">
                    <a16:creationId xmlns:a16="http://schemas.microsoft.com/office/drawing/2014/main" id="{8E97C3CF-206B-4826-A495-FD0F26CC3309}"/>
                  </a:ext>
                </a:extLst>
              </p:cNvPr>
              <p:cNvSpPr/>
              <p:nvPr/>
            </p:nvSpPr>
            <p:spPr>
              <a:xfrm>
                <a:off x="6075363" y="346233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5" name="矩形 125">
                <a:extLst>
                  <a:ext uri="{FF2B5EF4-FFF2-40B4-BE49-F238E27FC236}">
                    <a16:creationId xmlns:a16="http://schemas.microsoft.com/office/drawing/2014/main" id="{62FF1FDD-5DD6-4C5A-A398-F30023A738AA}"/>
                  </a:ext>
                </a:extLst>
              </p:cNvPr>
              <p:cNvSpPr/>
              <p:nvPr/>
            </p:nvSpPr>
            <p:spPr>
              <a:xfrm>
                <a:off x="8501063" y="31543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6" name="矩形 126">
                <a:extLst>
                  <a:ext uri="{FF2B5EF4-FFF2-40B4-BE49-F238E27FC236}">
                    <a16:creationId xmlns:a16="http://schemas.microsoft.com/office/drawing/2014/main" id="{0861FB0C-9BD4-4DF2-B451-4CDC1112C602}"/>
                  </a:ext>
                </a:extLst>
              </p:cNvPr>
              <p:cNvSpPr/>
              <p:nvPr/>
            </p:nvSpPr>
            <p:spPr>
              <a:xfrm>
                <a:off x="8197850" y="31543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7" name="矩形 127">
                <a:extLst>
                  <a:ext uri="{FF2B5EF4-FFF2-40B4-BE49-F238E27FC236}">
                    <a16:creationId xmlns:a16="http://schemas.microsoft.com/office/drawing/2014/main" id="{AE0F611B-B4BC-484C-B777-05213F86B29D}"/>
                  </a:ext>
                </a:extLst>
              </p:cNvPr>
              <p:cNvSpPr/>
              <p:nvPr/>
            </p:nvSpPr>
            <p:spPr>
              <a:xfrm>
                <a:off x="7894638" y="31543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8" name="矩形 128">
                <a:extLst>
                  <a:ext uri="{FF2B5EF4-FFF2-40B4-BE49-F238E27FC236}">
                    <a16:creationId xmlns:a16="http://schemas.microsoft.com/office/drawing/2014/main" id="{DA4E42DD-07D5-416E-89F9-085BD4084C74}"/>
                  </a:ext>
                </a:extLst>
              </p:cNvPr>
              <p:cNvSpPr/>
              <p:nvPr/>
            </p:nvSpPr>
            <p:spPr>
              <a:xfrm>
                <a:off x="7580313" y="315436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9" name="矩形 129">
                <a:extLst>
                  <a:ext uri="{FF2B5EF4-FFF2-40B4-BE49-F238E27FC236}">
                    <a16:creationId xmlns:a16="http://schemas.microsoft.com/office/drawing/2014/main" id="{1935EE9C-7A53-4F27-85F7-64FF6C9B3466}"/>
                  </a:ext>
                </a:extLst>
              </p:cNvPr>
              <p:cNvSpPr/>
              <p:nvPr/>
            </p:nvSpPr>
            <p:spPr>
              <a:xfrm>
                <a:off x="7288213" y="315436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0" name="矩形 130">
                <a:extLst>
                  <a:ext uri="{FF2B5EF4-FFF2-40B4-BE49-F238E27FC236}">
                    <a16:creationId xmlns:a16="http://schemas.microsoft.com/office/drawing/2014/main" id="{0D60DCD0-B529-43F0-B168-B520AE28CC47}"/>
                  </a:ext>
                </a:extLst>
              </p:cNvPr>
              <p:cNvSpPr/>
              <p:nvPr/>
            </p:nvSpPr>
            <p:spPr>
              <a:xfrm>
                <a:off x="6985000" y="31543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1" name="矩形 131">
                <a:extLst>
                  <a:ext uri="{FF2B5EF4-FFF2-40B4-BE49-F238E27FC236}">
                    <a16:creationId xmlns:a16="http://schemas.microsoft.com/office/drawing/2014/main" id="{A5B4FDA2-F38A-403F-B74A-6A422A72EF31}"/>
                  </a:ext>
                </a:extLst>
              </p:cNvPr>
              <p:cNvSpPr/>
              <p:nvPr/>
            </p:nvSpPr>
            <p:spPr>
              <a:xfrm>
                <a:off x="6681788" y="31543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2" name="矩形 132">
                <a:extLst>
                  <a:ext uri="{FF2B5EF4-FFF2-40B4-BE49-F238E27FC236}">
                    <a16:creationId xmlns:a16="http://schemas.microsoft.com/office/drawing/2014/main" id="{22C9E7A5-6262-44C5-92C6-65DF66BF006D}"/>
                  </a:ext>
                </a:extLst>
              </p:cNvPr>
              <p:cNvSpPr/>
              <p:nvPr/>
            </p:nvSpPr>
            <p:spPr>
              <a:xfrm>
                <a:off x="6378575" y="315436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3" name="矩形 133">
                <a:extLst>
                  <a:ext uri="{FF2B5EF4-FFF2-40B4-BE49-F238E27FC236}">
                    <a16:creationId xmlns:a16="http://schemas.microsoft.com/office/drawing/2014/main" id="{A1C5232E-214B-41BA-BD1F-C0295E3E91C7}"/>
                  </a:ext>
                </a:extLst>
              </p:cNvPr>
              <p:cNvSpPr/>
              <p:nvPr/>
            </p:nvSpPr>
            <p:spPr>
              <a:xfrm>
                <a:off x="6075363" y="315436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4" name="矩形 134">
                <a:extLst>
                  <a:ext uri="{FF2B5EF4-FFF2-40B4-BE49-F238E27FC236}">
                    <a16:creationId xmlns:a16="http://schemas.microsoft.com/office/drawing/2014/main" id="{D5899DBA-233C-406D-921D-7E0ABED0555C}"/>
                  </a:ext>
                </a:extLst>
              </p:cNvPr>
              <p:cNvSpPr/>
              <p:nvPr/>
            </p:nvSpPr>
            <p:spPr>
              <a:xfrm>
                <a:off x="8501063" y="28463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5" name="矩形 135">
                <a:extLst>
                  <a:ext uri="{FF2B5EF4-FFF2-40B4-BE49-F238E27FC236}">
                    <a16:creationId xmlns:a16="http://schemas.microsoft.com/office/drawing/2014/main" id="{46936DA7-978F-4BD7-B22A-317159ABE635}"/>
                  </a:ext>
                </a:extLst>
              </p:cNvPr>
              <p:cNvSpPr/>
              <p:nvPr/>
            </p:nvSpPr>
            <p:spPr>
              <a:xfrm>
                <a:off x="8197850" y="28463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6" name="矩形 136">
                <a:extLst>
                  <a:ext uri="{FF2B5EF4-FFF2-40B4-BE49-F238E27FC236}">
                    <a16:creationId xmlns:a16="http://schemas.microsoft.com/office/drawing/2014/main" id="{D9AE6D1E-E32B-4B47-93F8-F4DFCB67D373}"/>
                  </a:ext>
                </a:extLst>
              </p:cNvPr>
              <p:cNvSpPr/>
              <p:nvPr/>
            </p:nvSpPr>
            <p:spPr>
              <a:xfrm>
                <a:off x="7894638" y="28463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7" name="矩形 137">
                <a:extLst>
                  <a:ext uri="{FF2B5EF4-FFF2-40B4-BE49-F238E27FC236}">
                    <a16:creationId xmlns:a16="http://schemas.microsoft.com/office/drawing/2014/main" id="{3BB41A5E-FE1E-457C-8A34-A06E191C7106}"/>
                  </a:ext>
                </a:extLst>
              </p:cNvPr>
              <p:cNvSpPr/>
              <p:nvPr/>
            </p:nvSpPr>
            <p:spPr>
              <a:xfrm>
                <a:off x="7580313" y="2846388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8" name="矩形 138">
                <a:extLst>
                  <a:ext uri="{FF2B5EF4-FFF2-40B4-BE49-F238E27FC236}">
                    <a16:creationId xmlns:a16="http://schemas.microsoft.com/office/drawing/2014/main" id="{B2CDA42F-C3D3-48B8-B0DA-1E71EC197FA8}"/>
                  </a:ext>
                </a:extLst>
              </p:cNvPr>
              <p:cNvSpPr/>
              <p:nvPr/>
            </p:nvSpPr>
            <p:spPr>
              <a:xfrm>
                <a:off x="7288213" y="2846388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9" name="矩形 139">
                <a:extLst>
                  <a:ext uri="{FF2B5EF4-FFF2-40B4-BE49-F238E27FC236}">
                    <a16:creationId xmlns:a16="http://schemas.microsoft.com/office/drawing/2014/main" id="{6A9789C2-DCFE-4A05-952C-A39DA43F803F}"/>
                  </a:ext>
                </a:extLst>
              </p:cNvPr>
              <p:cNvSpPr/>
              <p:nvPr/>
            </p:nvSpPr>
            <p:spPr>
              <a:xfrm>
                <a:off x="6985000" y="28463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0" name="矩形 140">
                <a:extLst>
                  <a:ext uri="{FF2B5EF4-FFF2-40B4-BE49-F238E27FC236}">
                    <a16:creationId xmlns:a16="http://schemas.microsoft.com/office/drawing/2014/main" id="{7F36E1E9-7985-4768-A76F-424A40B58EB2}"/>
                  </a:ext>
                </a:extLst>
              </p:cNvPr>
              <p:cNvSpPr/>
              <p:nvPr/>
            </p:nvSpPr>
            <p:spPr>
              <a:xfrm>
                <a:off x="6681788" y="28463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1" name="矩形 141">
                <a:extLst>
                  <a:ext uri="{FF2B5EF4-FFF2-40B4-BE49-F238E27FC236}">
                    <a16:creationId xmlns:a16="http://schemas.microsoft.com/office/drawing/2014/main" id="{4A758832-DC94-4500-98FA-A0D6B9FD2CC2}"/>
                  </a:ext>
                </a:extLst>
              </p:cNvPr>
              <p:cNvSpPr/>
              <p:nvPr/>
            </p:nvSpPr>
            <p:spPr>
              <a:xfrm>
                <a:off x="6378575" y="2846388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2" name="矩形 142">
                <a:extLst>
                  <a:ext uri="{FF2B5EF4-FFF2-40B4-BE49-F238E27FC236}">
                    <a16:creationId xmlns:a16="http://schemas.microsoft.com/office/drawing/2014/main" id="{86F2EEF3-DF7C-44B7-BBFC-5F549A2FF16F}"/>
                  </a:ext>
                </a:extLst>
              </p:cNvPr>
              <p:cNvSpPr/>
              <p:nvPr/>
            </p:nvSpPr>
            <p:spPr>
              <a:xfrm>
                <a:off x="6075363" y="2846388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3" name="矩形 143">
                <a:extLst>
                  <a:ext uri="{FF2B5EF4-FFF2-40B4-BE49-F238E27FC236}">
                    <a16:creationId xmlns:a16="http://schemas.microsoft.com/office/drawing/2014/main" id="{BB464993-2116-40AF-A21F-F0BF1B8E44E9}"/>
                  </a:ext>
                </a:extLst>
              </p:cNvPr>
              <p:cNvSpPr/>
              <p:nvPr/>
            </p:nvSpPr>
            <p:spPr>
              <a:xfrm>
                <a:off x="8501063" y="25384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4" name="矩形 144">
                <a:extLst>
                  <a:ext uri="{FF2B5EF4-FFF2-40B4-BE49-F238E27FC236}">
                    <a16:creationId xmlns:a16="http://schemas.microsoft.com/office/drawing/2014/main" id="{B0BF4459-08BF-430D-8BE9-51E3297799A8}"/>
                  </a:ext>
                </a:extLst>
              </p:cNvPr>
              <p:cNvSpPr/>
              <p:nvPr/>
            </p:nvSpPr>
            <p:spPr>
              <a:xfrm>
                <a:off x="8197850" y="25384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5" name="矩形 145">
                <a:extLst>
                  <a:ext uri="{FF2B5EF4-FFF2-40B4-BE49-F238E27FC236}">
                    <a16:creationId xmlns:a16="http://schemas.microsoft.com/office/drawing/2014/main" id="{0804A517-DF7D-475C-B162-A9670E047AF7}"/>
                  </a:ext>
                </a:extLst>
              </p:cNvPr>
              <p:cNvSpPr/>
              <p:nvPr/>
            </p:nvSpPr>
            <p:spPr>
              <a:xfrm>
                <a:off x="7894638" y="25384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6" name="矩形 146">
                <a:extLst>
                  <a:ext uri="{FF2B5EF4-FFF2-40B4-BE49-F238E27FC236}">
                    <a16:creationId xmlns:a16="http://schemas.microsoft.com/office/drawing/2014/main" id="{A865BAB0-BBC2-4B8F-9C22-D26D91F03433}"/>
                  </a:ext>
                </a:extLst>
              </p:cNvPr>
              <p:cNvSpPr/>
              <p:nvPr/>
            </p:nvSpPr>
            <p:spPr>
              <a:xfrm>
                <a:off x="7580313" y="2538413"/>
                <a:ext cx="314325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7" name="矩形 147">
                <a:extLst>
                  <a:ext uri="{FF2B5EF4-FFF2-40B4-BE49-F238E27FC236}">
                    <a16:creationId xmlns:a16="http://schemas.microsoft.com/office/drawing/2014/main" id="{A9E9EEF1-5568-442D-8663-34D6CF85E02C}"/>
                  </a:ext>
                </a:extLst>
              </p:cNvPr>
              <p:cNvSpPr/>
              <p:nvPr/>
            </p:nvSpPr>
            <p:spPr>
              <a:xfrm>
                <a:off x="7288213" y="2538413"/>
                <a:ext cx="292100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8" name="矩形 148">
                <a:extLst>
                  <a:ext uri="{FF2B5EF4-FFF2-40B4-BE49-F238E27FC236}">
                    <a16:creationId xmlns:a16="http://schemas.microsoft.com/office/drawing/2014/main" id="{E421675A-55C7-4338-8000-11E559D2C631}"/>
                  </a:ext>
                </a:extLst>
              </p:cNvPr>
              <p:cNvSpPr/>
              <p:nvPr/>
            </p:nvSpPr>
            <p:spPr>
              <a:xfrm>
                <a:off x="6985000" y="25384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9" name="矩形 149">
                <a:extLst>
                  <a:ext uri="{FF2B5EF4-FFF2-40B4-BE49-F238E27FC236}">
                    <a16:creationId xmlns:a16="http://schemas.microsoft.com/office/drawing/2014/main" id="{F475ABCD-CAAA-400E-BE28-0954DFC46DC1}"/>
                  </a:ext>
                </a:extLst>
              </p:cNvPr>
              <p:cNvSpPr/>
              <p:nvPr/>
            </p:nvSpPr>
            <p:spPr>
              <a:xfrm>
                <a:off x="6681788" y="25384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0" name="矩形 150">
                <a:extLst>
                  <a:ext uri="{FF2B5EF4-FFF2-40B4-BE49-F238E27FC236}">
                    <a16:creationId xmlns:a16="http://schemas.microsoft.com/office/drawing/2014/main" id="{3C12B1C8-5F42-4921-9FDF-1C2051D4C6E4}"/>
                  </a:ext>
                </a:extLst>
              </p:cNvPr>
              <p:cNvSpPr/>
              <p:nvPr/>
            </p:nvSpPr>
            <p:spPr>
              <a:xfrm>
                <a:off x="6378575" y="2538413"/>
                <a:ext cx="303213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1" name="矩形 151">
                <a:extLst>
                  <a:ext uri="{FF2B5EF4-FFF2-40B4-BE49-F238E27FC236}">
                    <a16:creationId xmlns:a16="http://schemas.microsoft.com/office/drawing/2014/main" id="{3D6E2089-5DA7-433C-ADD7-B47ACDEFC859}"/>
                  </a:ext>
                </a:extLst>
              </p:cNvPr>
              <p:cNvSpPr/>
              <p:nvPr/>
            </p:nvSpPr>
            <p:spPr>
              <a:xfrm>
                <a:off x="6075363" y="2538413"/>
                <a:ext cx="303212" cy="307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2" name="直线 152">
                <a:extLst>
                  <a:ext uri="{FF2B5EF4-FFF2-40B4-BE49-F238E27FC236}">
                    <a16:creationId xmlns:a16="http://schemas.microsoft.com/office/drawing/2014/main" id="{62617EDA-622F-44CE-98D0-B72F6D3D3622}"/>
                  </a:ext>
                </a:extLst>
              </p:cNvPr>
              <p:cNvSpPr/>
              <p:nvPr/>
            </p:nvSpPr>
            <p:spPr>
              <a:xfrm>
                <a:off x="6075363" y="2538413"/>
                <a:ext cx="3638550" cy="0"/>
              </a:xfrm>
              <a:prstGeom prst="line">
                <a:avLst/>
              </a:prstGeom>
              <a:ln w="3175" cap="sq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" name="直线 153">
                <a:extLst>
                  <a:ext uri="{FF2B5EF4-FFF2-40B4-BE49-F238E27FC236}">
                    <a16:creationId xmlns:a16="http://schemas.microsoft.com/office/drawing/2014/main" id="{23E0C9D6-76D4-4056-AA18-E8B849D78E88}"/>
                  </a:ext>
                </a:extLst>
              </p:cNvPr>
              <p:cNvSpPr/>
              <p:nvPr/>
            </p:nvSpPr>
            <p:spPr>
              <a:xfrm>
                <a:off x="6072609" y="6232736"/>
                <a:ext cx="3638550" cy="0"/>
              </a:xfrm>
              <a:prstGeom prst="line">
                <a:avLst/>
              </a:prstGeom>
              <a:ln w="3175" cap="sq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" name="直线 154">
                <a:extLst>
                  <a:ext uri="{FF2B5EF4-FFF2-40B4-BE49-F238E27FC236}">
                    <a16:creationId xmlns:a16="http://schemas.microsoft.com/office/drawing/2014/main" id="{2112ED72-D9B8-408C-A5DD-37F4A1A2110E}"/>
                  </a:ext>
                </a:extLst>
              </p:cNvPr>
              <p:cNvSpPr/>
              <p:nvPr/>
            </p:nvSpPr>
            <p:spPr>
              <a:xfrm>
                <a:off x="6075363" y="2538413"/>
                <a:ext cx="0" cy="3686175"/>
              </a:xfrm>
              <a:prstGeom prst="line">
                <a:avLst/>
              </a:prstGeom>
              <a:ln w="3175" cap="sq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" name="直线 155">
                <a:extLst>
                  <a:ext uri="{FF2B5EF4-FFF2-40B4-BE49-F238E27FC236}">
                    <a16:creationId xmlns:a16="http://schemas.microsoft.com/office/drawing/2014/main" id="{2317C20C-0856-4B56-ACD8-F3FAD15110F6}"/>
                  </a:ext>
                </a:extLst>
              </p:cNvPr>
              <p:cNvSpPr/>
              <p:nvPr/>
            </p:nvSpPr>
            <p:spPr>
              <a:xfrm>
                <a:off x="9713913" y="2538413"/>
                <a:ext cx="0" cy="3686175"/>
              </a:xfrm>
              <a:prstGeom prst="line">
                <a:avLst/>
              </a:prstGeom>
              <a:ln w="3175" cap="sq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" name="直线 156">
                <a:extLst>
                  <a:ext uri="{FF2B5EF4-FFF2-40B4-BE49-F238E27FC236}">
                    <a16:creationId xmlns:a16="http://schemas.microsoft.com/office/drawing/2014/main" id="{A4270C7C-A11F-46E7-A98E-084AA1A33625}"/>
                  </a:ext>
                </a:extLst>
              </p:cNvPr>
              <p:cNvSpPr/>
              <p:nvPr/>
            </p:nvSpPr>
            <p:spPr>
              <a:xfrm>
                <a:off x="6378575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" name="直线 157">
                <a:extLst>
                  <a:ext uri="{FF2B5EF4-FFF2-40B4-BE49-F238E27FC236}">
                    <a16:creationId xmlns:a16="http://schemas.microsoft.com/office/drawing/2014/main" id="{FC1279E1-7DA5-4ECC-8CCC-41B4D355545E}"/>
                  </a:ext>
                </a:extLst>
              </p:cNvPr>
              <p:cNvSpPr/>
              <p:nvPr/>
            </p:nvSpPr>
            <p:spPr>
              <a:xfrm>
                <a:off x="6681788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" name="直线 158">
                <a:extLst>
                  <a:ext uri="{FF2B5EF4-FFF2-40B4-BE49-F238E27FC236}">
                    <a16:creationId xmlns:a16="http://schemas.microsoft.com/office/drawing/2014/main" id="{26EED71A-B912-4699-B52C-76500D701403}"/>
                  </a:ext>
                </a:extLst>
              </p:cNvPr>
              <p:cNvSpPr/>
              <p:nvPr/>
            </p:nvSpPr>
            <p:spPr>
              <a:xfrm>
                <a:off x="6985000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" name="直线 159">
                <a:extLst>
                  <a:ext uri="{FF2B5EF4-FFF2-40B4-BE49-F238E27FC236}">
                    <a16:creationId xmlns:a16="http://schemas.microsoft.com/office/drawing/2014/main" id="{F1717598-9939-4C3D-A756-ACE3DF539ED1}"/>
                  </a:ext>
                </a:extLst>
              </p:cNvPr>
              <p:cNvSpPr/>
              <p:nvPr/>
            </p:nvSpPr>
            <p:spPr>
              <a:xfrm>
                <a:off x="7288213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" name="直线 160">
                <a:extLst>
                  <a:ext uri="{FF2B5EF4-FFF2-40B4-BE49-F238E27FC236}">
                    <a16:creationId xmlns:a16="http://schemas.microsoft.com/office/drawing/2014/main" id="{AE84787B-5903-41EB-AA5C-B08170E5E3A2}"/>
                  </a:ext>
                </a:extLst>
              </p:cNvPr>
              <p:cNvSpPr/>
              <p:nvPr/>
            </p:nvSpPr>
            <p:spPr>
              <a:xfrm>
                <a:off x="7580313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" name="直线 161">
                <a:extLst>
                  <a:ext uri="{FF2B5EF4-FFF2-40B4-BE49-F238E27FC236}">
                    <a16:creationId xmlns:a16="http://schemas.microsoft.com/office/drawing/2014/main" id="{D8084691-F196-4EBA-B84C-D9120E51D11E}"/>
                  </a:ext>
                </a:extLst>
              </p:cNvPr>
              <p:cNvSpPr/>
              <p:nvPr/>
            </p:nvSpPr>
            <p:spPr>
              <a:xfrm>
                <a:off x="7894638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" name="直线 162">
                <a:extLst>
                  <a:ext uri="{FF2B5EF4-FFF2-40B4-BE49-F238E27FC236}">
                    <a16:creationId xmlns:a16="http://schemas.microsoft.com/office/drawing/2014/main" id="{DFE8182B-5DE3-4376-AE88-18E1889F796E}"/>
                  </a:ext>
                </a:extLst>
              </p:cNvPr>
              <p:cNvSpPr/>
              <p:nvPr/>
            </p:nvSpPr>
            <p:spPr>
              <a:xfrm>
                <a:off x="8197850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" name="直线 163">
                <a:extLst>
                  <a:ext uri="{FF2B5EF4-FFF2-40B4-BE49-F238E27FC236}">
                    <a16:creationId xmlns:a16="http://schemas.microsoft.com/office/drawing/2014/main" id="{2A0B41E3-5CC9-44EA-A1A7-CCC8A48AD4FD}"/>
                  </a:ext>
                </a:extLst>
              </p:cNvPr>
              <p:cNvSpPr/>
              <p:nvPr/>
            </p:nvSpPr>
            <p:spPr>
              <a:xfrm>
                <a:off x="8501063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" name="直线 164">
                <a:extLst>
                  <a:ext uri="{FF2B5EF4-FFF2-40B4-BE49-F238E27FC236}">
                    <a16:creationId xmlns:a16="http://schemas.microsoft.com/office/drawing/2014/main" id="{43E782FB-A02D-4C91-B9F6-5E8C473EC56B}"/>
                  </a:ext>
                </a:extLst>
              </p:cNvPr>
              <p:cNvSpPr/>
              <p:nvPr/>
            </p:nvSpPr>
            <p:spPr>
              <a:xfrm>
                <a:off x="6075363" y="284638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" name="直线 165">
                <a:extLst>
                  <a:ext uri="{FF2B5EF4-FFF2-40B4-BE49-F238E27FC236}">
                    <a16:creationId xmlns:a16="http://schemas.microsoft.com/office/drawing/2014/main" id="{C7F6A294-D79E-419D-8D0B-79E08603FA71}"/>
                  </a:ext>
                </a:extLst>
              </p:cNvPr>
              <p:cNvSpPr/>
              <p:nvPr/>
            </p:nvSpPr>
            <p:spPr>
              <a:xfrm>
                <a:off x="6075363" y="315436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" name="直线 166">
                <a:extLst>
                  <a:ext uri="{FF2B5EF4-FFF2-40B4-BE49-F238E27FC236}">
                    <a16:creationId xmlns:a16="http://schemas.microsoft.com/office/drawing/2014/main" id="{0E9358D7-50A8-452C-8F03-5FE1A1EAD293}"/>
                  </a:ext>
                </a:extLst>
              </p:cNvPr>
              <p:cNvSpPr/>
              <p:nvPr/>
            </p:nvSpPr>
            <p:spPr>
              <a:xfrm>
                <a:off x="6075363" y="346233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" name="直线 167">
                <a:extLst>
                  <a:ext uri="{FF2B5EF4-FFF2-40B4-BE49-F238E27FC236}">
                    <a16:creationId xmlns:a16="http://schemas.microsoft.com/office/drawing/2014/main" id="{A716C27E-4CAB-47E0-BAC2-2C6A1283034D}"/>
                  </a:ext>
                </a:extLst>
              </p:cNvPr>
              <p:cNvSpPr/>
              <p:nvPr/>
            </p:nvSpPr>
            <p:spPr>
              <a:xfrm>
                <a:off x="6075363" y="377031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" name="直线 168">
                <a:extLst>
                  <a:ext uri="{FF2B5EF4-FFF2-40B4-BE49-F238E27FC236}">
                    <a16:creationId xmlns:a16="http://schemas.microsoft.com/office/drawing/2014/main" id="{7F62DDDB-00A3-4AE9-84FE-351A4FAF107B}"/>
                  </a:ext>
                </a:extLst>
              </p:cNvPr>
              <p:cNvSpPr/>
              <p:nvPr/>
            </p:nvSpPr>
            <p:spPr>
              <a:xfrm>
                <a:off x="6075363" y="407828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" name="直线 169">
                <a:extLst>
                  <a:ext uri="{FF2B5EF4-FFF2-40B4-BE49-F238E27FC236}">
                    <a16:creationId xmlns:a16="http://schemas.microsoft.com/office/drawing/2014/main" id="{3041CB76-8F5D-4263-B6B4-2A4D589835C3}"/>
                  </a:ext>
                </a:extLst>
              </p:cNvPr>
              <p:cNvSpPr/>
              <p:nvPr/>
            </p:nvSpPr>
            <p:spPr>
              <a:xfrm>
                <a:off x="6075363" y="438626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" name="直线 170">
                <a:extLst>
                  <a:ext uri="{FF2B5EF4-FFF2-40B4-BE49-F238E27FC236}">
                    <a16:creationId xmlns:a16="http://schemas.microsoft.com/office/drawing/2014/main" id="{2A1BF9BC-6686-43C9-9C6F-2CB8F786867F}"/>
                  </a:ext>
                </a:extLst>
              </p:cNvPr>
              <p:cNvSpPr/>
              <p:nvPr/>
            </p:nvSpPr>
            <p:spPr>
              <a:xfrm>
                <a:off x="6075363" y="469423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" name="直线 171">
                <a:extLst>
                  <a:ext uri="{FF2B5EF4-FFF2-40B4-BE49-F238E27FC236}">
                    <a16:creationId xmlns:a16="http://schemas.microsoft.com/office/drawing/2014/main" id="{435D4E2E-CCBC-422D-BD53-3AADAFB2662A}"/>
                  </a:ext>
                </a:extLst>
              </p:cNvPr>
              <p:cNvSpPr/>
              <p:nvPr/>
            </p:nvSpPr>
            <p:spPr>
              <a:xfrm>
                <a:off x="6075363" y="500221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" name="直线 172">
                <a:extLst>
                  <a:ext uri="{FF2B5EF4-FFF2-40B4-BE49-F238E27FC236}">
                    <a16:creationId xmlns:a16="http://schemas.microsoft.com/office/drawing/2014/main" id="{7D5CF3C2-01A1-4D4F-A18B-4B916EEE791A}"/>
                  </a:ext>
                </a:extLst>
              </p:cNvPr>
              <p:cNvSpPr/>
              <p:nvPr/>
            </p:nvSpPr>
            <p:spPr>
              <a:xfrm>
                <a:off x="6075363" y="531018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" name="直线 173">
                <a:extLst>
                  <a:ext uri="{FF2B5EF4-FFF2-40B4-BE49-F238E27FC236}">
                    <a16:creationId xmlns:a16="http://schemas.microsoft.com/office/drawing/2014/main" id="{48E90471-593E-4D30-8152-F8C9688F098D}"/>
                  </a:ext>
                </a:extLst>
              </p:cNvPr>
              <p:cNvSpPr/>
              <p:nvPr/>
            </p:nvSpPr>
            <p:spPr>
              <a:xfrm>
                <a:off x="6075363" y="5618163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" name="直线 174">
                <a:extLst>
                  <a:ext uri="{FF2B5EF4-FFF2-40B4-BE49-F238E27FC236}">
                    <a16:creationId xmlns:a16="http://schemas.microsoft.com/office/drawing/2014/main" id="{DC1CDCCD-F235-43FC-9E58-0B0DDB67E6FD}"/>
                  </a:ext>
                </a:extLst>
              </p:cNvPr>
              <p:cNvSpPr/>
              <p:nvPr/>
            </p:nvSpPr>
            <p:spPr>
              <a:xfrm>
                <a:off x="6075363" y="5926138"/>
                <a:ext cx="3638550" cy="0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" name="直线 175">
                <a:extLst>
                  <a:ext uri="{FF2B5EF4-FFF2-40B4-BE49-F238E27FC236}">
                    <a16:creationId xmlns:a16="http://schemas.microsoft.com/office/drawing/2014/main" id="{3A379617-46B1-4B17-BF70-3631B14048C1}"/>
                  </a:ext>
                </a:extLst>
              </p:cNvPr>
              <p:cNvSpPr/>
              <p:nvPr/>
            </p:nvSpPr>
            <p:spPr>
              <a:xfrm>
                <a:off x="8804275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" name="直线 176">
                <a:extLst>
                  <a:ext uri="{FF2B5EF4-FFF2-40B4-BE49-F238E27FC236}">
                    <a16:creationId xmlns:a16="http://schemas.microsoft.com/office/drawing/2014/main" id="{8F136317-4993-44F4-A3E8-6D9DF7626552}"/>
                  </a:ext>
                </a:extLst>
              </p:cNvPr>
              <p:cNvSpPr/>
              <p:nvPr/>
            </p:nvSpPr>
            <p:spPr>
              <a:xfrm>
                <a:off x="9107488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" name="直线 177">
                <a:extLst>
                  <a:ext uri="{FF2B5EF4-FFF2-40B4-BE49-F238E27FC236}">
                    <a16:creationId xmlns:a16="http://schemas.microsoft.com/office/drawing/2014/main" id="{A9903521-4DB3-4B08-8985-8739B65E88F0}"/>
                  </a:ext>
                </a:extLst>
              </p:cNvPr>
              <p:cNvSpPr/>
              <p:nvPr/>
            </p:nvSpPr>
            <p:spPr>
              <a:xfrm>
                <a:off x="9380538" y="2538413"/>
                <a:ext cx="0" cy="3686175"/>
              </a:xfrm>
              <a:prstGeom prst="line">
                <a:avLst/>
              </a:prstGeom>
              <a:ln w="3175" cap="flat" cmpd="sng">
                <a:solidFill>
                  <a:sysClr val="windowText" lastClr="000000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" name="文本框 178">
                <a:extLst>
                  <a:ext uri="{FF2B5EF4-FFF2-40B4-BE49-F238E27FC236}">
                    <a16:creationId xmlns:a16="http://schemas.microsoft.com/office/drawing/2014/main" id="{DBE8B38A-C7D5-49CC-9A1A-BF5166BA140B}"/>
                  </a:ext>
                </a:extLst>
              </p:cNvPr>
              <p:cNvSpPr txBox="1"/>
              <p:nvPr/>
            </p:nvSpPr>
            <p:spPr>
              <a:xfrm>
                <a:off x="8061325" y="4337051"/>
                <a:ext cx="296862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</a:p>
            </p:txBody>
          </p:sp>
          <p:sp>
            <p:nvSpPr>
              <p:cNvPr id="389" name="文本框 179">
                <a:extLst>
                  <a:ext uri="{FF2B5EF4-FFF2-40B4-BE49-F238E27FC236}">
                    <a16:creationId xmlns:a16="http://schemas.microsoft.com/office/drawing/2014/main" id="{0CD5D3B9-FF67-428F-945A-21446C4C1282}"/>
                  </a:ext>
                </a:extLst>
              </p:cNvPr>
              <p:cNvSpPr txBox="1"/>
              <p:nvPr/>
            </p:nvSpPr>
            <p:spPr>
              <a:xfrm>
                <a:off x="8362949" y="4337051"/>
                <a:ext cx="296862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</a:p>
            </p:txBody>
          </p:sp>
          <p:sp>
            <p:nvSpPr>
              <p:cNvPr id="390" name="文本框 180">
                <a:extLst>
                  <a:ext uri="{FF2B5EF4-FFF2-40B4-BE49-F238E27FC236}">
                    <a16:creationId xmlns:a16="http://schemas.microsoft.com/office/drawing/2014/main" id="{49FFB86C-ECEF-4350-AC98-069750F34F19}"/>
                  </a:ext>
                </a:extLst>
              </p:cNvPr>
              <p:cNvSpPr txBox="1"/>
              <p:nvPr/>
            </p:nvSpPr>
            <p:spPr>
              <a:xfrm>
                <a:off x="8666164" y="4337051"/>
                <a:ext cx="296862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</a:p>
            </p:txBody>
          </p:sp>
          <p:sp>
            <p:nvSpPr>
              <p:cNvPr id="391" name="文本框 181">
                <a:extLst>
                  <a:ext uri="{FF2B5EF4-FFF2-40B4-BE49-F238E27FC236}">
                    <a16:creationId xmlns:a16="http://schemas.microsoft.com/office/drawing/2014/main" id="{1AABDE37-4282-42DA-B85C-10CAE2C77EF3}"/>
                  </a:ext>
                </a:extLst>
              </p:cNvPr>
              <p:cNvSpPr txBox="1"/>
              <p:nvPr/>
            </p:nvSpPr>
            <p:spPr>
              <a:xfrm>
                <a:off x="8955087" y="4337051"/>
                <a:ext cx="296862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</a:p>
            </p:txBody>
          </p:sp>
          <p:sp>
            <p:nvSpPr>
              <p:cNvPr id="392" name="文本框 182">
                <a:extLst>
                  <a:ext uri="{FF2B5EF4-FFF2-40B4-BE49-F238E27FC236}">
                    <a16:creationId xmlns:a16="http://schemas.microsoft.com/office/drawing/2014/main" id="{BF057929-EEB1-42BB-816C-EC1590D233DA}"/>
                  </a:ext>
                </a:extLst>
              </p:cNvPr>
              <p:cNvSpPr txBox="1"/>
              <p:nvPr/>
            </p:nvSpPr>
            <p:spPr>
              <a:xfrm>
                <a:off x="9291638" y="4337051"/>
                <a:ext cx="296862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</a:p>
            </p:txBody>
          </p:sp>
          <p:sp>
            <p:nvSpPr>
              <p:cNvPr id="393" name="文本框 183">
                <a:extLst>
                  <a:ext uri="{FF2B5EF4-FFF2-40B4-BE49-F238E27FC236}">
                    <a16:creationId xmlns:a16="http://schemas.microsoft.com/office/drawing/2014/main" id="{C49D1870-A3E7-44B7-967E-9DD7C20AAFB1}"/>
                  </a:ext>
                </a:extLst>
              </p:cNvPr>
              <p:cNvSpPr txBox="1"/>
              <p:nvPr/>
            </p:nvSpPr>
            <p:spPr>
              <a:xfrm>
                <a:off x="9604376" y="4337051"/>
                <a:ext cx="296862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</a:p>
            </p:txBody>
          </p:sp>
          <p:sp>
            <p:nvSpPr>
              <p:cNvPr id="394" name="文本框 184">
                <a:extLst>
                  <a:ext uri="{FF2B5EF4-FFF2-40B4-BE49-F238E27FC236}">
                    <a16:creationId xmlns:a16="http://schemas.microsoft.com/office/drawing/2014/main" id="{2A37F21D-DB60-4BC9-9FE1-D31801FAC0BD}"/>
                  </a:ext>
                </a:extLst>
              </p:cNvPr>
              <p:cNvSpPr txBox="1"/>
              <p:nvPr/>
            </p:nvSpPr>
            <p:spPr>
              <a:xfrm>
                <a:off x="7347160" y="4322761"/>
                <a:ext cx="595737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-1</a:t>
                </a:r>
              </a:p>
            </p:txBody>
          </p:sp>
          <p:sp>
            <p:nvSpPr>
              <p:cNvPr id="395" name="文本框 185">
                <a:extLst>
                  <a:ext uri="{FF2B5EF4-FFF2-40B4-BE49-F238E27FC236}">
                    <a16:creationId xmlns:a16="http://schemas.microsoft.com/office/drawing/2014/main" id="{E38D10DA-790B-4BA2-BAD2-D889989E6083}"/>
                  </a:ext>
                </a:extLst>
              </p:cNvPr>
              <p:cNvSpPr txBox="1"/>
              <p:nvPr/>
            </p:nvSpPr>
            <p:spPr>
              <a:xfrm>
                <a:off x="6733395" y="4322761"/>
                <a:ext cx="585788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-3</a:t>
                </a:r>
              </a:p>
            </p:txBody>
          </p:sp>
          <p:sp>
            <p:nvSpPr>
              <p:cNvPr id="396" name="文本框 186">
                <a:extLst>
                  <a:ext uri="{FF2B5EF4-FFF2-40B4-BE49-F238E27FC236}">
                    <a16:creationId xmlns:a16="http://schemas.microsoft.com/office/drawing/2014/main" id="{33A523A2-2F5E-43D6-B85B-D280DC9A4640}"/>
                  </a:ext>
                </a:extLst>
              </p:cNvPr>
              <p:cNvSpPr txBox="1"/>
              <p:nvPr/>
            </p:nvSpPr>
            <p:spPr>
              <a:xfrm>
                <a:off x="7058235" y="4322761"/>
                <a:ext cx="703409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</a:p>
            </p:txBody>
          </p:sp>
          <p:sp>
            <p:nvSpPr>
              <p:cNvPr id="397" name="文本框 187">
                <a:extLst>
                  <a:ext uri="{FF2B5EF4-FFF2-40B4-BE49-F238E27FC236}">
                    <a16:creationId xmlns:a16="http://schemas.microsoft.com/office/drawing/2014/main" id="{01D67230-6B55-4C6C-AA36-F0B7A3476266}"/>
                  </a:ext>
                </a:extLst>
              </p:cNvPr>
              <p:cNvSpPr txBox="1"/>
              <p:nvPr/>
            </p:nvSpPr>
            <p:spPr>
              <a:xfrm>
                <a:off x="6443377" y="4322761"/>
                <a:ext cx="604839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-4</a:t>
                </a:r>
              </a:p>
            </p:txBody>
          </p:sp>
          <p:sp>
            <p:nvSpPr>
              <p:cNvPr id="398" name="文本框 188">
                <a:extLst>
                  <a:ext uri="{FF2B5EF4-FFF2-40B4-BE49-F238E27FC236}">
                    <a16:creationId xmlns:a16="http://schemas.microsoft.com/office/drawing/2014/main" id="{BF6E1ABE-9395-468F-A648-80288204AF00}"/>
                  </a:ext>
                </a:extLst>
              </p:cNvPr>
              <p:cNvSpPr txBox="1"/>
              <p:nvPr/>
            </p:nvSpPr>
            <p:spPr>
              <a:xfrm>
                <a:off x="6174386" y="4322763"/>
                <a:ext cx="690563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-5</a:t>
                </a:r>
              </a:p>
            </p:txBody>
          </p:sp>
          <p:sp>
            <p:nvSpPr>
              <p:cNvPr id="399" name="文本框 189">
                <a:extLst>
                  <a:ext uri="{FF2B5EF4-FFF2-40B4-BE49-F238E27FC236}">
                    <a16:creationId xmlns:a16="http://schemas.microsoft.com/office/drawing/2014/main" id="{87BC274E-55E5-4AD9-AB35-6E30B2807C70}"/>
                  </a:ext>
                </a:extLst>
              </p:cNvPr>
              <p:cNvSpPr txBox="1"/>
              <p:nvPr/>
            </p:nvSpPr>
            <p:spPr>
              <a:xfrm>
                <a:off x="7571702" y="3871444"/>
                <a:ext cx="296862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</a:p>
            </p:txBody>
          </p:sp>
          <p:sp>
            <p:nvSpPr>
              <p:cNvPr id="400" name="文本框 190">
                <a:extLst>
                  <a:ext uri="{FF2B5EF4-FFF2-40B4-BE49-F238E27FC236}">
                    <a16:creationId xmlns:a16="http://schemas.microsoft.com/office/drawing/2014/main" id="{1E72B703-0254-42B7-B773-A4E28A3252B2}"/>
                  </a:ext>
                </a:extLst>
              </p:cNvPr>
              <p:cNvSpPr txBox="1"/>
              <p:nvPr/>
            </p:nvSpPr>
            <p:spPr>
              <a:xfrm>
                <a:off x="7569022" y="3534209"/>
                <a:ext cx="296862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</a:p>
            </p:txBody>
          </p:sp>
          <p:sp>
            <p:nvSpPr>
              <p:cNvPr id="401" name="文本框 191">
                <a:extLst>
                  <a:ext uri="{FF2B5EF4-FFF2-40B4-BE49-F238E27FC236}">
                    <a16:creationId xmlns:a16="http://schemas.microsoft.com/office/drawing/2014/main" id="{246775C5-EB24-4451-9065-16787973EE33}"/>
                  </a:ext>
                </a:extLst>
              </p:cNvPr>
              <p:cNvSpPr txBox="1"/>
              <p:nvPr/>
            </p:nvSpPr>
            <p:spPr>
              <a:xfrm>
                <a:off x="7545809" y="3229752"/>
                <a:ext cx="295274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</a:p>
            </p:txBody>
          </p:sp>
          <p:sp>
            <p:nvSpPr>
              <p:cNvPr id="402" name="文本框 192">
                <a:extLst>
                  <a:ext uri="{FF2B5EF4-FFF2-40B4-BE49-F238E27FC236}">
                    <a16:creationId xmlns:a16="http://schemas.microsoft.com/office/drawing/2014/main" id="{F0C05F11-24B6-4691-9B0D-679855AC4C85}"/>
                  </a:ext>
                </a:extLst>
              </p:cNvPr>
              <p:cNvSpPr txBox="1"/>
              <p:nvPr/>
            </p:nvSpPr>
            <p:spPr>
              <a:xfrm>
                <a:off x="7534202" y="2951379"/>
                <a:ext cx="296862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</a:p>
            </p:txBody>
          </p:sp>
          <p:sp>
            <p:nvSpPr>
              <p:cNvPr id="403" name="文本框 193">
                <a:extLst>
                  <a:ext uri="{FF2B5EF4-FFF2-40B4-BE49-F238E27FC236}">
                    <a16:creationId xmlns:a16="http://schemas.microsoft.com/office/drawing/2014/main" id="{1085D9E2-6293-48B4-A9A6-B29CCCEB9A49}"/>
                  </a:ext>
                </a:extLst>
              </p:cNvPr>
              <p:cNvSpPr txBox="1"/>
              <p:nvPr/>
            </p:nvSpPr>
            <p:spPr>
              <a:xfrm>
                <a:off x="7495114" y="4498973"/>
                <a:ext cx="777196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-1</a:t>
                </a:r>
              </a:p>
            </p:txBody>
          </p:sp>
          <p:sp>
            <p:nvSpPr>
              <p:cNvPr id="404" name="文本框 194">
                <a:extLst>
                  <a:ext uri="{FF2B5EF4-FFF2-40B4-BE49-F238E27FC236}">
                    <a16:creationId xmlns:a16="http://schemas.microsoft.com/office/drawing/2014/main" id="{69803695-7C1E-49E4-AC7E-3F61EE7E22B4}"/>
                  </a:ext>
                </a:extLst>
              </p:cNvPr>
              <p:cNvSpPr txBox="1"/>
              <p:nvPr/>
            </p:nvSpPr>
            <p:spPr>
              <a:xfrm>
                <a:off x="7511378" y="4791977"/>
                <a:ext cx="834604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</a:p>
            </p:txBody>
          </p:sp>
          <p:sp>
            <p:nvSpPr>
              <p:cNvPr id="405" name="文本框 195">
                <a:extLst>
                  <a:ext uri="{FF2B5EF4-FFF2-40B4-BE49-F238E27FC236}">
                    <a16:creationId xmlns:a16="http://schemas.microsoft.com/office/drawing/2014/main" id="{E26BE158-4F1C-4253-B506-0356C4940EF1}"/>
                  </a:ext>
                </a:extLst>
              </p:cNvPr>
              <p:cNvSpPr txBox="1"/>
              <p:nvPr/>
            </p:nvSpPr>
            <p:spPr>
              <a:xfrm>
                <a:off x="7502450" y="5101882"/>
                <a:ext cx="771238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-3</a:t>
                </a:r>
              </a:p>
            </p:txBody>
          </p:sp>
          <p:sp>
            <p:nvSpPr>
              <p:cNvPr id="406" name="文本框 196">
                <a:extLst>
                  <a:ext uri="{FF2B5EF4-FFF2-40B4-BE49-F238E27FC236}">
                    <a16:creationId xmlns:a16="http://schemas.microsoft.com/office/drawing/2014/main" id="{43558B4B-619E-4B8A-9738-B82CD72A175C}"/>
                  </a:ext>
                </a:extLst>
              </p:cNvPr>
              <p:cNvSpPr txBox="1"/>
              <p:nvPr/>
            </p:nvSpPr>
            <p:spPr>
              <a:xfrm>
                <a:off x="7489751" y="5409513"/>
                <a:ext cx="580011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-4</a:t>
                </a:r>
              </a:p>
            </p:txBody>
          </p:sp>
          <p:sp>
            <p:nvSpPr>
              <p:cNvPr id="407" name="文本框 197">
                <a:extLst>
                  <a:ext uri="{FF2B5EF4-FFF2-40B4-BE49-F238E27FC236}">
                    <a16:creationId xmlns:a16="http://schemas.microsoft.com/office/drawing/2014/main" id="{45AC0647-4992-4C58-A7D5-417C9C8553B6}"/>
                  </a:ext>
                </a:extLst>
              </p:cNvPr>
              <p:cNvSpPr txBox="1"/>
              <p:nvPr/>
            </p:nvSpPr>
            <p:spPr>
              <a:xfrm>
                <a:off x="7820025" y="4337051"/>
                <a:ext cx="296862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</a:p>
            </p:txBody>
          </p:sp>
          <p:sp>
            <p:nvSpPr>
              <p:cNvPr id="408" name="直线 198">
                <a:extLst>
                  <a:ext uri="{FF2B5EF4-FFF2-40B4-BE49-F238E27FC236}">
                    <a16:creationId xmlns:a16="http://schemas.microsoft.com/office/drawing/2014/main" id="{BD1E90BA-98D8-4052-923B-1A11A9F3CDE7}"/>
                  </a:ext>
                </a:extLst>
              </p:cNvPr>
              <p:cNvSpPr/>
              <p:nvPr/>
            </p:nvSpPr>
            <p:spPr>
              <a:xfrm>
                <a:off x="6061075" y="4381500"/>
                <a:ext cx="3816350" cy="0"/>
              </a:xfrm>
              <a:prstGeom prst="line">
                <a:avLst/>
              </a:prstGeom>
              <a:ln w="19050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" name="文本框 199">
                <a:extLst>
                  <a:ext uri="{FF2B5EF4-FFF2-40B4-BE49-F238E27FC236}">
                    <a16:creationId xmlns:a16="http://schemas.microsoft.com/office/drawing/2014/main" id="{01B328AB-715C-4E8B-A1F0-47E041BF94DB}"/>
                  </a:ext>
                </a:extLst>
              </p:cNvPr>
              <p:cNvSpPr txBox="1"/>
              <p:nvPr/>
            </p:nvSpPr>
            <p:spPr>
              <a:xfrm>
                <a:off x="7482907" y="6030226"/>
                <a:ext cx="851919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-6</a:t>
                </a:r>
              </a:p>
            </p:txBody>
          </p:sp>
          <p:sp>
            <p:nvSpPr>
              <p:cNvPr id="410" name="文本框 200">
                <a:extLst>
                  <a:ext uri="{FF2B5EF4-FFF2-40B4-BE49-F238E27FC236}">
                    <a16:creationId xmlns:a16="http://schemas.microsoft.com/office/drawing/2014/main" id="{AD3D2764-BA18-4678-9612-347EEEC98A61}"/>
                  </a:ext>
                </a:extLst>
              </p:cNvPr>
              <p:cNvSpPr txBox="1"/>
              <p:nvPr/>
            </p:nvSpPr>
            <p:spPr>
              <a:xfrm>
                <a:off x="7484493" y="5719762"/>
                <a:ext cx="884238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-5</a:t>
                </a:r>
              </a:p>
            </p:txBody>
          </p:sp>
          <p:sp>
            <p:nvSpPr>
              <p:cNvPr id="411" name="文本框 201">
                <a:extLst>
                  <a:ext uri="{FF2B5EF4-FFF2-40B4-BE49-F238E27FC236}">
                    <a16:creationId xmlns:a16="http://schemas.microsoft.com/office/drawing/2014/main" id="{CB13E6CA-2754-46AC-96D5-51C8C0E48ED5}"/>
                  </a:ext>
                </a:extLst>
              </p:cNvPr>
              <p:cNvSpPr txBox="1"/>
              <p:nvPr/>
            </p:nvSpPr>
            <p:spPr>
              <a:xfrm>
                <a:off x="7545493" y="2614772"/>
                <a:ext cx="296862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</a:p>
            </p:txBody>
          </p:sp>
          <p:sp>
            <p:nvSpPr>
              <p:cNvPr id="412" name="文本框 202">
                <a:extLst>
                  <a:ext uri="{FF2B5EF4-FFF2-40B4-BE49-F238E27FC236}">
                    <a16:creationId xmlns:a16="http://schemas.microsoft.com/office/drawing/2014/main" id="{1F42B69E-72E0-4662-A098-877D0AE52EF0}"/>
                  </a:ext>
                </a:extLst>
              </p:cNvPr>
              <p:cNvSpPr txBox="1"/>
              <p:nvPr/>
            </p:nvSpPr>
            <p:spPr>
              <a:xfrm>
                <a:off x="7524182" y="2332598"/>
                <a:ext cx="296862" cy="458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</a:p>
            </p:txBody>
          </p:sp>
          <p:sp>
            <p:nvSpPr>
              <p:cNvPr id="413" name="文本框 203">
                <a:extLst>
                  <a:ext uri="{FF2B5EF4-FFF2-40B4-BE49-F238E27FC236}">
                    <a16:creationId xmlns:a16="http://schemas.microsoft.com/office/drawing/2014/main" id="{FD91FE82-ED45-4066-A409-366CE3232D67}"/>
                  </a:ext>
                </a:extLst>
              </p:cNvPr>
              <p:cNvSpPr txBox="1"/>
              <p:nvPr/>
            </p:nvSpPr>
            <p:spPr>
              <a:xfrm>
                <a:off x="9767745" y="3951093"/>
                <a:ext cx="442913" cy="4924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</a:p>
            </p:txBody>
          </p:sp>
          <p:sp>
            <p:nvSpPr>
              <p:cNvPr id="414" name="直线 300">
                <a:extLst>
                  <a:ext uri="{FF2B5EF4-FFF2-40B4-BE49-F238E27FC236}">
                    <a16:creationId xmlns:a16="http://schemas.microsoft.com/office/drawing/2014/main" id="{E479B833-822D-49B2-9AED-293206E8BE46}"/>
                  </a:ext>
                </a:extLst>
              </p:cNvPr>
              <p:cNvSpPr/>
              <p:nvPr/>
            </p:nvSpPr>
            <p:spPr>
              <a:xfrm flipH="1" flipV="1">
                <a:off x="7896720" y="2166939"/>
                <a:ext cx="0" cy="4038600"/>
              </a:xfrm>
              <a:prstGeom prst="line">
                <a:avLst/>
              </a:prstGeom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" name="文本框 301">
                <a:extLst>
                  <a:ext uri="{FF2B5EF4-FFF2-40B4-BE49-F238E27FC236}">
                    <a16:creationId xmlns:a16="http://schemas.microsoft.com/office/drawing/2014/main" id="{7F7989C9-FF61-4931-9157-633C36E8EB64}"/>
                  </a:ext>
                </a:extLst>
              </p:cNvPr>
              <p:cNvSpPr txBox="1"/>
              <p:nvPr/>
            </p:nvSpPr>
            <p:spPr>
              <a:xfrm>
                <a:off x="8037513" y="2014538"/>
                <a:ext cx="287337" cy="4924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AAAB1AB8-9CF4-476E-AAE5-DA0BD2DBAF95}"/>
                    </a:ext>
                  </a:extLst>
                </p:cNvPr>
                <p:cNvSpPr/>
                <p:nvPr/>
              </p:nvSpPr>
              <p:spPr>
                <a:xfrm>
                  <a:off x="7290524" y="216139"/>
                  <a:ext cx="1167187" cy="8157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altLang="zh-CN" sz="14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0" lang="en-US" altLang="zh-CN" sz="14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= </m:t>
                        </m:r>
                        <m:f>
                          <m:fPr>
                            <m:ctrlPr>
                              <a:rPr kumimoji="0" lang="en-US" altLang="zh-CN" sz="14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CN" sz="14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kumimoji="0" lang="en-US" altLang="zh-CN" sz="14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kumimoji="0" lang="zh-CN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AAAB1AB8-9CF4-476E-AAE5-DA0BD2DBAF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524" y="216139"/>
                  <a:ext cx="1167187" cy="8157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DEE17AF0-043A-4F12-BC52-DDE0F663C52C}"/>
                </a:ext>
              </a:extLst>
            </p:cNvPr>
            <p:cNvSpPr/>
            <p:nvPr/>
          </p:nvSpPr>
          <p:spPr>
            <a:xfrm>
              <a:off x="4710989" y="3241047"/>
              <a:ext cx="1602029" cy="1667452"/>
            </a:xfrm>
            <a:custGeom>
              <a:avLst/>
              <a:gdLst>
                <a:gd name="connsiteX0" fmla="*/ 0 w 1602029"/>
                <a:gd name="connsiteY0" fmla="*/ 21532 h 1667452"/>
                <a:gd name="connsiteX1" fmla="*/ 329184 w 1602029"/>
                <a:gd name="connsiteY1" fmla="*/ 36163 h 1667452"/>
                <a:gd name="connsiteX2" fmla="*/ 929030 w 1602029"/>
                <a:gd name="connsiteY2" fmla="*/ 358031 h 1667452"/>
                <a:gd name="connsiteX3" fmla="*/ 1236269 w 1602029"/>
                <a:gd name="connsiteY3" fmla="*/ 679900 h 1667452"/>
                <a:gd name="connsiteX4" fmla="*/ 1521561 w 1602029"/>
                <a:gd name="connsiteY4" fmla="*/ 1272431 h 1667452"/>
                <a:gd name="connsiteX5" fmla="*/ 1602029 w 1602029"/>
                <a:gd name="connsiteY5" fmla="*/ 1667452 h 1667452"/>
                <a:gd name="connsiteX6" fmla="*/ 1602029 w 1602029"/>
                <a:gd name="connsiteY6" fmla="*/ 1667452 h 166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029" h="1667452">
                  <a:moveTo>
                    <a:pt x="0" y="21532"/>
                  </a:moveTo>
                  <a:cubicBezTo>
                    <a:pt x="87173" y="806"/>
                    <a:pt x="174346" y="-19920"/>
                    <a:pt x="329184" y="36163"/>
                  </a:cubicBezTo>
                  <a:cubicBezTo>
                    <a:pt x="484022" y="92246"/>
                    <a:pt x="777849" y="250741"/>
                    <a:pt x="929030" y="358031"/>
                  </a:cubicBezTo>
                  <a:cubicBezTo>
                    <a:pt x="1080211" y="465321"/>
                    <a:pt x="1137514" y="527500"/>
                    <a:pt x="1236269" y="679900"/>
                  </a:cubicBezTo>
                  <a:cubicBezTo>
                    <a:pt x="1335024" y="832300"/>
                    <a:pt x="1460601" y="1107839"/>
                    <a:pt x="1521561" y="1272431"/>
                  </a:cubicBezTo>
                  <a:cubicBezTo>
                    <a:pt x="1582521" y="1437023"/>
                    <a:pt x="1602029" y="1667452"/>
                    <a:pt x="1602029" y="1667452"/>
                  </a:cubicBezTo>
                  <a:lnTo>
                    <a:pt x="1602029" y="1667452"/>
                  </a:lnTo>
                </a:path>
              </a:pathLst>
            </a:custGeom>
            <a:noFill/>
            <a:ln w="25400" cap="flat" cmpd="sng" algn="ctr">
              <a:solidFill>
                <a:srgbClr val="50742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FA6C1000-4728-4F7F-A992-76E66038BFBD}"/>
                </a:ext>
              </a:extLst>
            </p:cNvPr>
            <p:cNvSpPr/>
            <p:nvPr/>
          </p:nvSpPr>
          <p:spPr>
            <a:xfrm>
              <a:off x="7337146" y="307238"/>
              <a:ext cx="1682496" cy="1865376"/>
            </a:xfrm>
            <a:custGeom>
              <a:avLst/>
              <a:gdLst>
                <a:gd name="connsiteX0" fmla="*/ 0 w 1682496"/>
                <a:gd name="connsiteY0" fmla="*/ 0 h 1865376"/>
                <a:gd name="connsiteX1" fmla="*/ 102412 w 1682496"/>
                <a:gd name="connsiteY1" fmla="*/ 555956 h 1865376"/>
                <a:gd name="connsiteX2" fmla="*/ 460857 w 1682496"/>
                <a:gd name="connsiteY2" fmla="*/ 1170432 h 1865376"/>
                <a:gd name="connsiteX3" fmla="*/ 709574 w 1682496"/>
                <a:gd name="connsiteY3" fmla="*/ 1492301 h 1865376"/>
                <a:gd name="connsiteX4" fmla="*/ 1345996 w 1682496"/>
                <a:gd name="connsiteY4" fmla="*/ 1792224 h 1865376"/>
                <a:gd name="connsiteX5" fmla="*/ 1682496 w 1682496"/>
                <a:gd name="connsiteY5" fmla="*/ 1865376 h 186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2496" h="1865376">
                  <a:moveTo>
                    <a:pt x="0" y="0"/>
                  </a:moveTo>
                  <a:cubicBezTo>
                    <a:pt x="12801" y="180442"/>
                    <a:pt x="25603" y="360884"/>
                    <a:pt x="102412" y="555956"/>
                  </a:cubicBezTo>
                  <a:cubicBezTo>
                    <a:pt x="179221" y="751028"/>
                    <a:pt x="359663" y="1014375"/>
                    <a:pt x="460857" y="1170432"/>
                  </a:cubicBezTo>
                  <a:cubicBezTo>
                    <a:pt x="562051" y="1326489"/>
                    <a:pt x="562051" y="1388669"/>
                    <a:pt x="709574" y="1492301"/>
                  </a:cubicBezTo>
                  <a:cubicBezTo>
                    <a:pt x="857097" y="1595933"/>
                    <a:pt x="1183842" y="1730045"/>
                    <a:pt x="1345996" y="1792224"/>
                  </a:cubicBezTo>
                  <a:cubicBezTo>
                    <a:pt x="1508150" y="1854403"/>
                    <a:pt x="1595323" y="1859889"/>
                    <a:pt x="1682496" y="1865376"/>
                  </a:cubicBezTo>
                </a:path>
              </a:pathLst>
            </a:custGeom>
            <a:noFill/>
            <a:ln w="25400" cap="flat" cmpd="sng" algn="ctr">
              <a:solidFill>
                <a:srgbClr val="50742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16" name="矩形 415">
            <a:extLst>
              <a:ext uri="{FF2B5EF4-FFF2-40B4-BE49-F238E27FC236}">
                <a16:creationId xmlns:a16="http://schemas.microsoft.com/office/drawing/2014/main" id="{2E634EE8-65C1-4493-802C-30E36278FFAE}"/>
              </a:ext>
            </a:extLst>
          </p:cNvPr>
          <p:cNvSpPr/>
          <p:nvPr/>
        </p:nvSpPr>
        <p:spPr>
          <a:xfrm>
            <a:off x="7017212" y="2854382"/>
            <a:ext cx="4345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）反比例函数的图像由两条曲线组成。</a:t>
            </a:r>
          </a:p>
        </p:txBody>
      </p:sp>
      <p:sp>
        <p:nvSpPr>
          <p:cNvPr id="417" name="矩形 416">
            <a:extLst>
              <a:ext uri="{FF2B5EF4-FFF2-40B4-BE49-F238E27FC236}">
                <a16:creationId xmlns:a16="http://schemas.microsoft.com/office/drawing/2014/main" id="{7138D387-25D3-4611-BE42-8CB5B291912D}"/>
              </a:ext>
            </a:extLst>
          </p:cNvPr>
          <p:cNvSpPr/>
          <p:nvPr/>
        </p:nvSpPr>
        <p:spPr>
          <a:xfrm>
            <a:off x="7017212" y="3294126"/>
            <a:ext cx="397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）图象关于原点成中心对称。</a:t>
            </a:r>
          </a:p>
        </p:txBody>
      </p:sp>
      <p:sp>
        <p:nvSpPr>
          <p:cNvPr id="418" name="矩形 417">
            <a:extLst>
              <a:ext uri="{FF2B5EF4-FFF2-40B4-BE49-F238E27FC236}">
                <a16:creationId xmlns:a16="http://schemas.microsoft.com/office/drawing/2014/main" id="{5F4CE8C5-CD1F-414D-9116-FF7E9750D2A0}"/>
              </a:ext>
            </a:extLst>
          </p:cNvPr>
          <p:cNvSpPr/>
          <p:nvPr/>
        </p:nvSpPr>
        <p:spPr>
          <a:xfrm>
            <a:off x="7017212" y="3733870"/>
            <a:ext cx="397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）图像位于一、三象限。</a:t>
            </a:r>
          </a:p>
        </p:txBody>
      </p:sp>
      <p:sp>
        <p:nvSpPr>
          <p:cNvPr id="419" name="矩形 418">
            <a:extLst>
              <a:ext uri="{FF2B5EF4-FFF2-40B4-BE49-F238E27FC236}">
                <a16:creationId xmlns:a16="http://schemas.microsoft.com/office/drawing/2014/main" id="{4B889F2E-08AB-46B7-A568-789E3D84AA7D}"/>
              </a:ext>
            </a:extLst>
          </p:cNvPr>
          <p:cNvSpPr/>
          <p:nvPr/>
        </p:nvSpPr>
        <p:spPr>
          <a:xfrm>
            <a:off x="7017212" y="4787172"/>
            <a:ext cx="397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的增大而减少。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" name="矩形 419">
                <a:extLst>
                  <a:ext uri="{FF2B5EF4-FFF2-40B4-BE49-F238E27FC236}">
                    <a16:creationId xmlns:a16="http://schemas.microsoft.com/office/drawing/2014/main" id="{F5A0D897-D8F1-48D0-9EF7-1C35D8D7253B}"/>
                  </a:ext>
                </a:extLst>
              </p:cNvPr>
              <p:cNvSpPr/>
              <p:nvPr/>
            </p:nvSpPr>
            <p:spPr>
              <a:xfrm>
                <a:off x="7230475" y="4202428"/>
                <a:ext cx="679673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en-US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20" name="矩形 419">
                <a:extLst>
                  <a:ext uri="{FF2B5EF4-FFF2-40B4-BE49-F238E27FC236}">
                    <a16:creationId xmlns:a16="http://schemas.microsoft.com/office/drawing/2014/main" id="{F5A0D897-D8F1-48D0-9EF7-1C35D8D72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475" y="4202428"/>
                <a:ext cx="679673" cy="485518"/>
              </a:xfrm>
              <a:prstGeom prst="rect">
                <a:avLst/>
              </a:prstGeom>
              <a:blipFill>
                <a:blip r:embed="rId6"/>
                <a:stretch>
                  <a:fillRect l="-7143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1" name="箭头: 左右 420">
            <a:extLst>
              <a:ext uri="{FF2B5EF4-FFF2-40B4-BE49-F238E27FC236}">
                <a16:creationId xmlns:a16="http://schemas.microsoft.com/office/drawing/2014/main" id="{BF2643CD-6167-440C-AF84-6C0F5E728177}"/>
              </a:ext>
            </a:extLst>
          </p:cNvPr>
          <p:cNvSpPr/>
          <p:nvPr/>
        </p:nvSpPr>
        <p:spPr>
          <a:xfrm>
            <a:off x="7956547" y="4371643"/>
            <a:ext cx="436713" cy="187658"/>
          </a:xfrm>
          <a:prstGeom prst="leftRightArrow">
            <a:avLst/>
          </a:prstGeom>
          <a:solidFill>
            <a:srgbClr val="50742F"/>
          </a:solidFill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2" name="矩形 421">
                <a:extLst>
                  <a:ext uri="{FF2B5EF4-FFF2-40B4-BE49-F238E27FC236}">
                    <a16:creationId xmlns:a16="http://schemas.microsoft.com/office/drawing/2014/main" id="{20CCFA7D-94BD-4BAF-854D-607EB8CE8525}"/>
                  </a:ext>
                </a:extLst>
              </p:cNvPr>
              <p:cNvSpPr/>
              <p:nvPr/>
            </p:nvSpPr>
            <p:spPr>
              <a:xfrm>
                <a:off x="8516085" y="4263709"/>
                <a:ext cx="10102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 • y =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zh-CN" altLang="en-US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22" name="矩形 421">
                <a:extLst>
                  <a:ext uri="{FF2B5EF4-FFF2-40B4-BE49-F238E27FC236}">
                    <a16:creationId xmlns:a16="http://schemas.microsoft.com/office/drawing/2014/main" id="{20CCFA7D-94BD-4BAF-854D-607EB8CE8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085" y="4263709"/>
                <a:ext cx="1010213" cy="369332"/>
              </a:xfrm>
              <a:prstGeom prst="rect">
                <a:avLst/>
              </a:prstGeom>
              <a:blipFill>
                <a:blip r:embed="rId7"/>
                <a:stretch>
                  <a:fillRect l="-542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3" name="直接箭头连接符 422">
            <a:extLst>
              <a:ext uri="{FF2B5EF4-FFF2-40B4-BE49-F238E27FC236}">
                <a16:creationId xmlns:a16="http://schemas.microsoft.com/office/drawing/2014/main" id="{32EC968F-E69F-47A2-A5D4-1710614F0B79}"/>
              </a:ext>
            </a:extLst>
          </p:cNvPr>
          <p:cNvCxnSpPr/>
          <p:nvPr/>
        </p:nvCxnSpPr>
        <p:spPr>
          <a:xfrm flipV="1">
            <a:off x="8758853" y="4216073"/>
            <a:ext cx="0" cy="503577"/>
          </a:xfrm>
          <a:prstGeom prst="straightConnector1">
            <a:avLst/>
          </a:prstGeom>
          <a:noFill/>
          <a:ln w="9525" cap="flat" cmpd="sng" algn="ctr">
            <a:solidFill>
              <a:srgbClr val="50742F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24" name="直接箭头连接符 423">
            <a:extLst>
              <a:ext uri="{FF2B5EF4-FFF2-40B4-BE49-F238E27FC236}">
                <a16:creationId xmlns:a16="http://schemas.microsoft.com/office/drawing/2014/main" id="{98E39114-24C2-4806-A7DA-BDB896D14FB9}"/>
              </a:ext>
            </a:extLst>
          </p:cNvPr>
          <p:cNvCxnSpPr>
            <a:cxnSpLocks/>
          </p:cNvCxnSpPr>
          <p:nvPr/>
        </p:nvCxnSpPr>
        <p:spPr>
          <a:xfrm>
            <a:off x="9093134" y="4249079"/>
            <a:ext cx="0" cy="484248"/>
          </a:xfrm>
          <a:prstGeom prst="straightConnector1">
            <a:avLst/>
          </a:prstGeom>
          <a:noFill/>
          <a:ln w="9525" cap="flat" cmpd="sng" algn="ctr">
            <a:solidFill>
              <a:srgbClr val="50742F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25" name="矩形 424">
            <a:extLst>
              <a:ext uri="{FF2B5EF4-FFF2-40B4-BE49-F238E27FC236}">
                <a16:creationId xmlns:a16="http://schemas.microsoft.com/office/drawing/2014/main" id="{C2C22B07-6709-44BE-93B6-BFA27F824100}"/>
              </a:ext>
            </a:extLst>
          </p:cNvPr>
          <p:cNvSpPr/>
          <p:nvPr/>
        </p:nvSpPr>
        <p:spPr>
          <a:xfrm>
            <a:off x="7017212" y="5232631"/>
            <a:ext cx="397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）函数图像与坐标轴无交点。</a:t>
            </a:r>
          </a:p>
        </p:txBody>
      </p:sp>
    </p:spTree>
    <p:extLst>
      <p:ext uri="{BB962C8B-B14F-4D97-AF65-F5344CB8AC3E}">
        <p14:creationId xmlns:p14="http://schemas.microsoft.com/office/powerpoint/2010/main" val="18560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/>
      <p:bldP spid="417" grpId="0"/>
      <p:bldP spid="418" grpId="0"/>
      <p:bldP spid="419" grpId="0"/>
      <p:bldP spid="420" grpId="0"/>
      <p:bldP spid="421" grpId="0" animBg="1"/>
      <p:bldP spid="422" grpId="0"/>
      <p:bldP spid="4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2252</Words>
  <Application>Microsoft Office PowerPoint</Application>
  <PresentationFormat>宽屏</PresentationFormat>
  <Paragraphs>562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FandolFang R</vt:lpstr>
      <vt:lpstr>等线</vt:lpstr>
      <vt:lpstr>思源黑体 CN Bold</vt:lpstr>
      <vt:lpstr>思源黑体 CN Light</vt:lpstr>
      <vt:lpstr>Arial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65</cp:revision>
  <dcterms:created xsi:type="dcterms:W3CDTF">2020-03-21T06:52:04Z</dcterms:created>
  <dcterms:modified xsi:type="dcterms:W3CDTF">2021-01-09T09:35:28Z</dcterms:modified>
</cp:coreProperties>
</file>