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1" r:id="rId4"/>
    <p:sldId id="258" r:id="rId5"/>
    <p:sldId id="265" r:id="rId6"/>
    <p:sldId id="266" r:id="rId7"/>
    <p:sldId id="267" r:id="rId8"/>
    <p:sldId id="268" r:id="rId9"/>
    <p:sldId id="270" r:id="rId10"/>
    <p:sldId id="269" r:id="rId11"/>
    <p:sldId id="262" r:id="rId12"/>
    <p:sldId id="259" r:id="rId13"/>
    <p:sldId id="271" r:id="rId14"/>
    <p:sldId id="263" r:id="rId15"/>
    <p:sldId id="287" r:id="rId16"/>
    <p:sldId id="264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4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F9129AD4-F396-411C-85FC-1DA0BD54C282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F0FBD390-C953-42F3-8A41-09A3D851BC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724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D024D6-15E9-40AF-9870-8934E35A4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F9F9B80-F8E4-438F-9E9C-CA3410F7A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BF7B90-0090-475D-8371-8A369548B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BF081D-34B7-4145-B3F7-B6E9B4BBF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AF2C30-6F1B-4472-B702-B25329092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52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465FEE-7317-4A6D-B00D-F5884A134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D0DFB0-5C7A-4E8E-A7D3-6FD29457E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2EE048-E54F-42D0-ADA5-5115DE3D2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0DF3EA-04E7-455A-9DA5-1C128AE1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61142C3-257F-4EDD-8780-A9FA2BDED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70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CCD4B0-4312-4DB3-9C68-7C8C6AC8C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D7BEFEF-2648-446D-AAC4-681DC1631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94A898-BB8E-4DD3-A420-F52B9DE6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674EBA-84F0-4C23-9285-FD279B9A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777907-643F-47FF-A6FA-6DE7FDB3D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613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734A48-52ED-4B3F-8DEA-A9EFA8F75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FA7097-6D5E-4C33-BD02-817D5A1BA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AA7258F-3908-47C2-8C9A-82116CF3C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9A32398-4D45-482E-941B-D880C7AB1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31B12F-77FC-4599-AA97-0C3A0250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CDAB70A-7020-4949-A8CC-C993E2CA5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899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A8D179-AC7B-4A23-9ED7-47FA97066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7F4EBF5-BCD3-47C1-8FA4-F88EA3104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5BE68EA-8D14-4080-99D4-E13D50974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088D2A6-3F31-4AE2-A8C4-D96DAB3A1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9C3D723-5F63-4DE1-AF59-693501A970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A170367-914C-4DF8-AAB8-ACF81598B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6C316E4-9366-40A0-B9BF-9AD730F2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6FD50DE-9F2B-4489-A41F-F0A6406BE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927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3BD9EB-D4E5-495F-B05A-7A1168EA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E639B7F-C617-440E-B850-5432CE51A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3046737-F8A2-4186-AC2C-A89EC172A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2C17CEA-4263-4E2F-A7F2-904FB3090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34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9BB8F2C-7ADF-4F2C-980C-C84573376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8391C4C-B857-489D-8DDC-6506CF62B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B8B6BE-4F48-4D64-ACBA-3D1DCCBA1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A9BD5218-BD8C-4CCA-B2DC-B1613B706AFB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7C288F-8380-4D33-A268-5CD1EA67F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60D93A-3B96-4FFE-80AE-456C1FA8C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32F3D649-5BD1-46FE-B989-A8D97432BE8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469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45">
            <a:extLst>
              <a:ext uri="{FF2B5EF4-FFF2-40B4-BE49-F238E27FC236}">
                <a16:creationId xmlns:a16="http://schemas.microsoft.com/office/drawing/2014/main" id="{4494FA83-8004-4DDC-8A14-2B695BEFEEF6}"/>
              </a:ext>
            </a:extLst>
          </p:cNvPr>
          <p:cNvSpPr/>
          <p:nvPr/>
        </p:nvSpPr>
        <p:spPr>
          <a:xfrm>
            <a:off x="-18178" y="1"/>
            <a:ext cx="12210178" cy="6858000"/>
          </a:xfrm>
          <a:prstGeom prst="rect">
            <a:avLst/>
          </a:prstGeom>
          <a:blipFill dpi="0" rotWithShape="1">
            <a:blip r:embed="rId2">
              <a:alphaModFix amt="9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BC75DD88-3FC1-4C1D-AD46-7175E547FB03}"/>
              </a:ext>
            </a:extLst>
          </p:cNvPr>
          <p:cNvGrpSpPr/>
          <p:nvPr/>
        </p:nvGrpSpPr>
        <p:grpSpPr>
          <a:xfrm>
            <a:off x="-310788" y="709144"/>
            <a:ext cx="12502788" cy="5374767"/>
            <a:chOff x="4123114" y="1375187"/>
            <a:chExt cx="5295206" cy="2832844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1DD25F3D-AEFA-4C00-8362-643943749D84}"/>
                </a:ext>
              </a:extLst>
            </p:cNvPr>
            <p:cNvSpPr/>
            <p:nvPr userDrawn="1"/>
          </p:nvSpPr>
          <p:spPr>
            <a:xfrm>
              <a:off x="4846320" y="2041998"/>
              <a:ext cx="4572000" cy="2166033"/>
            </a:xfrm>
            <a:prstGeom prst="rect">
              <a:avLst/>
            </a:prstGeom>
            <a:solidFill>
              <a:sysClr val="windowText" lastClr="000000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B75393FA-D721-4580-9CBF-C67D75B1FA92}"/>
                </a:ext>
              </a:extLst>
            </p:cNvPr>
            <p:cNvSpPr/>
            <p:nvPr userDrawn="1"/>
          </p:nvSpPr>
          <p:spPr>
            <a:xfrm>
              <a:off x="4123114" y="1375187"/>
              <a:ext cx="4572000" cy="2166033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B2FE67A-2AA7-4BF4-A2C2-8DEDF69ADA3D}"/>
                </a:ext>
              </a:extLst>
            </p:cNvPr>
            <p:cNvSpPr/>
            <p:nvPr userDrawn="1"/>
          </p:nvSpPr>
          <p:spPr>
            <a:xfrm>
              <a:off x="4572000" y="1749260"/>
              <a:ext cx="4572000" cy="2166033"/>
            </a:xfrm>
            <a:prstGeom prst="rect">
              <a:avLst/>
            </a:prstGeom>
            <a:solidFill>
              <a:srgbClr val="ECEB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353FE69B-19B6-4242-82EC-BB884C20CB93}"/>
              </a:ext>
            </a:extLst>
          </p:cNvPr>
          <p:cNvSpPr/>
          <p:nvPr/>
        </p:nvSpPr>
        <p:spPr bwMode="auto">
          <a:xfrm>
            <a:off x="3869076" y="4595659"/>
            <a:ext cx="4453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>
              <a:defRPr/>
            </a:pPr>
            <a:r>
              <a:rPr lang="zh-CN" altLang="en-US" sz="1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</a:rPr>
              <a:t>某某中小学 九年级数学下册 第</a:t>
            </a:r>
            <a:r>
              <a:rPr lang="en-US" altLang="zh-CN" sz="1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</a:rPr>
              <a:t>26</a:t>
            </a:r>
            <a:r>
              <a:rPr lang="zh-CN" altLang="en-US" sz="1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</a:rPr>
              <a:t>章</a:t>
            </a:r>
          </a:p>
        </p:txBody>
      </p: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9931FC5B-A12E-4D37-A0A8-5DCADDC09A21}"/>
              </a:ext>
            </a:extLst>
          </p:cNvPr>
          <p:cNvGrpSpPr/>
          <p:nvPr/>
        </p:nvGrpSpPr>
        <p:grpSpPr>
          <a:xfrm>
            <a:off x="3340342" y="5793153"/>
            <a:ext cx="6133722" cy="796368"/>
            <a:chOff x="3340342" y="5793153"/>
            <a:chExt cx="6133722" cy="796368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D33EDDF6-BBE6-436E-B10D-9BF44982FCB4}"/>
                </a:ext>
              </a:extLst>
            </p:cNvPr>
            <p:cNvSpPr/>
            <p:nvPr/>
          </p:nvSpPr>
          <p:spPr>
            <a:xfrm>
              <a:off x="3957712" y="6006671"/>
              <a:ext cx="22437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57200"/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讲授时间：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20XX</a:t>
              </a: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C8E51408-47D2-441B-A1A9-4210F36B53B6}"/>
                </a:ext>
              </a:extLst>
            </p:cNvPr>
            <p:cNvGrpSpPr/>
            <p:nvPr/>
          </p:nvGrpSpPr>
          <p:grpSpPr>
            <a:xfrm>
              <a:off x="3340342" y="5793153"/>
              <a:ext cx="767367" cy="796368"/>
              <a:chOff x="3349030" y="3523033"/>
              <a:chExt cx="563557" cy="584855"/>
            </a:xfrm>
          </p:grpSpPr>
          <p:grpSp>
            <p:nvGrpSpPr>
              <p:cNvPr id="13" name="组合 12">
                <a:extLst>
                  <a:ext uri="{FF2B5EF4-FFF2-40B4-BE49-F238E27FC236}">
                    <a16:creationId xmlns:a16="http://schemas.microsoft.com/office/drawing/2014/main" id="{E883A8DB-1835-414A-8FD6-F68D8D50D72C}"/>
                  </a:ext>
                </a:extLst>
              </p:cNvPr>
              <p:cNvGrpSpPr/>
              <p:nvPr/>
            </p:nvGrpSpPr>
            <p:grpSpPr>
              <a:xfrm>
                <a:off x="3349030" y="3523033"/>
                <a:ext cx="563557" cy="584855"/>
                <a:chOff x="3065803" y="729731"/>
                <a:chExt cx="3479126" cy="3610618"/>
              </a:xfrm>
            </p:grpSpPr>
            <p:sp>
              <p:nvSpPr>
                <p:cNvPr id="17" name="椭圆 16">
                  <a:extLst>
                    <a:ext uri="{FF2B5EF4-FFF2-40B4-BE49-F238E27FC236}">
                      <a16:creationId xmlns:a16="http://schemas.microsoft.com/office/drawing/2014/main" id="{7AC38916-7C08-4312-8A36-19172CF68EC9}"/>
                    </a:ext>
                  </a:extLst>
                </p:cNvPr>
                <p:cNvSpPr/>
                <p:nvPr/>
              </p:nvSpPr>
              <p:spPr>
                <a:xfrm>
                  <a:off x="3065803" y="729731"/>
                  <a:ext cx="2867461" cy="2867468"/>
                </a:xfrm>
                <a:prstGeom prst="ellipse">
                  <a:avLst/>
                </a:prstGeom>
                <a:solidFill>
                  <a:srgbClr val="FFFEFF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softEdge rad="63500"/>
                </a:effectLst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32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  <p:sp>
              <p:nvSpPr>
                <p:cNvPr id="18" name="椭圆 17">
                  <a:extLst>
                    <a:ext uri="{FF2B5EF4-FFF2-40B4-BE49-F238E27FC236}">
                      <a16:creationId xmlns:a16="http://schemas.microsoft.com/office/drawing/2014/main" id="{5B8E6A7B-181A-4D2C-B7E6-0CF09D916F02}"/>
                    </a:ext>
                  </a:extLst>
                </p:cNvPr>
                <p:cNvSpPr/>
                <p:nvPr/>
              </p:nvSpPr>
              <p:spPr>
                <a:xfrm>
                  <a:off x="3677462" y="1472888"/>
                  <a:ext cx="2867467" cy="2867461"/>
                </a:xfrm>
                <a:prstGeom prst="ellipse">
                  <a:avLst/>
                </a:prstGeom>
                <a:solidFill>
                  <a:sysClr val="windowText" lastClr="000000">
                    <a:lumMod val="65000"/>
                    <a:lumOff val="3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softEdge rad="63500"/>
                </a:effectLst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32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  <p:sp>
              <p:nvSpPr>
                <p:cNvPr id="19" name="椭圆 18">
                  <a:extLst>
                    <a:ext uri="{FF2B5EF4-FFF2-40B4-BE49-F238E27FC236}">
                      <a16:creationId xmlns:a16="http://schemas.microsoft.com/office/drawing/2014/main" id="{365BFF73-05A1-4571-A696-C61C82C107E3}"/>
                    </a:ext>
                  </a:extLst>
                </p:cNvPr>
                <p:cNvSpPr/>
                <p:nvPr/>
              </p:nvSpPr>
              <p:spPr>
                <a:xfrm>
                  <a:off x="3288176" y="919103"/>
                  <a:ext cx="2867466" cy="2867463"/>
                </a:xfrm>
                <a:prstGeom prst="ellipse">
                  <a:avLst/>
                </a:prstGeom>
                <a:gradFill>
                  <a:gsLst>
                    <a:gs pos="0">
                      <a:srgbClr val="ECECEE"/>
                    </a:gs>
                    <a:gs pos="100000">
                      <a:srgbClr val="E8EAF0"/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32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</p:grpSp>
          <p:grpSp>
            <p:nvGrpSpPr>
              <p:cNvPr id="14" name="Group 4">
                <a:extLst>
                  <a:ext uri="{FF2B5EF4-FFF2-40B4-BE49-F238E27FC236}">
                    <a16:creationId xmlns:a16="http://schemas.microsoft.com/office/drawing/2014/main" id="{81200567-70BF-46AA-96E4-3483BAABC92D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511560" y="3699760"/>
                <a:ext cx="236618" cy="231960"/>
                <a:chOff x="2498" y="1246"/>
                <a:chExt cx="762" cy="747"/>
              </a:xfrm>
              <a:solidFill>
                <a:srgbClr val="8F93A1"/>
              </a:solidFill>
            </p:grpSpPr>
            <p:sp>
              <p:nvSpPr>
                <p:cNvPr id="15" name="Freeform 5">
                  <a:extLst>
                    <a:ext uri="{FF2B5EF4-FFF2-40B4-BE49-F238E27FC236}">
                      <a16:creationId xmlns:a16="http://schemas.microsoft.com/office/drawing/2014/main" id="{126008FB-E984-4840-90DB-0EBDFE6D59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34" y="1251"/>
                  <a:ext cx="426" cy="440"/>
                </a:xfrm>
                <a:custGeom>
                  <a:avLst/>
                  <a:gdLst>
                    <a:gd name="T0" fmla="*/ 297 w 349"/>
                    <a:gd name="T1" fmla="*/ 0 h 362"/>
                    <a:gd name="T2" fmla="*/ 19 w 349"/>
                    <a:gd name="T3" fmla="*/ 0 h 362"/>
                    <a:gd name="T4" fmla="*/ 0 w 349"/>
                    <a:gd name="T5" fmla="*/ 20 h 362"/>
                    <a:gd name="T6" fmla="*/ 19 w 349"/>
                    <a:gd name="T7" fmla="*/ 39 h 362"/>
                    <a:gd name="T8" fmla="*/ 297 w 349"/>
                    <a:gd name="T9" fmla="*/ 39 h 362"/>
                    <a:gd name="T10" fmla="*/ 310 w 349"/>
                    <a:gd name="T11" fmla="*/ 52 h 362"/>
                    <a:gd name="T12" fmla="*/ 310 w 349"/>
                    <a:gd name="T13" fmla="*/ 310 h 362"/>
                    <a:gd name="T14" fmla="*/ 297 w 349"/>
                    <a:gd name="T15" fmla="*/ 322 h 362"/>
                    <a:gd name="T16" fmla="*/ 19 w 349"/>
                    <a:gd name="T17" fmla="*/ 322 h 362"/>
                    <a:gd name="T18" fmla="*/ 0 w 349"/>
                    <a:gd name="T19" fmla="*/ 342 h 362"/>
                    <a:gd name="T20" fmla="*/ 19 w 349"/>
                    <a:gd name="T21" fmla="*/ 362 h 362"/>
                    <a:gd name="T22" fmla="*/ 297 w 349"/>
                    <a:gd name="T23" fmla="*/ 362 h 362"/>
                    <a:gd name="T24" fmla="*/ 349 w 349"/>
                    <a:gd name="T25" fmla="*/ 310 h 362"/>
                    <a:gd name="T26" fmla="*/ 349 w 349"/>
                    <a:gd name="T27" fmla="*/ 52 h 362"/>
                    <a:gd name="T28" fmla="*/ 297 w 349"/>
                    <a:gd name="T29" fmla="*/ 0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49" h="362">
                      <a:moveTo>
                        <a:pt x="297" y="0"/>
                      </a:move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9" y="0"/>
                        <a:pt x="0" y="9"/>
                        <a:pt x="0" y="20"/>
                      </a:cubicBezTo>
                      <a:cubicBezTo>
                        <a:pt x="0" y="31"/>
                        <a:pt x="9" y="39"/>
                        <a:pt x="19" y="39"/>
                      </a:cubicBezTo>
                      <a:cubicBezTo>
                        <a:pt x="297" y="39"/>
                        <a:pt x="297" y="39"/>
                        <a:pt x="297" y="39"/>
                      </a:cubicBezTo>
                      <a:cubicBezTo>
                        <a:pt x="304" y="39"/>
                        <a:pt x="310" y="45"/>
                        <a:pt x="310" y="52"/>
                      </a:cubicBezTo>
                      <a:cubicBezTo>
                        <a:pt x="310" y="310"/>
                        <a:pt x="310" y="310"/>
                        <a:pt x="310" y="310"/>
                      </a:cubicBezTo>
                      <a:cubicBezTo>
                        <a:pt x="310" y="317"/>
                        <a:pt x="304" y="322"/>
                        <a:pt x="297" y="322"/>
                      </a:cubicBezTo>
                      <a:cubicBezTo>
                        <a:pt x="19" y="322"/>
                        <a:pt x="19" y="322"/>
                        <a:pt x="19" y="322"/>
                      </a:cubicBezTo>
                      <a:cubicBezTo>
                        <a:pt x="9" y="322"/>
                        <a:pt x="0" y="331"/>
                        <a:pt x="0" y="342"/>
                      </a:cubicBezTo>
                      <a:cubicBezTo>
                        <a:pt x="0" y="353"/>
                        <a:pt x="9" y="362"/>
                        <a:pt x="19" y="362"/>
                      </a:cubicBezTo>
                      <a:cubicBezTo>
                        <a:pt x="297" y="362"/>
                        <a:pt x="297" y="362"/>
                        <a:pt x="297" y="362"/>
                      </a:cubicBezTo>
                      <a:cubicBezTo>
                        <a:pt x="326" y="362"/>
                        <a:pt x="349" y="338"/>
                        <a:pt x="349" y="310"/>
                      </a:cubicBezTo>
                      <a:cubicBezTo>
                        <a:pt x="349" y="52"/>
                        <a:pt x="349" y="52"/>
                        <a:pt x="349" y="52"/>
                      </a:cubicBezTo>
                      <a:cubicBezTo>
                        <a:pt x="349" y="24"/>
                        <a:pt x="326" y="0"/>
                        <a:pt x="29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32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  <p:sp>
              <p:nvSpPr>
                <p:cNvPr id="16" name="Freeform 6">
                  <a:extLst>
                    <a:ext uri="{FF2B5EF4-FFF2-40B4-BE49-F238E27FC236}">
                      <a16:creationId xmlns:a16="http://schemas.microsoft.com/office/drawing/2014/main" id="{6E2E3399-250E-4215-8E2A-46044AC21D1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498" y="1246"/>
                  <a:ext cx="673" cy="747"/>
                </a:xfrm>
                <a:custGeom>
                  <a:avLst/>
                  <a:gdLst>
                    <a:gd name="T0" fmla="*/ 423 w 551"/>
                    <a:gd name="T1" fmla="*/ 309 h 614"/>
                    <a:gd name="T2" fmla="*/ 456 w 551"/>
                    <a:gd name="T3" fmla="*/ 222 h 614"/>
                    <a:gd name="T4" fmla="*/ 507 w 551"/>
                    <a:gd name="T5" fmla="*/ 256 h 614"/>
                    <a:gd name="T6" fmla="*/ 549 w 551"/>
                    <a:gd name="T7" fmla="*/ 93 h 614"/>
                    <a:gd name="T8" fmla="*/ 510 w 551"/>
                    <a:gd name="T9" fmla="*/ 86 h 614"/>
                    <a:gd name="T10" fmla="*/ 459 w 551"/>
                    <a:gd name="T11" fmla="*/ 171 h 614"/>
                    <a:gd name="T12" fmla="*/ 427 w 551"/>
                    <a:gd name="T13" fmla="*/ 180 h 614"/>
                    <a:gd name="T14" fmla="*/ 399 w 551"/>
                    <a:gd name="T15" fmla="*/ 237 h 614"/>
                    <a:gd name="T16" fmla="*/ 369 w 551"/>
                    <a:gd name="T17" fmla="*/ 263 h 614"/>
                    <a:gd name="T18" fmla="*/ 419 w 551"/>
                    <a:gd name="T19" fmla="*/ 310 h 614"/>
                    <a:gd name="T20" fmla="*/ 218 w 551"/>
                    <a:gd name="T21" fmla="*/ 85 h 614"/>
                    <a:gd name="T22" fmla="*/ 48 w 551"/>
                    <a:gd name="T23" fmla="*/ 85 h 614"/>
                    <a:gd name="T24" fmla="*/ 133 w 551"/>
                    <a:gd name="T25" fmla="*/ 39 h 614"/>
                    <a:gd name="T26" fmla="*/ 133 w 551"/>
                    <a:gd name="T27" fmla="*/ 132 h 614"/>
                    <a:gd name="T28" fmla="*/ 133 w 551"/>
                    <a:gd name="T29" fmla="*/ 39 h 614"/>
                    <a:gd name="T30" fmla="*/ 296 w 551"/>
                    <a:gd name="T31" fmla="*/ 183 h 614"/>
                    <a:gd name="T32" fmla="*/ 12 w 551"/>
                    <a:gd name="T33" fmla="*/ 196 h 614"/>
                    <a:gd name="T34" fmla="*/ 6 w 551"/>
                    <a:gd name="T35" fmla="*/ 381 h 614"/>
                    <a:gd name="T36" fmla="*/ 47 w 551"/>
                    <a:gd name="T37" fmla="*/ 430 h 614"/>
                    <a:gd name="T38" fmla="*/ 60 w 551"/>
                    <a:gd name="T39" fmla="*/ 562 h 614"/>
                    <a:gd name="T40" fmla="*/ 117 w 551"/>
                    <a:gd name="T41" fmla="*/ 614 h 614"/>
                    <a:gd name="T42" fmla="*/ 206 w 551"/>
                    <a:gd name="T43" fmla="*/ 562 h 614"/>
                    <a:gd name="T44" fmla="*/ 235 w 551"/>
                    <a:gd name="T45" fmla="*/ 298 h 614"/>
                    <a:gd name="T46" fmla="*/ 343 w 551"/>
                    <a:gd name="T47" fmla="*/ 230 h 614"/>
                    <a:gd name="T48" fmla="*/ 224 w 551"/>
                    <a:gd name="T49" fmla="*/ 261 h 614"/>
                    <a:gd name="T50" fmla="*/ 167 w 551"/>
                    <a:gd name="T51" fmla="*/ 559 h 614"/>
                    <a:gd name="T52" fmla="*/ 117 w 551"/>
                    <a:gd name="T53" fmla="*/ 575 h 614"/>
                    <a:gd name="T54" fmla="*/ 88 w 551"/>
                    <a:gd name="T55" fmla="*/ 429 h 614"/>
                    <a:gd name="T56" fmla="*/ 46 w 551"/>
                    <a:gd name="T57" fmla="*/ 382 h 614"/>
                    <a:gd name="T58" fmla="*/ 40 w 551"/>
                    <a:gd name="T59" fmla="*/ 226 h 614"/>
                    <a:gd name="T60" fmla="*/ 43 w 551"/>
                    <a:gd name="T61" fmla="*/ 222 h 614"/>
                    <a:gd name="T62" fmla="*/ 304 w 551"/>
                    <a:gd name="T63" fmla="*/ 230 h 6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51" h="614">
                      <a:moveTo>
                        <a:pt x="419" y="310"/>
                      </a:moveTo>
                      <a:cubicBezTo>
                        <a:pt x="420" y="310"/>
                        <a:pt x="422" y="310"/>
                        <a:pt x="423" y="309"/>
                      </a:cubicBezTo>
                      <a:cubicBezTo>
                        <a:pt x="430" y="308"/>
                        <a:pt x="436" y="302"/>
                        <a:pt x="438" y="295"/>
                      </a:cubicBezTo>
                      <a:cubicBezTo>
                        <a:pt x="456" y="222"/>
                        <a:pt x="456" y="222"/>
                        <a:pt x="456" y="222"/>
                      </a:cubicBezTo>
                      <a:cubicBezTo>
                        <a:pt x="488" y="252"/>
                        <a:pt x="488" y="252"/>
                        <a:pt x="488" y="252"/>
                      </a:cubicBezTo>
                      <a:cubicBezTo>
                        <a:pt x="493" y="257"/>
                        <a:pt x="501" y="258"/>
                        <a:pt x="507" y="256"/>
                      </a:cubicBezTo>
                      <a:cubicBezTo>
                        <a:pt x="514" y="254"/>
                        <a:pt x="519" y="248"/>
                        <a:pt x="521" y="241"/>
                      </a:cubicBezTo>
                      <a:cubicBezTo>
                        <a:pt x="549" y="93"/>
                        <a:pt x="549" y="93"/>
                        <a:pt x="549" y="93"/>
                      </a:cubicBezTo>
                      <a:cubicBezTo>
                        <a:pt x="551" y="82"/>
                        <a:pt x="544" y="72"/>
                        <a:pt x="533" y="70"/>
                      </a:cubicBezTo>
                      <a:cubicBezTo>
                        <a:pt x="523" y="68"/>
                        <a:pt x="512" y="75"/>
                        <a:pt x="510" y="86"/>
                      </a:cubicBezTo>
                      <a:cubicBezTo>
                        <a:pt x="489" y="199"/>
                        <a:pt x="489" y="199"/>
                        <a:pt x="489" y="199"/>
                      </a:cubicBezTo>
                      <a:cubicBezTo>
                        <a:pt x="459" y="171"/>
                        <a:pt x="459" y="171"/>
                        <a:pt x="459" y="171"/>
                      </a:cubicBezTo>
                      <a:cubicBezTo>
                        <a:pt x="454" y="166"/>
                        <a:pt x="447" y="164"/>
                        <a:pt x="441" y="166"/>
                      </a:cubicBezTo>
                      <a:cubicBezTo>
                        <a:pt x="434" y="168"/>
                        <a:pt x="429" y="173"/>
                        <a:pt x="427" y="180"/>
                      </a:cubicBezTo>
                      <a:cubicBezTo>
                        <a:pt x="409" y="249"/>
                        <a:pt x="409" y="249"/>
                        <a:pt x="409" y="249"/>
                      </a:cubicBezTo>
                      <a:cubicBezTo>
                        <a:pt x="399" y="237"/>
                        <a:pt x="399" y="237"/>
                        <a:pt x="399" y="237"/>
                      </a:cubicBezTo>
                      <a:cubicBezTo>
                        <a:pt x="392" y="229"/>
                        <a:pt x="379" y="228"/>
                        <a:pt x="371" y="235"/>
                      </a:cubicBezTo>
                      <a:cubicBezTo>
                        <a:pt x="363" y="242"/>
                        <a:pt x="362" y="254"/>
                        <a:pt x="369" y="263"/>
                      </a:cubicBezTo>
                      <a:cubicBezTo>
                        <a:pt x="404" y="303"/>
                        <a:pt x="404" y="303"/>
                        <a:pt x="404" y="303"/>
                      </a:cubicBezTo>
                      <a:cubicBezTo>
                        <a:pt x="408" y="307"/>
                        <a:pt x="413" y="310"/>
                        <a:pt x="419" y="310"/>
                      </a:cubicBezTo>
                      <a:close/>
                      <a:moveTo>
                        <a:pt x="133" y="171"/>
                      </a:moveTo>
                      <a:cubicBezTo>
                        <a:pt x="180" y="171"/>
                        <a:pt x="218" y="132"/>
                        <a:pt x="218" y="85"/>
                      </a:cubicBezTo>
                      <a:cubicBezTo>
                        <a:pt x="218" y="38"/>
                        <a:pt x="180" y="0"/>
                        <a:pt x="133" y="0"/>
                      </a:cubicBezTo>
                      <a:cubicBezTo>
                        <a:pt x="86" y="0"/>
                        <a:pt x="48" y="38"/>
                        <a:pt x="48" y="85"/>
                      </a:cubicBezTo>
                      <a:cubicBezTo>
                        <a:pt x="48" y="132"/>
                        <a:pt x="86" y="171"/>
                        <a:pt x="133" y="171"/>
                      </a:cubicBezTo>
                      <a:close/>
                      <a:moveTo>
                        <a:pt x="133" y="39"/>
                      </a:moveTo>
                      <a:cubicBezTo>
                        <a:pt x="158" y="39"/>
                        <a:pt x="179" y="60"/>
                        <a:pt x="179" y="85"/>
                      </a:cubicBezTo>
                      <a:cubicBezTo>
                        <a:pt x="179" y="111"/>
                        <a:pt x="159" y="132"/>
                        <a:pt x="133" y="132"/>
                      </a:cubicBezTo>
                      <a:cubicBezTo>
                        <a:pt x="107" y="132"/>
                        <a:pt x="87" y="111"/>
                        <a:pt x="87" y="85"/>
                      </a:cubicBezTo>
                      <a:cubicBezTo>
                        <a:pt x="87" y="60"/>
                        <a:pt x="108" y="39"/>
                        <a:pt x="133" y="39"/>
                      </a:cubicBezTo>
                      <a:close/>
                      <a:moveTo>
                        <a:pt x="343" y="230"/>
                      </a:moveTo>
                      <a:cubicBezTo>
                        <a:pt x="343" y="204"/>
                        <a:pt x="322" y="183"/>
                        <a:pt x="296" y="183"/>
                      </a:cubicBezTo>
                      <a:cubicBezTo>
                        <a:pt x="43" y="183"/>
                        <a:pt x="43" y="183"/>
                        <a:pt x="43" y="183"/>
                      </a:cubicBezTo>
                      <a:cubicBezTo>
                        <a:pt x="31" y="183"/>
                        <a:pt x="21" y="188"/>
                        <a:pt x="12" y="196"/>
                      </a:cubicBezTo>
                      <a:cubicBezTo>
                        <a:pt x="4" y="204"/>
                        <a:pt x="0" y="215"/>
                        <a:pt x="1" y="227"/>
                      </a:cubicBezTo>
                      <a:cubicBezTo>
                        <a:pt x="6" y="381"/>
                        <a:pt x="6" y="381"/>
                        <a:pt x="6" y="381"/>
                      </a:cubicBezTo>
                      <a:cubicBezTo>
                        <a:pt x="7" y="394"/>
                        <a:pt x="13" y="407"/>
                        <a:pt x="24" y="414"/>
                      </a:cubicBezTo>
                      <a:cubicBezTo>
                        <a:pt x="47" y="430"/>
                        <a:pt x="47" y="430"/>
                        <a:pt x="47" y="430"/>
                      </a:cubicBezTo>
                      <a:cubicBezTo>
                        <a:pt x="48" y="430"/>
                        <a:pt x="49" y="431"/>
                        <a:pt x="49" y="432"/>
                      </a:cubicBezTo>
                      <a:cubicBezTo>
                        <a:pt x="60" y="562"/>
                        <a:pt x="60" y="562"/>
                        <a:pt x="60" y="562"/>
                      </a:cubicBezTo>
                      <a:cubicBezTo>
                        <a:pt x="61" y="576"/>
                        <a:pt x="68" y="589"/>
                        <a:pt x="78" y="599"/>
                      </a:cubicBezTo>
                      <a:cubicBezTo>
                        <a:pt x="89" y="609"/>
                        <a:pt x="103" y="614"/>
                        <a:pt x="117" y="614"/>
                      </a:cubicBezTo>
                      <a:cubicBezTo>
                        <a:pt x="149" y="614"/>
                        <a:pt x="149" y="614"/>
                        <a:pt x="149" y="614"/>
                      </a:cubicBezTo>
                      <a:cubicBezTo>
                        <a:pt x="178" y="614"/>
                        <a:pt x="203" y="592"/>
                        <a:pt x="206" y="562"/>
                      </a:cubicBezTo>
                      <a:cubicBezTo>
                        <a:pt x="233" y="301"/>
                        <a:pt x="233" y="301"/>
                        <a:pt x="233" y="301"/>
                      </a:cubicBezTo>
                      <a:cubicBezTo>
                        <a:pt x="233" y="299"/>
                        <a:pt x="234" y="298"/>
                        <a:pt x="235" y="298"/>
                      </a:cubicBezTo>
                      <a:cubicBezTo>
                        <a:pt x="310" y="275"/>
                        <a:pt x="310" y="275"/>
                        <a:pt x="310" y="275"/>
                      </a:cubicBezTo>
                      <a:cubicBezTo>
                        <a:pt x="330" y="269"/>
                        <a:pt x="343" y="251"/>
                        <a:pt x="343" y="230"/>
                      </a:cubicBezTo>
                      <a:close/>
                      <a:moveTo>
                        <a:pt x="299" y="238"/>
                      </a:moveTo>
                      <a:cubicBezTo>
                        <a:pt x="224" y="261"/>
                        <a:pt x="224" y="261"/>
                        <a:pt x="224" y="261"/>
                      </a:cubicBezTo>
                      <a:cubicBezTo>
                        <a:pt x="207" y="266"/>
                        <a:pt x="196" y="280"/>
                        <a:pt x="194" y="297"/>
                      </a:cubicBezTo>
                      <a:cubicBezTo>
                        <a:pt x="167" y="559"/>
                        <a:pt x="167" y="559"/>
                        <a:pt x="167" y="559"/>
                      </a:cubicBezTo>
                      <a:cubicBezTo>
                        <a:pt x="166" y="568"/>
                        <a:pt x="158" y="575"/>
                        <a:pt x="149" y="575"/>
                      </a:cubicBezTo>
                      <a:cubicBezTo>
                        <a:pt x="117" y="575"/>
                        <a:pt x="117" y="575"/>
                        <a:pt x="117" y="575"/>
                      </a:cubicBezTo>
                      <a:cubicBezTo>
                        <a:pt x="107" y="575"/>
                        <a:pt x="100" y="568"/>
                        <a:pt x="99" y="558"/>
                      </a:cubicBezTo>
                      <a:cubicBezTo>
                        <a:pt x="88" y="429"/>
                        <a:pt x="88" y="429"/>
                        <a:pt x="88" y="429"/>
                      </a:cubicBezTo>
                      <a:cubicBezTo>
                        <a:pt x="87" y="416"/>
                        <a:pt x="80" y="405"/>
                        <a:pt x="69" y="398"/>
                      </a:cubicBezTo>
                      <a:cubicBezTo>
                        <a:pt x="46" y="382"/>
                        <a:pt x="46" y="382"/>
                        <a:pt x="46" y="382"/>
                      </a:cubicBezTo>
                      <a:cubicBezTo>
                        <a:pt x="46" y="382"/>
                        <a:pt x="45" y="381"/>
                        <a:pt x="45" y="380"/>
                      </a:cubicBezTo>
                      <a:cubicBezTo>
                        <a:pt x="40" y="226"/>
                        <a:pt x="40" y="226"/>
                        <a:pt x="40" y="226"/>
                      </a:cubicBezTo>
                      <a:cubicBezTo>
                        <a:pt x="40" y="225"/>
                        <a:pt x="40" y="224"/>
                        <a:pt x="41" y="223"/>
                      </a:cubicBezTo>
                      <a:cubicBezTo>
                        <a:pt x="41" y="223"/>
                        <a:pt x="42" y="222"/>
                        <a:pt x="43" y="222"/>
                      </a:cubicBezTo>
                      <a:cubicBezTo>
                        <a:pt x="296" y="222"/>
                        <a:pt x="296" y="222"/>
                        <a:pt x="296" y="222"/>
                      </a:cubicBezTo>
                      <a:cubicBezTo>
                        <a:pt x="301" y="222"/>
                        <a:pt x="304" y="226"/>
                        <a:pt x="304" y="230"/>
                      </a:cubicBezTo>
                      <a:cubicBezTo>
                        <a:pt x="304" y="234"/>
                        <a:pt x="302" y="237"/>
                        <a:pt x="299" y="23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32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</p:grpSp>
        </p:grp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57C5EDE9-FFF3-4E14-8C79-F0C1599102E0}"/>
                </a:ext>
              </a:extLst>
            </p:cNvPr>
            <p:cNvSpPr/>
            <p:nvPr/>
          </p:nvSpPr>
          <p:spPr>
            <a:xfrm>
              <a:off x="7230313" y="5993971"/>
              <a:ext cx="22437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57200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主讲老师：</a:t>
              </a:r>
              <a:r>
                <a: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xippt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2F613D3F-55B6-4B54-B4FB-8A0206A0D52B}"/>
                </a:ext>
              </a:extLst>
            </p:cNvPr>
            <p:cNvGrpSpPr/>
            <p:nvPr/>
          </p:nvGrpSpPr>
          <p:grpSpPr>
            <a:xfrm>
              <a:off x="6407204" y="5793153"/>
              <a:ext cx="767367" cy="796368"/>
              <a:chOff x="3065803" y="729731"/>
              <a:chExt cx="3479126" cy="3610618"/>
            </a:xfrm>
          </p:grpSpPr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61E3F297-DF4E-48E5-9363-FD278939EB00}"/>
                  </a:ext>
                </a:extLst>
              </p:cNvPr>
              <p:cNvSpPr/>
              <p:nvPr/>
            </p:nvSpPr>
            <p:spPr>
              <a:xfrm>
                <a:off x="3065803" y="729731"/>
                <a:ext cx="2867461" cy="2867468"/>
              </a:xfrm>
              <a:prstGeom prst="ellipse">
                <a:avLst/>
              </a:prstGeom>
              <a:solidFill>
                <a:srgbClr val="FFFEFF"/>
              </a:solidFill>
              <a:ln w="12700" cap="flat" cmpd="sng" algn="ctr">
                <a:noFill/>
                <a:prstDash val="solid"/>
                <a:miter lim="800000"/>
              </a:ln>
              <a:effectLst>
                <a:softEdge rad="63500"/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C0C0B6A0-AABA-4FF6-B7F3-6C14978AC0E3}"/>
                  </a:ext>
                </a:extLst>
              </p:cNvPr>
              <p:cNvSpPr/>
              <p:nvPr/>
            </p:nvSpPr>
            <p:spPr>
              <a:xfrm>
                <a:off x="3677462" y="1472888"/>
                <a:ext cx="2867467" cy="2867461"/>
              </a:xfrm>
              <a:prstGeom prst="ellipse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>
                <a:softEdge rad="63500"/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8388F238-6CCD-436D-8982-F4AB306198F9}"/>
                  </a:ext>
                </a:extLst>
              </p:cNvPr>
              <p:cNvSpPr/>
              <p:nvPr/>
            </p:nvSpPr>
            <p:spPr>
              <a:xfrm>
                <a:off x="3288176" y="919103"/>
                <a:ext cx="2867466" cy="2867463"/>
              </a:xfrm>
              <a:prstGeom prst="ellipse">
                <a:avLst/>
              </a:prstGeom>
              <a:gradFill>
                <a:gsLst>
                  <a:gs pos="0">
                    <a:srgbClr val="ECECEE"/>
                  </a:gs>
                  <a:gs pos="100000">
                    <a:srgbClr val="E8EAF0"/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BAA8BD3E-B0A9-489B-8BB0-50E79769E3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37560" y="5989637"/>
              <a:ext cx="281256" cy="327200"/>
            </a:xfrm>
            <a:custGeom>
              <a:avLst/>
              <a:gdLst>
                <a:gd name="T0" fmla="*/ 688 w 701"/>
                <a:gd name="T1" fmla="*/ 820 h 820"/>
                <a:gd name="T2" fmla="*/ 21 w 701"/>
                <a:gd name="T3" fmla="*/ 820 h 820"/>
                <a:gd name="T4" fmla="*/ 0 w 701"/>
                <a:gd name="T5" fmla="*/ 800 h 820"/>
                <a:gd name="T6" fmla="*/ 99 w 701"/>
                <a:gd name="T7" fmla="*/ 512 h 820"/>
                <a:gd name="T8" fmla="*/ 113 w 701"/>
                <a:gd name="T9" fmla="*/ 507 h 820"/>
                <a:gd name="T10" fmla="*/ 204 w 701"/>
                <a:gd name="T11" fmla="*/ 549 h 820"/>
                <a:gd name="T12" fmla="*/ 58 w 701"/>
                <a:gd name="T13" fmla="*/ 665 h 820"/>
                <a:gd name="T14" fmla="*/ 655 w 701"/>
                <a:gd name="T15" fmla="*/ 779 h 820"/>
                <a:gd name="T16" fmla="*/ 573 w 701"/>
                <a:gd name="T17" fmla="*/ 548 h 820"/>
                <a:gd name="T18" fmla="*/ 477 w 701"/>
                <a:gd name="T19" fmla="*/ 507 h 820"/>
                <a:gd name="T20" fmla="*/ 595 w 701"/>
                <a:gd name="T21" fmla="*/ 509 h 820"/>
                <a:gd name="T22" fmla="*/ 696 w 701"/>
                <a:gd name="T23" fmla="*/ 807 h 820"/>
                <a:gd name="T24" fmla="*/ 300 w 701"/>
                <a:gd name="T25" fmla="*/ 711 h 820"/>
                <a:gd name="T26" fmla="*/ 322 w 701"/>
                <a:gd name="T27" fmla="*/ 547 h 820"/>
                <a:gd name="T28" fmla="*/ 381 w 701"/>
                <a:gd name="T29" fmla="*/ 525 h 820"/>
                <a:gd name="T30" fmla="*/ 369 w 701"/>
                <a:gd name="T31" fmla="*/ 569 h 820"/>
                <a:gd name="T32" fmla="*/ 354 w 701"/>
                <a:gd name="T33" fmla="*/ 752 h 820"/>
                <a:gd name="T34" fmla="*/ 454 w 701"/>
                <a:gd name="T35" fmla="*/ 452 h 820"/>
                <a:gd name="T36" fmla="*/ 345 w 701"/>
                <a:gd name="T37" fmla="*/ 508 h 820"/>
                <a:gd name="T38" fmla="*/ 239 w 701"/>
                <a:gd name="T39" fmla="*/ 455 h 820"/>
                <a:gd name="T40" fmla="*/ 149 w 701"/>
                <a:gd name="T41" fmla="*/ 309 h 820"/>
                <a:gd name="T42" fmla="*/ 139 w 701"/>
                <a:gd name="T43" fmla="*/ 236 h 820"/>
                <a:gd name="T44" fmla="*/ 156 w 701"/>
                <a:gd name="T45" fmla="*/ 226 h 820"/>
                <a:gd name="T46" fmla="*/ 353 w 701"/>
                <a:gd name="T47" fmla="*/ 25 h 820"/>
                <a:gd name="T48" fmla="*/ 540 w 701"/>
                <a:gd name="T49" fmla="*/ 231 h 820"/>
                <a:gd name="T50" fmla="*/ 548 w 701"/>
                <a:gd name="T51" fmla="*/ 246 h 820"/>
                <a:gd name="T52" fmla="*/ 512 w 701"/>
                <a:gd name="T53" fmla="*/ 341 h 820"/>
                <a:gd name="T54" fmla="*/ 490 w 701"/>
                <a:gd name="T55" fmla="*/ 256 h 820"/>
                <a:gd name="T56" fmla="*/ 481 w 701"/>
                <a:gd name="T57" fmla="*/ 240 h 820"/>
                <a:gd name="T58" fmla="*/ 424 w 701"/>
                <a:gd name="T59" fmla="*/ 136 h 820"/>
                <a:gd name="T60" fmla="*/ 405 w 701"/>
                <a:gd name="T61" fmla="*/ 158 h 820"/>
                <a:gd name="T62" fmla="*/ 394 w 701"/>
                <a:gd name="T63" fmla="*/ 164 h 820"/>
                <a:gd name="T64" fmla="*/ 393 w 701"/>
                <a:gd name="T65" fmla="*/ 132 h 820"/>
                <a:gd name="T66" fmla="*/ 214 w 701"/>
                <a:gd name="T67" fmla="*/ 162 h 820"/>
                <a:gd name="T68" fmla="*/ 205 w 701"/>
                <a:gd name="T69" fmla="*/ 257 h 820"/>
                <a:gd name="T70" fmla="*/ 202 w 701"/>
                <a:gd name="T71" fmla="*/ 263 h 820"/>
                <a:gd name="T72" fmla="*/ 184 w 701"/>
                <a:gd name="T73" fmla="*/ 295 h 820"/>
                <a:gd name="T74" fmla="*/ 208 w 701"/>
                <a:gd name="T75" fmla="*/ 313 h 820"/>
                <a:gd name="T76" fmla="*/ 266 w 701"/>
                <a:gd name="T77" fmla="*/ 429 h 820"/>
                <a:gd name="T78" fmla="*/ 426 w 701"/>
                <a:gd name="T79" fmla="*/ 426 h 820"/>
                <a:gd name="T80" fmla="*/ 480 w 701"/>
                <a:gd name="T81" fmla="*/ 313 h 820"/>
                <a:gd name="T82" fmla="*/ 504 w 701"/>
                <a:gd name="T83" fmla="*/ 294 h 820"/>
                <a:gd name="T84" fmla="*/ 492 w 701"/>
                <a:gd name="T85" fmla="*/ 265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01" h="820">
                  <a:moveTo>
                    <a:pt x="696" y="807"/>
                  </a:moveTo>
                  <a:cubicBezTo>
                    <a:pt x="688" y="820"/>
                    <a:pt x="688" y="820"/>
                    <a:pt x="688" y="820"/>
                  </a:cubicBezTo>
                  <a:cubicBezTo>
                    <a:pt x="670" y="820"/>
                    <a:pt x="670" y="820"/>
                    <a:pt x="670" y="820"/>
                  </a:cubicBezTo>
                  <a:cubicBezTo>
                    <a:pt x="21" y="820"/>
                    <a:pt x="21" y="820"/>
                    <a:pt x="21" y="820"/>
                  </a:cubicBezTo>
                  <a:cubicBezTo>
                    <a:pt x="0" y="820"/>
                    <a:pt x="0" y="820"/>
                    <a:pt x="0" y="820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1" y="760"/>
                    <a:pt x="5" y="707"/>
                    <a:pt x="19" y="655"/>
                  </a:cubicBezTo>
                  <a:cubicBezTo>
                    <a:pt x="33" y="601"/>
                    <a:pt x="57" y="549"/>
                    <a:pt x="99" y="512"/>
                  </a:cubicBezTo>
                  <a:cubicBezTo>
                    <a:pt x="105" y="507"/>
                    <a:pt x="105" y="507"/>
                    <a:pt x="105" y="507"/>
                  </a:cubicBezTo>
                  <a:cubicBezTo>
                    <a:pt x="113" y="507"/>
                    <a:pt x="113" y="507"/>
                    <a:pt x="113" y="507"/>
                  </a:cubicBezTo>
                  <a:cubicBezTo>
                    <a:pt x="204" y="507"/>
                    <a:pt x="204" y="507"/>
                    <a:pt x="204" y="507"/>
                  </a:cubicBezTo>
                  <a:cubicBezTo>
                    <a:pt x="204" y="549"/>
                    <a:pt x="204" y="549"/>
                    <a:pt x="204" y="549"/>
                  </a:cubicBezTo>
                  <a:cubicBezTo>
                    <a:pt x="121" y="548"/>
                    <a:pt x="121" y="548"/>
                    <a:pt x="121" y="548"/>
                  </a:cubicBezTo>
                  <a:cubicBezTo>
                    <a:pt x="89" y="578"/>
                    <a:pt x="70" y="621"/>
                    <a:pt x="58" y="665"/>
                  </a:cubicBezTo>
                  <a:cubicBezTo>
                    <a:pt x="48" y="705"/>
                    <a:pt x="43" y="746"/>
                    <a:pt x="42" y="780"/>
                  </a:cubicBezTo>
                  <a:cubicBezTo>
                    <a:pt x="655" y="779"/>
                    <a:pt x="655" y="779"/>
                    <a:pt x="655" y="779"/>
                  </a:cubicBezTo>
                  <a:cubicBezTo>
                    <a:pt x="656" y="741"/>
                    <a:pt x="644" y="695"/>
                    <a:pt x="631" y="653"/>
                  </a:cubicBezTo>
                  <a:cubicBezTo>
                    <a:pt x="617" y="610"/>
                    <a:pt x="597" y="573"/>
                    <a:pt x="573" y="548"/>
                  </a:cubicBezTo>
                  <a:cubicBezTo>
                    <a:pt x="477" y="548"/>
                    <a:pt x="477" y="548"/>
                    <a:pt x="477" y="548"/>
                  </a:cubicBezTo>
                  <a:cubicBezTo>
                    <a:pt x="477" y="507"/>
                    <a:pt x="477" y="507"/>
                    <a:pt x="477" y="507"/>
                  </a:cubicBezTo>
                  <a:cubicBezTo>
                    <a:pt x="586" y="507"/>
                    <a:pt x="586" y="507"/>
                    <a:pt x="586" y="507"/>
                  </a:cubicBezTo>
                  <a:cubicBezTo>
                    <a:pt x="595" y="509"/>
                    <a:pt x="595" y="509"/>
                    <a:pt x="595" y="509"/>
                  </a:cubicBezTo>
                  <a:cubicBezTo>
                    <a:pt x="627" y="539"/>
                    <a:pt x="653" y="588"/>
                    <a:pt x="670" y="640"/>
                  </a:cubicBezTo>
                  <a:cubicBezTo>
                    <a:pt x="687" y="695"/>
                    <a:pt x="701" y="759"/>
                    <a:pt x="696" y="807"/>
                  </a:cubicBezTo>
                  <a:close/>
                  <a:moveTo>
                    <a:pt x="354" y="752"/>
                  </a:moveTo>
                  <a:cubicBezTo>
                    <a:pt x="300" y="711"/>
                    <a:pt x="300" y="711"/>
                    <a:pt x="300" y="711"/>
                  </a:cubicBezTo>
                  <a:cubicBezTo>
                    <a:pt x="335" y="569"/>
                    <a:pt x="335" y="569"/>
                    <a:pt x="335" y="569"/>
                  </a:cubicBezTo>
                  <a:cubicBezTo>
                    <a:pt x="322" y="547"/>
                    <a:pt x="322" y="547"/>
                    <a:pt x="322" y="547"/>
                  </a:cubicBezTo>
                  <a:cubicBezTo>
                    <a:pt x="323" y="525"/>
                    <a:pt x="323" y="525"/>
                    <a:pt x="323" y="525"/>
                  </a:cubicBezTo>
                  <a:cubicBezTo>
                    <a:pt x="348" y="524"/>
                    <a:pt x="356" y="524"/>
                    <a:pt x="381" y="525"/>
                  </a:cubicBezTo>
                  <a:cubicBezTo>
                    <a:pt x="382" y="547"/>
                    <a:pt x="382" y="547"/>
                    <a:pt x="382" y="547"/>
                  </a:cubicBezTo>
                  <a:cubicBezTo>
                    <a:pt x="369" y="569"/>
                    <a:pt x="369" y="569"/>
                    <a:pt x="369" y="569"/>
                  </a:cubicBezTo>
                  <a:cubicBezTo>
                    <a:pt x="409" y="711"/>
                    <a:pt x="409" y="711"/>
                    <a:pt x="409" y="711"/>
                  </a:cubicBezTo>
                  <a:cubicBezTo>
                    <a:pt x="354" y="752"/>
                    <a:pt x="354" y="752"/>
                    <a:pt x="354" y="752"/>
                  </a:cubicBezTo>
                  <a:close/>
                  <a:moveTo>
                    <a:pt x="512" y="341"/>
                  </a:moveTo>
                  <a:cubicBezTo>
                    <a:pt x="498" y="389"/>
                    <a:pt x="479" y="425"/>
                    <a:pt x="454" y="452"/>
                  </a:cubicBezTo>
                  <a:cubicBezTo>
                    <a:pt x="426" y="481"/>
                    <a:pt x="392" y="498"/>
                    <a:pt x="348" y="507"/>
                  </a:cubicBezTo>
                  <a:cubicBezTo>
                    <a:pt x="345" y="508"/>
                    <a:pt x="345" y="508"/>
                    <a:pt x="345" y="508"/>
                  </a:cubicBezTo>
                  <a:cubicBezTo>
                    <a:pt x="341" y="508"/>
                    <a:pt x="341" y="508"/>
                    <a:pt x="341" y="508"/>
                  </a:cubicBezTo>
                  <a:cubicBezTo>
                    <a:pt x="302" y="501"/>
                    <a:pt x="268" y="484"/>
                    <a:pt x="239" y="455"/>
                  </a:cubicBezTo>
                  <a:cubicBezTo>
                    <a:pt x="212" y="428"/>
                    <a:pt x="191" y="391"/>
                    <a:pt x="177" y="342"/>
                  </a:cubicBezTo>
                  <a:cubicBezTo>
                    <a:pt x="164" y="335"/>
                    <a:pt x="155" y="324"/>
                    <a:pt x="149" y="309"/>
                  </a:cubicBezTo>
                  <a:cubicBezTo>
                    <a:pt x="142" y="293"/>
                    <a:pt x="139" y="271"/>
                    <a:pt x="139" y="246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48" y="231"/>
                    <a:pt x="148" y="231"/>
                    <a:pt x="148" y="231"/>
                  </a:cubicBezTo>
                  <a:cubicBezTo>
                    <a:pt x="150" y="229"/>
                    <a:pt x="153" y="227"/>
                    <a:pt x="156" y="226"/>
                  </a:cubicBezTo>
                  <a:cubicBezTo>
                    <a:pt x="143" y="150"/>
                    <a:pt x="147" y="85"/>
                    <a:pt x="193" y="42"/>
                  </a:cubicBezTo>
                  <a:cubicBezTo>
                    <a:pt x="229" y="15"/>
                    <a:pt x="294" y="34"/>
                    <a:pt x="353" y="25"/>
                  </a:cubicBezTo>
                  <a:cubicBezTo>
                    <a:pt x="521" y="0"/>
                    <a:pt x="520" y="85"/>
                    <a:pt x="537" y="229"/>
                  </a:cubicBezTo>
                  <a:cubicBezTo>
                    <a:pt x="538" y="230"/>
                    <a:pt x="539" y="230"/>
                    <a:pt x="540" y="231"/>
                  </a:cubicBezTo>
                  <a:cubicBezTo>
                    <a:pt x="548" y="236"/>
                    <a:pt x="548" y="236"/>
                    <a:pt x="548" y="236"/>
                  </a:cubicBezTo>
                  <a:cubicBezTo>
                    <a:pt x="548" y="246"/>
                    <a:pt x="548" y="246"/>
                    <a:pt x="548" y="246"/>
                  </a:cubicBezTo>
                  <a:cubicBezTo>
                    <a:pt x="549" y="271"/>
                    <a:pt x="546" y="292"/>
                    <a:pt x="539" y="308"/>
                  </a:cubicBezTo>
                  <a:cubicBezTo>
                    <a:pt x="533" y="323"/>
                    <a:pt x="524" y="334"/>
                    <a:pt x="512" y="341"/>
                  </a:cubicBezTo>
                  <a:close/>
                  <a:moveTo>
                    <a:pt x="492" y="265"/>
                  </a:moveTo>
                  <a:cubicBezTo>
                    <a:pt x="490" y="256"/>
                    <a:pt x="490" y="256"/>
                    <a:pt x="490" y="256"/>
                  </a:cubicBezTo>
                  <a:cubicBezTo>
                    <a:pt x="484" y="257"/>
                    <a:pt x="484" y="257"/>
                    <a:pt x="484" y="257"/>
                  </a:cubicBezTo>
                  <a:cubicBezTo>
                    <a:pt x="481" y="240"/>
                    <a:pt x="481" y="240"/>
                    <a:pt x="481" y="240"/>
                  </a:cubicBezTo>
                  <a:cubicBezTo>
                    <a:pt x="479" y="227"/>
                    <a:pt x="475" y="161"/>
                    <a:pt x="470" y="150"/>
                  </a:cubicBezTo>
                  <a:cubicBezTo>
                    <a:pt x="455" y="156"/>
                    <a:pt x="439" y="145"/>
                    <a:pt x="424" y="136"/>
                  </a:cubicBezTo>
                  <a:cubicBezTo>
                    <a:pt x="417" y="160"/>
                    <a:pt x="417" y="160"/>
                    <a:pt x="417" y="160"/>
                  </a:cubicBezTo>
                  <a:cubicBezTo>
                    <a:pt x="405" y="158"/>
                    <a:pt x="405" y="158"/>
                    <a:pt x="405" y="158"/>
                  </a:cubicBezTo>
                  <a:cubicBezTo>
                    <a:pt x="406" y="144"/>
                    <a:pt x="406" y="144"/>
                    <a:pt x="406" y="144"/>
                  </a:cubicBezTo>
                  <a:cubicBezTo>
                    <a:pt x="394" y="164"/>
                    <a:pt x="394" y="164"/>
                    <a:pt x="394" y="164"/>
                  </a:cubicBezTo>
                  <a:cubicBezTo>
                    <a:pt x="382" y="162"/>
                    <a:pt x="382" y="162"/>
                    <a:pt x="382" y="162"/>
                  </a:cubicBezTo>
                  <a:cubicBezTo>
                    <a:pt x="393" y="132"/>
                    <a:pt x="393" y="132"/>
                    <a:pt x="393" y="132"/>
                  </a:cubicBezTo>
                  <a:cubicBezTo>
                    <a:pt x="334" y="173"/>
                    <a:pt x="231" y="171"/>
                    <a:pt x="218" y="153"/>
                  </a:cubicBezTo>
                  <a:cubicBezTo>
                    <a:pt x="216" y="155"/>
                    <a:pt x="215" y="159"/>
                    <a:pt x="214" y="162"/>
                  </a:cubicBezTo>
                  <a:cubicBezTo>
                    <a:pt x="211" y="173"/>
                    <a:pt x="208" y="242"/>
                    <a:pt x="205" y="253"/>
                  </a:cubicBezTo>
                  <a:cubicBezTo>
                    <a:pt x="205" y="257"/>
                    <a:pt x="205" y="257"/>
                    <a:pt x="205" y="257"/>
                  </a:cubicBezTo>
                  <a:cubicBezTo>
                    <a:pt x="204" y="257"/>
                    <a:pt x="204" y="257"/>
                    <a:pt x="204" y="257"/>
                  </a:cubicBezTo>
                  <a:cubicBezTo>
                    <a:pt x="204" y="260"/>
                    <a:pt x="203" y="261"/>
                    <a:pt x="202" y="263"/>
                  </a:cubicBezTo>
                  <a:cubicBezTo>
                    <a:pt x="197" y="260"/>
                    <a:pt x="187" y="262"/>
                    <a:pt x="178" y="264"/>
                  </a:cubicBezTo>
                  <a:cubicBezTo>
                    <a:pt x="179" y="276"/>
                    <a:pt x="181" y="286"/>
                    <a:pt x="184" y="295"/>
                  </a:cubicBezTo>
                  <a:cubicBezTo>
                    <a:pt x="188" y="303"/>
                    <a:pt x="192" y="308"/>
                    <a:pt x="198" y="310"/>
                  </a:cubicBezTo>
                  <a:cubicBezTo>
                    <a:pt x="208" y="313"/>
                    <a:pt x="208" y="313"/>
                    <a:pt x="208" y="313"/>
                  </a:cubicBezTo>
                  <a:cubicBezTo>
                    <a:pt x="211" y="323"/>
                    <a:pt x="211" y="323"/>
                    <a:pt x="211" y="323"/>
                  </a:cubicBezTo>
                  <a:cubicBezTo>
                    <a:pt x="224" y="371"/>
                    <a:pt x="243" y="405"/>
                    <a:pt x="266" y="429"/>
                  </a:cubicBezTo>
                  <a:cubicBezTo>
                    <a:pt x="288" y="451"/>
                    <a:pt x="314" y="464"/>
                    <a:pt x="344" y="470"/>
                  </a:cubicBezTo>
                  <a:cubicBezTo>
                    <a:pt x="378" y="462"/>
                    <a:pt x="405" y="448"/>
                    <a:pt x="426" y="426"/>
                  </a:cubicBezTo>
                  <a:cubicBezTo>
                    <a:pt x="449" y="402"/>
                    <a:pt x="465" y="369"/>
                    <a:pt x="478" y="323"/>
                  </a:cubicBezTo>
                  <a:cubicBezTo>
                    <a:pt x="480" y="313"/>
                    <a:pt x="480" y="313"/>
                    <a:pt x="480" y="313"/>
                  </a:cubicBezTo>
                  <a:cubicBezTo>
                    <a:pt x="490" y="310"/>
                    <a:pt x="490" y="310"/>
                    <a:pt x="490" y="310"/>
                  </a:cubicBezTo>
                  <a:cubicBezTo>
                    <a:pt x="496" y="308"/>
                    <a:pt x="500" y="302"/>
                    <a:pt x="504" y="294"/>
                  </a:cubicBezTo>
                  <a:cubicBezTo>
                    <a:pt x="507" y="286"/>
                    <a:pt x="509" y="276"/>
                    <a:pt x="510" y="264"/>
                  </a:cubicBezTo>
                  <a:cubicBezTo>
                    <a:pt x="504" y="264"/>
                    <a:pt x="499" y="264"/>
                    <a:pt x="492" y="265"/>
                  </a:cubicBezTo>
                  <a:close/>
                </a:path>
              </a:pathLst>
            </a:custGeom>
            <a:solidFill>
              <a:srgbClr val="8F93A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zh-CN" altLang="en-US" sz="320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26" name="矩形 25">
            <a:extLst>
              <a:ext uri="{FF2B5EF4-FFF2-40B4-BE49-F238E27FC236}">
                <a16:creationId xmlns:a16="http://schemas.microsoft.com/office/drawing/2014/main" id="{6AF6C5C0-E334-44AF-9C85-B8AD0A18DD90}"/>
              </a:ext>
            </a:extLst>
          </p:cNvPr>
          <p:cNvSpPr/>
          <p:nvPr/>
        </p:nvSpPr>
        <p:spPr>
          <a:xfrm>
            <a:off x="780216" y="1436795"/>
            <a:ext cx="10777832" cy="4074023"/>
          </a:xfrm>
          <a:prstGeom prst="rect">
            <a:avLst/>
          </a:prstGeom>
          <a:noFill/>
          <a:ln w="12700" cap="flat" cmpd="sng" algn="ctr">
            <a:solidFill>
              <a:srgbClr val="8F93A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2F4F8AB2-08DE-4346-A8E3-76FE506958BA}"/>
              </a:ext>
            </a:extLst>
          </p:cNvPr>
          <p:cNvGrpSpPr/>
          <p:nvPr/>
        </p:nvGrpSpPr>
        <p:grpSpPr>
          <a:xfrm>
            <a:off x="4843875" y="110924"/>
            <a:ext cx="2650513" cy="2800802"/>
            <a:chOff x="4773208" y="235255"/>
            <a:chExt cx="2650513" cy="2800802"/>
          </a:xfrm>
        </p:grpSpPr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BCA71014-FA09-465C-9096-2D178F67FE86}"/>
                </a:ext>
              </a:extLst>
            </p:cNvPr>
            <p:cNvSpPr/>
            <p:nvPr/>
          </p:nvSpPr>
          <p:spPr>
            <a:xfrm>
              <a:off x="4773208" y="235255"/>
              <a:ext cx="1898885" cy="1898884"/>
            </a:xfrm>
            <a:prstGeom prst="ellipse">
              <a:avLst/>
            </a:prstGeom>
            <a:solidFill>
              <a:srgbClr val="FFFEFF"/>
            </a:solidFill>
            <a:ln w="12700" cap="flat" cmpd="sng" algn="ctr">
              <a:noFill/>
              <a:prstDash val="solid"/>
              <a:miter lim="800000"/>
            </a:ln>
            <a:effectLst>
              <a:softEdge rad="3175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8B920E9A-16B4-4E56-AFF8-E27745DA10B7}"/>
                </a:ext>
              </a:extLst>
            </p:cNvPr>
            <p:cNvSpPr/>
            <p:nvPr/>
          </p:nvSpPr>
          <p:spPr>
            <a:xfrm>
              <a:off x="5524836" y="1137174"/>
              <a:ext cx="1898885" cy="1898883"/>
            </a:xfrm>
            <a:prstGeom prst="ellipse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12700" cap="flat" cmpd="sng" algn="ctr">
              <a:noFill/>
              <a:prstDash val="solid"/>
              <a:miter lim="800000"/>
            </a:ln>
            <a:effectLst>
              <a:softEdge rad="3175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" name="椭圆 28">
              <a:extLst>
                <a:ext uri="{FF2B5EF4-FFF2-40B4-BE49-F238E27FC236}">
                  <a16:creationId xmlns:a16="http://schemas.microsoft.com/office/drawing/2014/main" id="{60879F7C-41F1-43D5-BB90-971104A874A2}"/>
                </a:ext>
              </a:extLst>
            </p:cNvPr>
            <p:cNvSpPr/>
            <p:nvPr/>
          </p:nvSpPr>
          <p:spPr>
            <a:xfrm>
              <a:off x="5219691" y="600046"/>
              <a:ext cx="1898885" cy="1898883"/>
            </a:xfrm>
            <a:prstGeom prst="ellipse">
              <a:avLst/>
            </a:prstGeom>
            <a:gradFill>
              <a:gsLst>
                <a:gs pos="0">
                  <a:srgbClr val="ECECEE"/>
                </a:gs>
                <a:gs pos="100000">
                  <a:srgbClr val="E8EAF0"/>
                </a:gs>
              </a:gsLst>
              <a:lin ang="5400000" scaled="1"/>
            </a:gradFill>
            <a:ln w="12700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1C753641-2F61-414C-91A1-E639012086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57130" y="1166481"/>
              <a:ext cx="992148" cy="728744"/>
            </a:xfrm>
            <a:custGeom>
              <a:avLst/>
              <a:gdLst>
                <a:gd name="T0" fmla="*/ 690 w 702"/>
                <a:gd name="T1" fmla="*/ 144 h 517"/>
                <a:gd name="T2" fmla="*/ 358 w 702"/>
                <a:gd name="T3" fmla="*/ 1 h 517"/>
                <a:gd name="T4" fmla="*/ 351 w 702"/>
                <a:gd name="T5" fmla="*/ 0 h 517"/>
                <a:gd name="T6" fmla="*/ 345 w 702"/>
                <a:gd name="T7" fmla="*/ 1 h 517"/>
                <a:gd name="T8" fmla="*/ 12 w 702"/>
                <a:gd name="T9" fmla="*/ 144 h 517"/>
                <a:gd name="T10" fmla="*/ 0 w 702"/>
                <a:gd name="T11" fmla="*/ 164 h 517"/>
                <a:gd name="T12" fmla="*/ 12 w 702"/>
                <a:gd name="T13" fmla="*/ 183 h 517"/>
                <a:gd name="T14" fmla="*/ 345 w 702"/>
                <a:gd name="T15" fmla="*/ 326 h 517"/>
                <a:gd name="T16" fmla="*/ 358 w 702"/>
                <a:gd name="T17" fmla="*/ 326 h 517"/>
                <a:gd name="T18" fmla="*/ 616 w 702"/>
                <a:gd name="T19" fmla="*/ 215 h 517"/>
                <a:gd name="T20" fmla="*/ 616 w 702"/>
                <a:gd name="T21" fmla="*/ 329 h 517"/>
                <a:gd name="T22" fmla="*/ 593 w 702"/>
                <a:gd name="T23" fmla="*/ 370 h 517"/>
                <a:gd name="T24" fmla="*/ 616 w 702"/>
                <a:gd name="T25" fmla="*/ 412 h 517"/>
                <a:gd name="T26" fmla="*/ 616 w 702"/>
                <a:gd name="T27" fmla="*/ 452 h 517"/>
                <a:gd name="T28" fmla="*/ 650 w 702"/>
                <a:gd name="T29" fmla="*/ 452 h 517"/>
                <a:gd name="T30" fmla="*/ 650 w 702"/>
                <a:gd name="T31" fmla="*/ 412 h 517"/>
                <a:gd name="T32" fmla="*/ 674 w 702"/>
                <a:gd name="T33" fmla="*/ 370 h 517"/>
                <a:gd name="T34" fmla="*/ 650 w 702"/>
                <a:gd name="T35" fmla="*/ 329 h 517"/>
                <a:gd name="T36" fmla="*/ 650 w 702"/>
                <a:gd name="T37" fmla="*/ 200 h 517"/>
                <a:gd name="T38" fmla="*/ 690 w 702"/>
                <a:gd name="T39" fmla="*/ 183 h 517"/>
                <a:gd name="T40" fmla="*/ 702 w 702"/>
                <a:gd name="T41" fmla="*/ 164 h 517"/>
                <a:gd name="T42" fmla="*/ 690 w 702"/>
                <a:gd name="T43" fmla="*/ 144 h 517"/>
                <a:gd name="T44" fmla="*/ 351 w 702"/>
                <a:gd name="T45" fmla="*/ 355 h 517"/>
                <a:gd name="T46" fmla="*/ 336 w 702"/>
                <a:gd name="T47" fmla="*/ 352 h 517"/>
                <a:gd name="T48" fmla="*/ 129 w 702"/>
                <a:gd name="T49" fmla="*/ 262 h 517"/>
                <a:gd name="T50" fmla="*/ 129 w 702"/>
                <a:gd name="T51" fmla="*/ 386 h 517"/>
                <a:gd name="T52" fmla="*/ 327 w 702"/>
                <a:gd name="T53" fmla="*/ 517 h 517"/>
                <a:gd name="T54" fmla="*/ 375 w 702"/>
                <a:gd name="T55" fmla="*/ 517 h 517"/>
                <a:gd name="T56" fmla="*/ 574 w 702"/>
                <a:gd name="T57" fmla="*/ 386 h 517"/>
                <a:gd name="T58" fmla="*/ 574 w 702"/>
                <a:gd name="T59" fmla="*/ 262 h 517"/>
                <a:gd name="T60" fmla="*/ 366 w 702"/>
                <a:gd name="T61" fmla="*/ 352 h 517"/>
                <a:gd name="T62" fmla="*/ 351 w 702"/>
                <a:gd name="T63" fmla="*/ 355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2" h="517">
                  <a:moveTo>
                    <a:pt x="690" y="144"/>
                  </a:moveTo>
                  <a:cubicBezTo>
                    <a:pt x="358" y="1"/>
                    <a:pt x="358" y="1"/>
                    <a:pt x="358" y="1"/>
                  </a:cubicBezTo>
                  <a:cubicBezTo>
                    <a:pt x="356" y="0"/>
                    <a:pt x="353" y="0"/>
                    <a:pt x="351" y="0"/>
                  </a:cubicBezTo>
                  <a:cubicBezTo>
                    <a:pt x="349" y="0"/>
                    <a:pt x="347" y="0"/>
                    <a:pt x="345" y="1"/>
                  </a:cubicBezTo>
                  <a:cubicBezTo>
                    <a:pt x="12" y="144"/>
                    <a:pt x="12" y="144"/>
                    <a:pt x="12" y="144"/>
                  </a:cubicBezTo>
                  <a:cubicBezTo>
                    <a:pt x="5" y="147"/>
                    <a:pt x="0" y="155"/>
                    <a:pt x="0" y="164"/>
                  </a:cubicBezTo>
                  <a:cubicBezTo>
                    <a:pt x="0" y="172"/>
                    <a:pt x="5" y="180"/>
                    <a:pt x="12" y="183"/>
                  </a:cubicBezTo>
                  <a:cubicBezTo>
                    <a:pt x="345" y="326"/>
                    <a:pt x="345" y="326"/>
                    <a:pt x="345" y="326"/>
                  </a:cubicBezTo>
                  <a:cubicBezTo>
                    <a:pt x="349" y="328"/>
                    <a:pt x="354" y="328"/>
                    <a:pt x="358" y="326"/>
                  </a:cubicBezTo>
                  <a:cubicBezTo>
                    <a:pt x="616" y="215"/>
                    <a:pt x="616" y="215"/>
                    <a:pt x="616" y="215"/>
                  </a:cubicBezTo>
                  <a:cubicBezTo>
                    <a:pt x="616" y="329"/>
                    <a:pt x="616" y="329"/>
                    <a:pt x="616" y="329"/>
                  </a:cubicBezTo>
                  <a:cubicBezTo>
                    <a:pt x="602" y="336"/>
                    <a:pt x="593" y="352"/>
                    <a:pt x="593" y="370"/>
                  </a:cubicBezTo>
                  <a:cubicBezTo>
                    <a:pt x="593" y="389"/>
                    <a:pt x="602" y="405"/>
                    <a:pt x="616" y="412"/>
                  </a:cubicBezTo>
                  <a:cubicBezTo>
                    <a:pt x="616" y="452"/>
                    <a:pt x="616" y="452"/>
                    <a:pt x="616" y="452"/>
                  </a:cubicBezTo>
                  <a:cubicBezTo>
                    <a:pt x="650" y="452"/>
                    <a:pt x="650" y="452"/>
                    <a:pt x="650" y="452"/>
                  </a:cubicBezTo>
                  <a:cubicBezTo>
                    <a:pt x="650" y="412"/>
                    <a:pt x="650" y="412"/>
                    <a:pt x="650" y="412"/>
                  </a:cubicBezTo>
                  <a:cubicBezTo>
                    <a:pt x="664" y="405"/>
                    <a:pt x="674" y="389"/>
                    <a:pt x="674" y="370"/>
                  </a:cubicBezTo>
                  <a:cubicBezTo>
                    <a:pt x="674" y="352"/>
                    <a:pt x="664" y="336"/>
                    <a:pt x="650" y="329"/>
                  </a:cubicBezTo>
                  <a:cubicBezTo>
                    <a:pt x="650" y="200"/>
                    <a:pt x="650" y="200"/>
                    <a:pt x="650" y="200"/>
                  </a:cubicBezTo>
                  <a:cubicBezTo>
                    <a:pt x="690" y="183"/>
                    <a:pt x="690" y="183"/>
                    <a:pt x="690" y="183"/>
                  </a:cubicBezTo>
                  <a:cubicBezTo>
                    <a:pt x="697" y="180"/>
                    <a:pt x="702" y="172"/>
                    <a:pt x="702" y="164"/>
                  </a:cubicBezTo>
                  <a:cubicBezTo>
                    <a:pt x="702" y="155"/>
                    <a:pt x="697" y="147"/>
                    <a:pt x="690" y="144"/>
                  </a:cubicBezTo>
                  <a:close/>
                  <a:moveTo>
                    <a:pt x="351" y="355"/>
                  </a:moveTo>
                  <a:cubicBezTo>
                    <a:pt x="346" y="355"/>
                    <a:pt x="341" y="354"/>
                    <a:pt x="336" y="352"/>
                  </a:cubicBezTo>
                  <a:cubicBezTo>
                    <a:pt x="129" y="262"/>
                    <a:pt x="129" y="262"/>
                    <a:pt x="129" y="262"/>
                  </a:cubicBezTo>
                  <a:cubicBezTo>
                    <a:pt x="129" y="386"/>
                    <a:pt x="129" y="386"/>
                    <a:pt x="129" y="386"/>
                  </a:cubicBezTo>
                  <a:cubicBezTo>
                    <a:pt x="129" y="487"/>
                    <a:pt x="280" y="517"/>
                    <a:pt x="327" y="517"/>
                  </a:cubicBezTo>
                  <a:cubicBezTo>
                    <a:pt x="375" y="517"/>
                    <a:pt x="375" y="517"/>
                    <a:pt x="375" y="517"/>
                  </a:cubicBezTo>
                  <a:cubicBezTo>
                    <a:pt x="410" y="517"/>
                    <a:pt x="574" y="487"/>
                    <a:pt x="574" y="386"/>
                  </a:cubicBezTo>
                  <a:cubicBezTo>
                    <a:pt x="574" y="262"/>
                    <a:pt x="574" y="262"/>
                    <a:pt x="574" y="262"/>
                  </a:cubicBezTo>
                  <a:cubicBezTo>
                    <a:pt x="366" y="352"/>
                    <a:pt x="366" y="352"/>
                    <a:pt x="366" y="352"/>
                  </a:cubicBezTo>
                  <a:cubicBezTo>
                    <a:pt x="361" y="354"/>
                    <a:pt x="356" y="355"/>
                    <a:pt x="351" y="355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zh-CN" altLang="en-US" sz="32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4DA2ED2D-9E62-48FA-845A-3133D77626BC}"/>
              </a:ext>
            </a:extLst>
          </p:cNvPr>
          <p:cNvGrpSpPr/>
          <p:nvPr/>
        </p:nvGrpSpPr>
        <p:grpSpPr>
          <a:xfrm>
            <a:off x="1345594" y="2766092"/>
            <a:ext cx="9881206" cy="1514171"/>
            <a:chOff x="1345594" y="2766092"/>
            <a:chExt cx="9881206" cy="1514171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E6EA9348-C0A5-4E1E-AB08-E9FB4712E126}"/>
                </a:ext>
              </a:extLst>
            </p:cNvPr>
            <p:cNvSpPr/>
            <p:nvPr/>
          </p:nvSpPr>
          <p:spPr>
            <a:xfrm>
              <a:off x="1580322" y="3941709"/>
              <a:ext cx="92562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z="16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TOPIC 26.1.3 IMAGE AND PROPERTIES OF INVERSE SCALE FUNCTION</a:t>
              </a:r>
              <a:endParaRPr lang="zh-CN" altLang="en-US" sz="16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1C52581F-049C-47C2-BA51-F0B215729B91}"/>
                </a:ext>
              </a:extLst>
            </p:cNvPr>
            <p:cNvSpPr/>
            <p:nvPr/>
          </p:nvSpPr>
          <p:spPr bwMode="auto">
            <a:xfrm>
              <a:off x="1345594" y="2766092"/>
              <a:ext cx="972574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zh-CN" altLang="en-US" sz="4400" b="1" kern="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专题</a:t>
              </a:r>
              <a:r>
                <a:rPr lang="en-US" altLang="zh-CN" sz="4400" b="1" kern="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26.1.3    </a:t>
              </a:r>
              <a:r>
                <a:rPr lang="zh-CN" altLang="en-US" sz="4400" b="1" kern="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反比例函数的图像和性质</a:t>
              </a:r>
            </a:p>
          </p:txBody>
        </p:sp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8695974E-C4F3-46D9-82BF-E77A3E11997C}"/>
                </a:ext>
              </a:extLst>
            </p:cNvPr>
            <p:cNvCxnSpPr/>
            <p:nvPr/>
          </p:nvCxnSpPr>
          <p:spPr>
            <a:xfrm>
              <a:off x="1498600" y="3784765"/>
              <a:ext cx="9728200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1444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A6A7DE52-20EB-4838-88E3-BF29B3428296}"/>
              </a:ext>
            </a:extLst>
          </p:cNvPr>
          <p:cNvGrpSpPr/>
          <p:nvPr/>
        </p:nvGrpSpPr>
        <p:grpSpPr>
          <a:xfrm>
            <a:off x="210705" y="105395"/>
            <a:ext cx="2655450" cy="865006"/>
            <a:chOff x="210705" y="105395"/>
            <a:chExt cx="2655450" cy="865006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63FFF29B-7877-44E6-9DAB-672C9FD9B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FBFDB10B-9EEF-439A-A26E-7B3F30E47558}"/>
                </a:ext>
              </a:extLst>
            </p:cNvPr>
            <p:cNvSpPr txBox="1"/>
            <p:nvPr/>
          </p:nvSpPr>
          <p:spPr>
            <a:xfrm>
              <a:off x="1142606" y="296288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观察与思考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2EBC62D-CA43-4A76-B512-5E18F239E3C9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55383030-D8BF-4E1B-A068-93EA87456CB2}"/>
                  </a:ext>
                </a:extLst>
              </p:cNvPr>
              <p:cNvSpPr/>
              <p:nvPr/>
            </p:nvSpPr>
            <p:spPr>
              <a:xfrm>
                <a:off x="1296917" y="1128541"/>
                <a:ext cx="4572000" cy="354706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685800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如图，它是反比例函数</a:t>
                </a:r>
                <a:r>
                  <a:rPr lang="en-US" altLang="zh-CN" sz="16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altLang="zh-CN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zh-CN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图象的一支，根据图象，回答下列问题：</a:t>
                </a:r>
                <a:endParaRPr lang="en-US" altLang="zh-CN" sz="1600" b="1" dirty="0">
                  <a:solidFill>
                    <a:srgbClr val="50742F">
                      <a:lumMod val="50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）图象的另一支位于哪个象限？常数</a:t>
                </a:r>
                <a:r>
                  <a:rPr lang="en-US" altLang="zh-CN" sz="1600" b="1" i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m</a:t>
                </a: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的取值范围是什么？　　</a:t>
                </a:r>
              </a:p>
              <a:p>
                <a:pPr defTabSz="685800">
                  <a:lnSpc>
                    <a:spcPct val="150000"/>
                  </a:lnSpc>
                  <a:spcBef>
                    <a:spcPct val="0"/>
                  </a:spcBef>
                </a:pPr>
                <a:endParaRPr lang="en-US" altLang="zh-CN" sz="1600" b="1" dirty="0">
                  <a:solidFill>
                    <a:srgbClr val="50742F">
                      <a:lumMod val="50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  <a:spcBef>
                    <a:spcPct val="0"/>
                  </a:spcBef>
                </a:pPr>
                <a:endParaRPr lang="en-US" altLang="zh-CN" sz="1600" b="1" dirty="0">
                  <a:solidFill>
                    <a:srgbClr val="50742F">
                      <a:lumMod val="50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2)</a:t>
                </a: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在这个函数图象的某一支上任取点 </a:t>
                </a: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A(x</a:t>
                </a:r>
                <a:r>
                  <a:rPr lang="en-US" altLang="zh-CN" sz="16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6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)</a:t>
                </a: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和点</a:t>
                </a: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B(x</a:t>
                </a:r>
                <a:r>
                  <a:rPr lang="en-US" altLang="zh-CN" sz="16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6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)</a:t>
                </a: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，如果</a:t>
                </a: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</a:t>
                </a:r>
                <a:r>
                  <a:rPr lang="en-US" altLang="zh-CN" sz="16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＞</a:t>
                </a: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</a:t>
                </a:r>
                <a:r>
                  <a:rPr lang="en-US" altLang="zh-CN" sz="16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，那么</a:t>
                </a: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6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</a:t>
                </a: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6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有怎样的关系？</a:t>
                </a:r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55383030-D8BF-4E1B-A068-93EA87456C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917" y="1128541"/>
                <a:ext cx="4572000" cy="3547061"/>
              </a:xfrm>
              <a:prstGeom prst="rect">
                <a:avLst/>
              </a:prstGeom>
              <a:blipFill>
                <a:blip r:embed="rId3"/>
                <a:stretch>
                  <a:fillRect l="-800" b="-13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组合 7">
            <a:extLst>
              <a:ext uri="{FF2B5EF4-FFF2-40B4-BE49-F238E27FC236}">
                <a16:creationId xmlns:a16="http://schemas.microsoft.com/office/drawing/2014/main" id="{F0DFDB77-B8B2-4C06-9833-CE3F46B0F685}"/>
              </a:ext>
            </a:extLst>
          </p:cNvPr>
          <p:cNvGrpSpPr/>
          <p:nvPr/>
        </p:nvGrpSpPr>
        <p:grpSpPr>
          <a:xfrm>
            <a:off x="6846334" y="1364624"/>
            <a:ext cx="3962400" cy="4317780"/>
            <a:chOff x="6061075" y="2014538"/>
            <a:chExt cx="3962400" cy="4317780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074B50BE-BB36-43FF-8A83-E4B4EDEF33F2}"/>
                </a:ext>
              </a:extLst>
            </p:cNvPr>
            <p:cNvSpPr/>
            <p:nvPr/>
          </p:nvSpPr>
          <p:spPr>
            <a:xfrm>
              <a:off x="9380538" y="5926138"/>
              <a:ext cx="333375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7C3E01EF-0735-4871-A715-19DF24EC86C1}"/>
                </a:ext>
              </a:extLst>
            </p:cNvPr>
            <p:cNvSpPr/>
            <p:nvPr/>
          </p:nvSpPr>
          <p:spPr>
            <a:xfrm>
              <a:off x="9380538" y="561816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" name="矩形 10">
              <a:extLst>
                <a:ext uri="{FF2B5EF4-FFF2-40B4-BE49-F238E27FC236}">
                  <a16:creationId xmlns:a16="http://schemas.microsoft.com/office/drawing/2014/main" id="{5F13897A-F748-40D7-9D87-5842C97CD912}"/>
                </a:ext>
              </a:extLst>
            </p:cNvPr>
            <p:cNvSpPr/>
            <p:nvPr/>
          </p:nvSpPr>
          <p:spPr>
            <a:xfrm>
              <a:off x="9380538" y="531018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" name="矩形 11">
              <a:extLst>
                <a:ext uri="{FF2B5EF4-FFF2-40B4-BE49-F238E27FC236}">
                  <a16:creationId xmlns:a16="http://schemas.microsoft.com/office/drawing/2014/main" id="{97AF36A3-6112-4254-AEA0-E17CC37390B4}"/>
                </a:ext>
              </a:extLst>
            </p:cNvPr>
            <p:cNvSpPr/>
            <p:nvPr/>
          </p:nvSpPr>
          <p:spPr>
            <a:xfrm>
              <a:off x="9380538" y="500221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6" name="矩形 12">
              <a:extLst>
                <a:ext uri="{FF2B5EF4-FFF2-40B4-BE49-F238E27FC236}">
                  <a16:creationId xmlns:a16="http://schemas.microsoft.com/office/drawing/2014/main" id="{DAC40620-BDF5-4AAE-86C1-573F98BC50F1}"/>
                </a:ext>
              </a:extLst>
            </p:cNvPr>
            <p:cNvSpPr/>
            <p:nvPr/>
          </p:nvSpPr>
          <p:spPr>
            <a:xfrm>
              <a:off x="9380538" y="469423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7" name="矩形 13">
              <a:extLst>
                <a:ext uri="{FF2B5EF4-FFF2-40B4-BE49-F238E27FC236}">
                  <a16:creationId xmlns:a16="http://schemas.microsoft.com/office/drawing/2014/main" id="{F8BE6F18-895D-4269-A033-F7955CE46EBB}"/>
                </a:ext>
              </a:extLst>
            </p:cNvPr>
            <p:cNvSpPr/>
            <p:nvPr/>
          </p:nvSpPr>
          <p:spPr>
            <a:xfrm>
              <a:off x="9380538" y="438626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8" name="矩形 14">
              <a:extLst>
                <a:ext uri="{FF2B5EF4-FFF2-40B4-BE49-F238E27FC236}">
                  <a16:creationId xmlns:a16="http://schemas.microsoft.com/office/drawing/2014/main" id="{1FD49E2C-0ACA-4173-9B46-A06BC9880862}"/>
                </a:ext>
              </a:extLst>
            </p:cNvPr>
            <p:cNvSpPr/>
            <p:nvPr/>
          </p:nvSpPr>
          <p:spPr>
            <a:xfrm>
              <a:off x="9380538" y="407828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9" name="矩形 15">
              <a:extLst>
                <a:ext uri="{FF2B5EF4-FFF2-40B4-BE49-F238E27FC236}">
                  <a16:creationId xmlns:a16="http://schemas.microsoft.com/office/drawing/2014/main" id="{59DDEACA-8CB7-42C3-BF8A-4FCCC73083D4}"/>
                </a:ext>
              </a:extLst>
            </p:cNvPr>
            <p:cNvSpPr/>
            <p:nvPr/>
          </p:nvSpPr>
          <p:spPr>
            <a:xfrm>
              <a:off x="9380538" y="377031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0" name="矩形 16">
              <a:extLst>
                <a:ext uri="{FF2B5EF4-FFF2-40B4-BE49-F238E27FC236}">
                  <a16:creationId xmlns:a16="http://schemas.microsoft.com/office/drawing/2014/main" id="{267A5D40-B638-436B-9C1B-537B425A25A4}"/>
                </a:ext>
              </a:extLst>
            </p:cNvPr>
            <p:cNvSpPr/>
            <p:nvPr/>
          </p:nvSpPr>
          <p:spPr>
            <a:xfrm>
              <a:off x="9380538" y="346233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1" name="矩形 17">
              <a:extLst>
                <a:ext uri="{FF2B5EF4-FFF2-40B4-BE49-F238E27FC236}">
                  <a16:creationId xmlns:a16="http://schemas.microsoft.com/office/drawing/2014/main" id="{F1743B4F-F552-47A1-B05C-98AD29F424C9}"/>
                </a:ext>
              </a:extLst>
            </p:cNvPr>
            <p:cNvSpPr/>
            <p:nvPr/>
          </p:nvSpPr>
          <p:spPr>
            <a:xfrm>
              <a:off x="9380538" y="315436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" name="矩形 18">
              <a:extLst>
                <a:ext uri="{FF2B5EF4-FFF2-40B4-BE49-F238E27FC236}">
                  <a16:creationId xmlns:a16="http://schemas.microsoft.com/office/drawing/2014/main" id="{F5734BAC-1212-4F24-B39D-6CC36D7ED47D}"/>
                </a:ext>
              </a:extLst>
            </p:cNvPr>
            <p:cNvSpPr/>
            <p:nvPr/>
          </p:nvSpPr>
          <p:spPr>
            <a:xfrm>
              <a:off x="9380538" y="284638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" name="矩形 19">
              <a:extLst>
                <a:ext uri="{FF2B5EF4-FFF2-40B4-BE49-F238E27FC236}">
                  <a16:creationId xmlns:a16="http://schemas.microsoft.com/office/drawing/2014/main" id="{E6D7C009-05D3-4D32-9AC1-6A35068413DD}"/>
                </a:ext>
              </a:extLst>
            </p:cNvPr>
            <p:cNvSpPr/>
            <p:nvPr/>
          </p:nvSpPr>
          <p:spPr>
            <a:xfrm>
              <a:off x="9380538" y="253841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" name="矩形 20">
              <a:extLst>
                <a:ext uri="{FF2B5EF4-FFF2-40B4-BE49-F238E27FC236}">
                  <a16:creationId xmlns:a16="http://schemas.microsoft.com/office/drawing/2014/main" id="{FDEC9FC7-F5FC-40C5-8799-CCD2FC69D009}"/>
                </a:ext>
              </a:extLst>
            </p:cNvPr>
            <p:cNvSpPr/>
            <p:nvPr/>
          </p:nvSpPr>
          <p:spPr>
            <a:xfrm>
              <a:off x="9107488" y="5926138"/>
              <a:ext cx="273050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" name="矩形 21">
              <a:extLst>
                <a:ext uri="{FF2B5EF4-FFF2-40B4-BE49-F238E27FC236}">
                  <a16:creationId xmlns:a16="http://schemas.microsoft.com/office/drawing/2014/main" id="{C5430D27-35BD-4B8A-9F64-D717F5B673F5}"/>
                </a:ext>
              </a:extLst>
            </p:cNvPr>
            <p:cNvSpPr/>
            <p:nvPr/>
          </p:nvSpPr>
          <p:spPr>
            <a:xfrm>
              <a:off x="9107488" y="561816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" name="矩形 22">
              <a:extLst>
                <a:ext uri="{FF2B5EF4-FFF2-40B4-BE49-F238E27FC236}">
                  <a16:creationId xmlns:a16="http://schemas.microsoft.com/office/drawing/2014/main" id="{6AA948DF-EBD7-4C41-9AF7-3FA6825CE53A}"/>
                </a:ext>
              </a:extLst>
            </p:cNvPr>
            <p:cNvSpPr/>
            <p:nvPr/>
          </p:nvSpPr>
          <p:spPr>
            <a:xfrm>
              <a:off x="9107488" y="531018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" name="矩形 23">
              <a:extLst>
                <a:ext uri="{FF2B5EF4-FFF2-40B4-BE49-F238E27FC236}">
                  <a16:creationId xmlns:a16="http://schemas.microsoft.com/office/drawing/2014/main" id="{74AC7AD3-1800-42BB-8F35-16358188CCE7}"/>
                </a:ext>
              </a:extLst>
            </p:cNvPr>
            <p:cNvSpPr/>
            <p:nvPr/>
          </p:nvSpPr>
          <p:spPr>
            <a:xfrm>
              <a:off x="9107488" y="500221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" name="矩形 24">
              <a:extLst>
                <a:ext uri="{FF2B5EF4-FFF2-40B4-BE49-F238E27FC236}">
                  <a16:creationId xmlns:a16="http://schemas.microsoft.com/office/drawing/2014/main" id="{19EF78CA-1A90-4520-A7AB-D904534B708A}"/>
                </a:ext>
              </a:extLst>
            </p:cNvPr>
            <p:cNvSpPr/>
            <p:nvPr/>
          </p:nvSpPr>
          <p:spPr>
            <a:xfrm>
              <a:off x="9107488" y="469423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" name="矩形 25">
              <a:extLst>
                <a:ext uri="{FF2B5EF4-FFF2-40B4-BE49-F238E27FC236}">
                  <a16:creationId xmlns:a16="http://schemas.microsoft.com/office/drawing/2014/main" id="{A8B7EDA1-0739-4D82-92CD-442659E1682A}"/>
                </a:ext>
              </a:extLst>
            </p:cNvPr>
            <p:cNvSpPr/>
            <p:nvPr/>
          </p:nvSpPr>
          <p:spPr>
            <a:xfrm>
              <a:off x="9107488" y="438626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" name="矩形 26">
              <a:extLst>
                <a:ext uri="{FF2B5EF4-FFF2-40B4-BE49-F238E27FC236}">
                  <a16:creationId xmlns:a16="http://schemas.microsoft.com/office/drawing/2014/main" id="{FB460518-208A-4B1C-8129-1CA8F86DF6CB}"/>
                </a:ext>
              </a:extLst>
            </p:cNvPr>
            <p:cNvSpPr/>
            <p:nvPr/>
          </p:nvSpPr>
          <p:spPr>
            <a:xfrm>
              <a:off x="9107488" y="407828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" name="矩形 27">
              <a:extLst>
                <a:ext uri="{FF2B5EF4-FFF2-40B4-BE49-F238E27FC236}">
                  <a16:creationId xmlns:a16="http://schemas.microsoft.com/office/drawing/2014/main" id="{8C2B55FA-CDDD-4F7C-AC05-399BB94DFFD7}"/>
                </a:ext>
              </a:extLst>
            </p:cNvPr>
            <p:cNvSpPr/>
            <p:nvPr/>
          </p:nvSpPr>
          <p:spPr>
            <a:xfrm>
              <a:off x="9107488" y="377031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" name="矩形 28">
              <a:extLst>
                <a:ext uri="{FF2B5EF4-FFF2-40B4-BE49-F238E27FC236}">
                  <a16:creationId xmlns:a16="http://schemas.microsoft.com/office/drawing/2014/main" id="{C258DD6C-D62F-4DB8-BE0D-E45CF5FD0813}"/>
                </a:ext>
              </a:extLst>
            </p:cNvPr>
            <p:cNvSpPr/>
            <p:nvPr/>
          </p:nvSpPr>
          <p:spPr>
            <a:xfrm>
              <a:off x="9107488" y="346233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" name="矩形 29">
              <a:extLst>
                <a:ext uri="{FF2B5EF4-FFF2-40B4-BE49-F238E27FC236}">
                  <a16:creationId xmlns:a16="http://schemas.microsoft.com/office/drawing/2014/main" id="{5D7CFD35-0F53-4BB1-B6D6-67620CEDF12E}"/>
                </a:ext>
              </a:extLst>
            </p:cNvPr>
            <p:cNvSpPr/>
            <p:nvPr/>
          </p:nvSpPr>
          <p:spPr>
            <a:xfrm>
              <a:off x="9107488" y="315436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" name="矩形 30">
              <a:extLst>
                <a:ext uri="{FF2B5EF4-FFF2-40B4-BE49-F238E27FC236}">
                  <a16:creationId xmlns:a16="http://schemas.microsoft.com/office/drawing/2014/main" id="{BAC9311E-42D0-4F46-8DC8-2280880FCFEF}"/>
                </a:ext>
              </a:extLst>
            </p:cNvPr>
            <p:cNvSpPr/>
            <p:nvPr/>
          </p:nvSpPr>
          <p:spPr>
            <a:xfrm>
              <a:off x="9107488" y="284638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" name="矩形 31">
              <a:extLst>
                <a:ext uri="{FF2B5EF4-FFF2-40B4-BE49-F238E27FC236}">
                  <a16:creationId xmlns:a16="http://schemas.microsoft.com/office/drawing/2014/main" id="{55D5383A-1675-436A-BC43-6CEBB32F8E2D}"/>
                </a:ext>
              </a:extLst>
            </p:cNvPr>
            <p:cNvSpPr/>
            <p:nvPr/>
          </p:nvSpPr>
          <p:spPr>
            <a:xfrm>
              <a:off x="9107488" y="253841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6" name="矩形 32">
              <a:extLst>
                <a:ext uri="{FF2B5EF4-FFF2-40B4-BE49-F238E27FC236}">
                  <a16:creationId xmlns:a16="http://schemas.microsoft.com/office/drawing/2014/main" id="{019CFD66-A4CC-492B-8CDD-C25C75B73F10}"/>
                </a:ext>
              </a:extLst>
            </p:cNvPr>
            <p:cNvSpPr/>
            <p:nvPr/>
          </p:nvSpPr>
          <p:spPr>
            <a:xfrm>
              <a:off x="8804275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7" name="矩形 33">
              <a:extLst>
                <a:ext uri="{FF2B5EF4-FFF2-40B4-BE49-F238E27FC236}">
                  <a16:creationId xmlns:a16="http://schemas.microsoft.com/office/drawing/2014/main" id="{80DE031B-2917-499F-BC05-34B953348F9D}"/>
                </a:ext>
              </a:extLst>
            </p:cNvPr>
            <p:cNvSpPr/>
            <p:nvPr/>
          </p:nvSpPr>
          <p:spPr>
            <a:xfrm>
              <a:off x="8804275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8" name="矩形 34">
              <a:extLst>
                <a:ext uri="{FF2B5EF4-FFF2-40B4-BE49-F238E27FC236}">
                  <a16:creationId xmlns:a16="http://schemas.microsoft.com/office/drawing/2014/main" id="{CD07A111-68AF-479E-8E07-3BE11AD054B7}"/>
                </a:ext>
              </a:extLst>
            </p:cNvPr>
            <p:cNvSpPr/>
            <p:nvPr/>
          </p:nvSpPr>
          <p:spPr>
            <a:xfrm>
              <a:off x="8804275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9" name="矩形 35">
              <a:extLst>
                <a:ext uri="{FF2B5EF4-FFF2-40B4-BE49-F238E27FC236}">
                  <a16:creationId xmlns:a16="http://schemas.microsoft.com/office/drawing/2014/main" id="{79BAF836-F28B-4A3D-BF9C-9D6F6319CF2E}"/>
                </a:ext>
              </a:extLst>
            </p:cNvPr>
            <p:cNvSpPr/>
            <p:nvPr/>
          </p:nvSpPr>
          <p:spPr>
            <a:xfrm>
              <a:off x="8804275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0" name="矩形 36">
              <a:extLst>
                <a:ext uri="{FF2B5EF4-FFF2-40B4-BE49-F238E27FC236}">
                  <a16:creationId xmlns:a16="http://schemas.microsoft.com/office/drawing/2014/main" id="{77E72792-751A-4659-92F4-945F705CDECA}"/>
                </a:ext>
              </a:extLst>
            </p:cNvPr>
            <p:cNvSpPr/>
            <p:nvPr/>
          </p:nvSpPr>
          <p:spPr>
            <a:xfrm>
              <a:off x="8804275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1" name="矩形 37">
              <a:extLst>
                <a:ext uri="{FF2B5EF4-FFF2-40B4-BE49-F238E27FC236}">
                  <a16:creationId xmlns:a16="http://schemas.microsoft.com/office/drawing/2014/main" id="{D2C7D0E2-E023-42A1-B5B8-696C0BDA0E81}"/>
                </a:ext>
              </a:extLst>
            </p:cNvPr>
            <p:cNvSpPr/>
            <p:nvPr/>
          </p:nvSpPr>
          <p:spPr>
            <a:xfrm>
              <a:off x="8804275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2" name="矩形 38">
              <a:extLst>
                <a:ext uri="{FF2B5EF4-FFF2-40B4-BE49-F238E27FC236}">
                  <a16:creationId xmlns:a16="http://schemas.microsoft.com/office/drawing/2014/main" id="{94328030-8822-4197-A50B-4BE4604A8151}"/>
                </a:ext>
              </a:extLst>
            </p:cNvPr>
            <p:cNvSpPr/>
            <p:nvPr/>
          </p:nvSpPr>
          <p:spPr>
            <a:xfrm>
              <a:off x="8804275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3" name="矩形 39">
              <a:extLst>
                <a:ext uri="{FF2B5EF4-FFF2-40B4-BE49-F238E27FC236}">
                  <a16:creationId xmlns:a16="http://schemas.microsoft.com/office/drawing/2014/main" id="{A90AD0D2-2652-43EF-8D7E-548E82710DB7}"/>
                </a:ext>
              </a:extLst>
            </p:cNvPr>
            <p:cNvSpPr/>
            <p:nvPr/>
          </p:nvSpPr>
          <p:spPr>
            <a:xfrm>
              <a:off x="8804275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4" name="矩形 40">
              <a:extLst>
                <a:ext uri="{FF2B5EF4-FFF2-40B4-BE49-F238E27FC236}">
                  <a16:creationId xmlns:a16="http://schemas.microsoft.com/office/drawing/2014/main" id="{32271AE4-EAC0-4770-8013-F5D8E2C57C1C}"/>
                </a:ext>
              </a:extLst>
            </p:cNvPr>
            <p:cNvSpPr/>
            <p:nvPr/>
          </p:nvSpPr>
          <p:spPr>
            <a:xfrm>
              <a:off x="8804275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5" name="矩形 41">
              <a:extLst>
                <a:ext uri="{FF2B5EF4-FFF2-40B4-BE49-F238E27FC236}">
                  <a16:creationId xmlns:a16="http://schemas.microsoft.com/office/drawing/2014/main" id="{99697F6C-E45C-41C3-9F82-70E450819CBD}"/>
                </a:ext>
              </a:extLst>
            </p:cNvPr>
            <p:cNvSpPr/>
            <p:nvPr/>
          </p:nvSpPr>
          <p:spPr>
            <a:xfrm>
              <a:off x="8804275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6" name="矩形 42">
              <a:extLst>
                <a:ext uri="{FF2B5EF4-FFF2-40B4-BE49-F238E27FC236}">
                  <a16:creationId xmlns:a16="http://schemas.microsoft.com/office/drawing/2014/main" id="{0AE45F2F-C1BA-4454-A6A1-C2298067FC67}"/>
                </a:ext>
              </a:extLst>
            </p:cNvPr>
            <p:cNvSpPr/>
            <p:nvPr/>
          </p:nvSpPr>
          <p:spPr>
            <a:xfrm>
              <a:off x="8804275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7" name="矩形 43">
              <a:extLst>
                <a:ext uri="{FF2B5EF4-FFF2-40B4-BE49-F238E27FC236}">
                  <a16:creationId xmlns:a16="http://schemas.microsoft.com/office/drawing/2014/main" id="{536FFFF5-BECD-4FFF-AC29-AAA3DE84E694}"/>
                </a:ext>
              </a:extLst>
            </p:cNvPr>
            <p:cNvSpPr/>
            <p:nvPr/>
          </p:nvSpPr>
          <p:spPr>
            <a:xfrm>
              <a:off x="8804275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8" name="矩形 44">
              <a:extLst>
                <a:ext uri="{FF2B5EF4-FFF2-40B4-BE49-F238E27FC236}">
                  <a16:creationId xmlns:a16="http://schemas.microsoft.com/office/drawing/2014/main" id="{D33732EB-6661-45FF-90C1-41F146FEDE05}"/>
                </a:ext>
              </a:extLst>
            </p:cNvPr>
            <p:cNvSpPr/>
            <p:nvPr/>
          </p:nvSpPr>
          <p:spPr>
            <a:xfrm>
              <a:off x="8501063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9" name="矩形 45">
              <a:extLst>
                <a:ext uri="{FF2B5EF4-FFF2-40B4-BE49-F238E27FC236}">
                  <a16:creationId xmlns:a16="http://schemas.microsoft.com/office/drawing/2014/main" id="{6D8490B4-2338-40FC-86DA-2CEF6C50DDD9}"/>
                </a:ext>
              </a:extLst>
            </p:cNvPr>
            <p:cNvSpPr/>
            <p:nvPr/>
          </p:nvSpPr>
          <p:spPr>
            <a:xfrm>
              <a:off x="8197850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0" name="矩形 46">
              <a:extLst>
                <a:ext uri="{FF2B5EF4-FFF2-40B4-BE49-F238E27FC236}">
                  <a16:creationId xmlns:a16="http://schemas.microsoft.com/office/drawing/2014/main" id="{DAE02ED0-656D-43A7-922A-B19965A9271F}"/>
                </a:ext>
              </a:extLst>
            </p:cNvPr>
            <p:cNvSpPr/>
            <p:nvPr/>
          </p:nvSpPr>
          <p:spPr>
            <a:xfrm>
              <a:off x="7894638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1" name="矩形 47">
              <a:extLst>
                <a:ext uri="{FF2B5EF4-FFF2-40B4-BE49-F238E27FC236}">
                  <a16:creationId xmlns:a16="http://schemas.microsoft.com/office/drawing/2014/main" id="{DD797910-AA2E-4151-9571-4A98F2EC411F}"/>
                </a:ext>
              </a:extLst>
            </p:cNvPr>
            <p:cNvSpPr/>
            <p:nvPr/>
          </p:nvSpPr>
          <p:spPr>
            <a:xfrm>
              <a:off x="7580313" y="5926138"/>
              <a:ext cx="314325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2" name="矩形 48">
              <a:extLst>
                <a:ext uri="{FF2B5EF4-FFF2-40B4-BE49-F238E27FC236}">
                  <a16:creationId xmlns:a16="http://schemas.microsoft.com/office/drawing/2014/main" id="{870F159E-A772-4D6C-8BEB-1C09C2A37D42}"/>
                </a:ext>
              </a:extLst>
            </p:cNvPr>
            <p:cNvSpPr/>
            <p:nvPr/>
          </p:nvSpPr>
          <p:spPr>
            <a:xfrm>
              <a:off x="7288213" y="5926138"/>
              <a:ext cx="292100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3" name="矩形 49">
              <a:extLst>
                <a:ext uri="{FF2B5EF4-FFF2-40B4-BE49-F238E27FC236}">
                  <a16:creationId xmlns:a16="http://schemas.microsoft.com/office/drawing/2014/main" id="{711ACC9B-B473-40B9-9D42-DB53612D8184}"/>
                </a:ext>
              </a:extLst>
            </p:cNvPr>
            <p:cNvSpPr/>
            <p:nvPr/>
          </p:nvSpPr>
          <p:spPr>
            <a:xfrm>
              <a:off x="6985000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4" name="矩形 50">
              <a:extLst>
                <a:ext uri="{FF2B5EF4-FFF2-40B4-BE49-F238E27FC236}">
                  <a16:creationId xmlns:a16="http://schemas.microsoft.com/office/drawing/2014/main" id="{8204D3CD-2CAF-4065-8657-CFF28D4D1057}"/>
                </a:ext>
              </a:extLst>
            </p:cNvPr>
            <p:cNvSpPr/>
            <p:nvPr/>
          </p:nvSpPr>
          <p:spPr>
            <a:xfrm>
              <a:off x="6681788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5" name="矩形 51">
              <a:extLst>
                <a:ext uri="{FF2B5EF4-FFF2-40B4-BE49-F238E27FC236}">
                  <a16:creationId xmlns:a16="http://schemas.microsoft.com/office/drawing/2014/main" id="{576DCD52-EB67-413A-B8E6-F9DE8C2F9BFC}"/>
                </a:ext>
              </a:extLst>
            </p:cNvPr>
            <p:cNvSpPr/>
            <p:nvPr/>
          </p:nvSpPr>
          <p:spPr>
            <a:xfrm>
              <a:off x="6378575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6" name="矩形 52">
              <a:extLst>
                <a:ext uri="{FF2B5EF4-FFF2-40B4-BE49-F238E27FC236}">
                  <a16:creationId xmlns:a16="http://schemas.microsoft.com/office/drawing/2014/main" id="{9F0D07DB-5219-435D-A1B0-204678408414}"/>
                </a:ext>
              </a:extLst>
            </p:cNvPr>
            <p:cNvSpPr/>
            <p:nvPr/>
          </p:nvSpPr>
          <p:spPr>
            <a:xfrm>
              <a:off x="6075363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7" name="矩形 53">
              <a:extLst>
                <a:ext uri="{FF2B5EF4-FFF2-40B4-BE49-F238E27FC236}">
                  <a16:creationId xmlns:a16="http://schemas.microsoft.com/office/drawing/2014/main" id="{18EF0934-7D73-4B64-A372-5AB16E71577A}"/>
                </a:ext>
              </a:extLst>
            </p:cNvPr>
            <p:cNvSpPr/>
            <p:nvPr/>
          </p:nvSpPr>
          <p:spPr>
            <a:xfrm>
              <a:off x="8501063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8" name="矩形 54">
              <a:extLst>
                <a:ext uri="{FF2B5EF4-FFF2-40B4-BE49-F238E27FC236}">
                  <a16:creationId xmlns:a16="http://schemas.microsoft.com/office/drawing/2014/main" id="{8A4B585D-B2E5-4B23-A4C2-51D04E6BD4E9}"/>
                </a:ext>
              </a:extLst>
            </p:cNvPr>
            <p:cNvSpPr/>
            <p:nvPr/>
          </p:nvSpPr>
          <p:spPr>
            <a:xfrm>
              <a:off x="8197850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9" name="矩形 55">
              <a:extLst>
                <a:ext uri="{FF2B5EF4-FFF2-40B4-BE49-F238E27FC236}">
                  <a16:creationId xmlns:a16="http://schemas.microsoft.com/office/drawing/2014/main" id="{A5997B1C-C09D-4BA4-AB88-686839F73166}"/>
                </a:ext>
              </a:extLst>
            </p:cNvPr>
            <p:cNvSpPr/>
            <p:nvPr/>
          </p:nvSpPr>
          <p:spPr>
            <a:xfrm>
              <a:off x="7894638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0" name="矩形 56">
              <a:extLst>
                <a:ext uri="{FF2B5EF4-FFF2-40B4-BE49-F238E27FC236}">
                  <a16:creationId xmlns:a16="http://schemas.microsoft.com/office/drawing/2014/main" id="{C5AD54C2-5B65-44A3-B32B-49E5A2E5A876}"/>
                </a:ext>
              </a:extLst>
            </p:cNvPr>
            <p:cNvSpPr/>
            <p:nvPr/>
          </p:nvSpPr>
          <p:spPr>
            <a:xfrm>
              <a:off x="7580313" y="561816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1" name="矩形 57">
              <a:extLst>
                <a:ext uri="{FF2B5EF4-FFF2-40B4-BE49-F238E27FC236}">
                  <a16:creationId xmlns:a16="http://schemas.microsoft.com/office/drawing/2014/main" id="{3DF9AE9B-C41C-4E45-84AC-A7BAACC3A615}"/>
                </a:ext>
              </a:extLst>
            </p:cNvPr>
            <p:cNvSpPr/>
            <p:nvPr/>
          </p:nvSpPr>
          <p:spPr>
            <a:xfrm>
              <a:off x="7288213" y="561816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2" name="矩形 58">
              <a:extLst>
                <a:ext uri="{FF2B5EF4-FFF2-40B4-BE49-F238E27FC236}">
                  <a16:creationId xmlns:a16="http://schemas.microsoft.com/office/drawing/2014/main" id="{95829381-E1E8-48FE-AC0A-46BDB96C9EBC}"/>
                </a:ext>
              </a:extLst>
            </p:cNvPr>
            <p:cNvSpPr/>
            <p:nvPr/>
          </p:nvSpPr>
          <p:spPr>
            <a:xfrm>
              <a:off x="6985000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3" name="矩形 59">
              <a:extLst>
                <a:ext uri="{FF2B5EF4-FFF2-40B4-BE49-F238E27FC236}">
                  <a16:creationId xmlns:a16="http://schemas.microsoft.com/office/drawing/2014/main" id="{6FFEF9E1-CC89-4B99-A990-1B2AEB063F59}"/>
                </a:ext>
              </a:extLst>
            </p:cNvPr>
            <p:cNvSpPr/>
            <p:nvPr/>
          </p:nvSpPr>
          <p:spPr>
            <a:xfrm>
              <a:off x="6681788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4" name="矩形 60">
              <a:extLst>
                <a:ext uri="{FF2B5EF4-FFF2-40B4-BE49-F238E27FC236}">
                  <a16:creationId xmlns:a16="http://schemas.microsoft.com/office/drawing/2014/main" id="{C290B86A-5766-4318-8B42-A18FE6569A78}"/>
                </a:ext>
              </a:extLst>
            </p:cNvPr>
            <p:cNvSpPr/>
            <p:nvPr/>
          </p:nvSpPr>
          <p:spPr>
            <a:xfrm>
              <a:off x="6378575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5" name="矩形 61">
              <a:extLst>
                <a:ext uri="{FF2B5EF4-FFF2-40B4-BE49-F238E27FC236}">
                  <a16:creationId xmlns:a16="http://schemas.microsoft.com/office/drawing/2014/main" id="{78DA22BD-EC75-4E76-B2E8-3A79DA2E0124}"/>
                </a:ext>
              </a:extLst>
            </p:cNvPr>
            <p:cNvSpPr/>
            <p:nvPr/>
          </p:nvSpPr>
          <p:spPr>
            <a:xfrm>
              <a:off x="6075363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6" name="矩形 62">
              <a:extLst>
                <a:ext uri="{FF2B5EF4-FFF2-40B4-BE49-F238E27FC236}">
                  <a16:creationId xmlns:a16="http://schemas.microsoft.com/office/drawing/2014/main" id="{020E9E91-AA31-45FF-BEEC-9E06335B4ED6}"/>
                </a:ext>
              </a:extLst>
            </p:cNvPr>
            <p:cNvSpPr/>
            <p:nvPr/>
          </p:nvSpPr>
          <p:spPr>
            <a:xfrm>
              <a:off x="8501063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7" name="矩形 63">
              <a:extLst>
                <a:ext uri="{FF2B5EF4-FFF2-40B4-BE49-F238E27FC236}">
                  <a16:creationId xmlns:a16="http://schemas.microsoft.com/office/drawing/2014/main" id="{F512F281-8376-4FE3-AEC9-2B8D07753AF0}"/>
                </a:ext>
              </a:extLst>
            </p:cNvPr>
            <p:cNvSpPr/>
            <p:nvPr/>
          </p:nvSpPr>
          <p:spPr>
            <a:xfrm>
              <a:off x="8197850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8" name="矩形 64">
              <a:extLst>
                <a:ext uri="{FF2B5EF4-FFF2-40B4-BE49-F238E27FC236}">
                  <a16:creationId xmlns:a16="http://schemas.microsoft.com/office/drawing/2014/main" id="{E25F4C1D-2279-4F50-B829-8C2842031FBE}"/>
                </a:ext>
              </a:extLst>
            </p:cNvPr>
            <p:cNvSpPr/>
            <p:nvPr/>
          </p:nvSpPr>
          <p:spPr>
            <a:xfrm>
              <a:off x="7894638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9" name="矩形 65">
              <a:extLst>
                <a:ext uri="{FF2B5EF4-FFF2-40B4-BE49-F238E27FC236}">
                  <a16:creationId xmlns:a16="http://schemas.microsoft.com/office/drawing/2014/main" id="{81E3F9F7-68BD-4686-AA59-58B449EE445A}"/>
                </a:ext>
              </a:extLst>
            </p:cNvPr>
            <p:cNvSpPr/>
            <p:nvPr/>
          </p:nvSpPr>
          <p:spPr>
            <a:xfrm>
              <a:off x="7580313" y="531018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0" name="矩形 66">
              <a:extLst>
                <a:ext uri="{FF2B5EF4-FFF2-40B4-BE49-F238E27FC236}">
                  <a16:creationId xmlns:a16="http://schemas.microsoft.com/office/drawing/2014/main" id="{1AB132B3-2DD8-45DF-9BDE-6411DDCDFD8A}"/>
                </a:ext>
              </a:extLst>
            </p:cNvPr>
            <p:cNvSpPr/>
            <p:nvPr/>
          </p:nvSpPr>
          <p:spPr>
            <a:xfrm>
              <a:off x="7288213" y="531018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1" name="矩形 67">
              <a:extLst>
                <a:ext uri="{FF2B5EF4-FFF2-40B4-BE49-F238E27FC236}">
                  <a16:creationId xmlns:a16="http://schemas.microsoft.com/office/drawing/2014/main" id="{1E87A6AC-F52A-46FE-8683-8079D5477E71}"/>
                </a:ext>
              </a:extLst>
            </p:cNvPr>
            <p:cNvSpPr/>
            <p:nvPr/>
          </p:nvSpPr>
          <p:spPr>
            <a:xfrm>
              <a:off x="6985000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2" name="矩形 68">
              <a:extLst>
                <a:ext uri="{FF2B5EF4-FFF2-40B4-BE49-F238E27FC236}">
                  <a16:creationId xmlns:a16="http://schemas.microsoft.com/office/drawing/2014/main" id="{72ED5C38-45BE-404C-A177-261E3C06FEC4}"/>
                </a:ext>
              </a:extLst>
            </p:cNvPr>
            <p:cNvSpPr/>
            <p:nvPr/>
          </p:nvSpPr>
          <p:spPr>
            <a:xfrm>
              <a:off x="6681788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3" name="矩形 69">
              <a:extLst>
                <a:ext uri="{FF2B5EF4-FFF2-40B4-BE49-F238E27FC236}">
                  <a16:creationId xmlns:a16="http://schemas.microsoft.com/office/drawing/2014/main" id="{6E54A5BF-E000-4B27-A708-4E57FA4E2A2E}"/>
                </a:ext>
              </a:extLst>
            </p:cNvPr>
            <p:cNvSpPr/>
            <p:nvPr/>
          </p:nvSpPr>
          <p:spPr>
            <a:xfrm>
              <a:off x="6378575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4" name="矩形 70">
              <a:extLst>
                <a:ext uri="{FF2B5EF4-FFF2-40B4-BE49-F238E27FC236}">
                  <a16:creationId xmlns:a16="http://schemas.microsoft.com/office/drawing/2014/main" id="{0FA3C2EE-C0D2-42C1-9745-102B80B5658F}"/>
                </a:ext>
              </a:extLst>
            </p:cNvPr>
            <p:cNvSpPr/>
            <p:nvPr/>
          </p:nvSpPr>
          <p:spPr>
            <a:xfrm>
              <a:off x="6075363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5" name="矩形 71">
              <a:extLst>
                <a:ext uri="{FF2B5EF4-FFF2-40B4-BE49-F238E27FC236}">
                  <a16:creationId xmlns:a16="http://schemas.microsoft.com/office/drawing/2014/main" id="{E17B52F4-8589-4BEC-BF16-8590DF7201B7}"/>
                </a:ext>
              </a:extLst>
            </p:cNvPr>
            <p:cNvSpPr/>
            <p:nvPr/>
          </p:nvSpPr>
          <p:spPr>
            <a:xfrm>
              <a:off x="8501063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6" name="矩形 72">
              <a:extLst>
                <a:ext uri="{FF2B5EF4-FFF2-40B4-BE49-F238E27FC236}">
                  <a16:creationId xmlns:a16="http://schemas.microsoft.com/office/drawing/2014/main" id="{4F1724D6-C605-4DF3-9388-43D16401DBE8}"/>
                </a:ext>
              </a:extLst>
            </p:cNvPr>
            <p:cNvSpPr/>
            <p:nvPr/>
          </p:nvSpPr>
          <p:spPr>
            <a:xfrm>
              <a:off x="8197850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7" name="矩形 73">
              <a:extLst>
                <a:ext uri="{FF2B5EF4-FFF2-40B4-BE49-F238E27FC236}">
                  <a16:creationId xmlns:a16="http://schemas.microsoft.com/office/drawing/2014/main" id="{5951D5EF-905C-4497-B9AC-6AC09DFDD970}"/>
                </a:ext>
              </a:extLst>
            </p:cNvPr>
            <p:cNvSpPr/>
            <p:nvPr/>
          </p:nvSpPr>
          <p:spPr>
            <a:xfrm>
              <a:off x="7894638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8" name="矩形 74">
              <a:extLst>
                <a:ext uri="{FF2B5EF4-FFF2-40B4-BE49-F238E27FC236}">
                  <a16:creationId xmlns:a16="http://schemas.microsoft.com/office/drawing/2014/main" id="{A5055C30-46A6-4E0E-8B11-282E94C02F6A}"/>
                </a:ext>
              </a:extLst>
            </p:cNvPr>
            <p:cNvSpPr/>
            <p:nvPr/>
          </p:nvSpPr>
          <p:spPr>
            <a:xfrm>
              <a:off x="7580313" y="500221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9" name="矩形 75">
              <a:extLst>
                <a:ext uri="{FF2B5EF4-FFF2-40B4-BE49-F238E27FC236}">
                  <a16:creationId xmlns:a16="http://schemas.microsoft.com/office/drawing/2014/main" id="{6BF380F4-48F6-4553-B4F7-7FB336FDDCF5}"/>
                </a:ext>
              </a:extLst>
            </p:cNvPr>
            <p:cNvSpPr/>
            <p:nvPr/>
          </p:nvSpPr>
          <p:spPr>
            <a:xfrm>
              <a:off x="7288213" y="500221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0" name="矩形 76">
              <a:extLst>
                <a:ext uri="{FF2B5EF4-FFF2-40B4-BE49-F238E27FC236}">
                  <a16:creationId xmlns:a16="http://schemas.microsoft.com/office/drawing/2014/main" id="{D1E737DC-D726-4029-B153-5342384B02C3}"/>
                </a:ext>
              </a:extLst>
            </p:cNvPr>
            <p:cNvSpPr/>
            <p:nvPr/>
          </p:nvSpPr>
          <p:spPr>
            <a:xfrm>
              <a:off x="6985000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1" name="矩形 77">
              <a:extLst>
                <a:ext uri="{FF2B5EF4-FFF2-40B4-BE49-F238E27FC236}">
                  <a16:creationId xmlns:a16="http://schemas.microsoft.com/office/drawing/2014/main" id="{95F57F7C-22DB-4959-80BC-3C6240334FD0}"/>
                </a:ext>
              </a:extLst>
            </p:cNvPr>
            <p:cNvSpPr/>
            <p:nvPr/>
          </p:nvSpPr>
          <p:spPr>
            <a:xfrm>
              <a:off x="6681788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2" name="矩形 78">
              <a:extLst>
                <a:ext uri="{FF2B5EF4-FFF2-40B4-BE49-F238E27FC236}">
                  <a16:creationId xmlns:a16="http://schemas.microsoft.com/office/drawing/2014/main" id="{3FF98F21-C52F-4388-A8BE-26338A2FA5DF}"/>
                </a:ext>
              </a:extLst>
            </p:cNvPr>
            <p:cNvSpPr/>
            <p:nvPr/>
          </p:nvSpPr>
          <p:spPr>
            <a:xfrm>
              <a:off x="6378575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3" name="矩形 79">
              <a:extLst>
                <a:ext uri="{FF2B5EF4-FFF2-40B4-BE49-F238E27FC236}">
                  <a16:creationId xmlns:a16="http://schemas.microsoft.com/office/drawing/2014/main" id="{492374DF-C7B4-4B67-A62F-B424E628B418}"/>
                </a:ext>
              </a:extLst>
            </p:cNvPr>
            <p:cNvSpPr/>
            <p:nvPr/>
          </p:nvSpPr>
          <p:spPr>
            <a:xfrm>
              <a:off x="6075363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4" name="矩形 80">
              <a:extLst>
                <a:ext uri="{FF2B5EF4-FFF2-40B4-BE49-F238E27FC236}">
                  <a16:creationId xmlns:a16="http://schemas.microsoft.com/office/drawing/2014/main" id="{C31C159D-00F9-4C36-8DBE-5397FBBA6964}"/>
                </a:ext>
              </a:extLst>
            </p:cNvPr>
            <p:cNvSpPr/>
            <p:nvPr/>
          </p:nvSpPr>
          <p:spPr>
            <a:xfrm>
              <a:off x="8501063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5" name="矩形 81">
              <a:extLst>
                <a:ext uri="{FF2B5EF4-FFF2-40B4-BE49-F238E27FC236}">
                  <a16:creationId xmlns:a16="http://schemas.microsoft.com/office/drawing/2014/main" id="{783DC0E8-235D-46F3-B1DF-B9F18384AED0}"/>
                </a:ext>
              </a:extLst>
            </p:cNvPr>
            <p:cNvSpPr/>
            <p:nvPr/>
          </p:nvSpPr>
          <p:spPr>
            <a:xfrm>
              <a:off x="8197850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6" name="矩形 82">
              <a:extLst>
                <a:ext uri="{FF2B5EF4-FFF2-40B4-BE49-F238E27FC236}">
                  <a16:creationId xmlns:a16="http://schemas.microsoft.com/office/drawing/2014/main" id="{C03F8594-02D0-4A25-8D86-FFB4C2013AF2}"/>
                </a:ext>
              </a:extLst>
            </p:cNvPr>
            <p:cNvSpPr/>
            <p:nvPr/>
          </p:nvSpPr>
          <p:spPr>
            <a:xfrm>
              <a:off x="7894638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7" name="矩形 83">
              <a:extLst>
                <a:ext uri="{FF2B5EF4-FFF2-40B4-BE49-F238E27FC236}">
                  <a16:creationId xmlns:a16="http://schemas.microsoft.com/office/drawing/2014/main" id="{D957C568-06F9-41B0-A96A-DE579BE71228}"/>
                </a:ext>
              </a:extLst>
            </p:cNvPr>
            <p:cNvSpPr/>
            <p:nvPr/>
          </p:nvSpPr>
          <p:spPr>
            <a:xfrm>
              <a:off x="7580313" y="469423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8" name="矩形 84">
              <a:extLst>
                <a:ext uri="{FF2B5EF4-FFF2-40B4-BE49-F238E27FC236}">
                  <a16:creationId xmlns:a16="http://schemas.microsoft.com/office/drawing/2014/main" id="{040B76A1-A212-40C5-B0F3-03DB6CF9378A}"/>
                </a:ext>
              </a:extLst>
            </p:cNvPr>
            <p:cNvSpPr/>
            <p:nvPr/>
          </p:nvSpPr>
          <p:spPr>
            <a:xfrm>
              <a:off x="7288213" y="469423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9" name="矩形 85">
              <a:extLst>
                <a:ext uri="{FF2B5EF4-FFF2-40B4-BE49-F238E27FC236}">
                  <a16:creationId xmlns:a16="http://schemas.microsoft.com/office/drawing/2014/main" id="{0CED7DED-C19F-406D-9756-130D181CEB87}"/>
                </a:ext>
              </a:extLst>
            </p:cNvPr>
            <p:cNvSpPr/>
            <p:nvPr/>
          </p:nvSpPr>
          <p:spPr>
            <a:xfrm>
              <a:off x="6985000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0" name="矩形 86">
              <a:extLst>
                <a:ext uri="{FF2B5EF4-FFF2-40B4-BE49-F238E27FC236}">
                  <a16:creationId xmlns:a16="http://schemas.microsoft.com/office/drawing/2014/main" id="{BE389338-342B-483F-8BA0-BBB03DFFC236}"/>
                </a:ext>
              </a:extLst>
            </p:cNvPr>
            <p:cNvSpPr/>
            <p:nvPr/>
          </p:nvSpPr>
          <p:spPr>
            <a:xfrm>
              <a:off x="6681788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1" name="矩形 87">
              <a:extLst>
                <a:ext uri="{FF2B5EF4-FFF2-40B4-BE49-F238E27FC236}">
                  <a16:creationId xmlns:a16="http://schemas.microsoft.com/office/drawing/2014/main" id="{CA2EBB7A-A4E8-4F02-911C-A7E617F9599D}"/>
                </a:ext>
              </a:extLst>
            </p:cNvPr>
            <p:cNvSpPr/>
            <p:nvPr/>
          </p:nvSpPr>
          <p:spPr>
            <a:xfrm>
              <a:off x="6378575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2" name="矩形 88">
              <a:extLst>
                <a:ext uri="{FF2B5EF4-FFF2-40B4-BE49-F238E27FC236}">
                  <a16:creationId xmlns:a16="http://schemas.microsoft.com/office/drawing/2014/main" id="{CCACC7D4-903F-4ABF-B295-619F00BD6635}"/>
                </a:ext>
              </a:extLst>
            </p:cNvPr>
            <p:cNvSpPr/>
            <p:nvPr/>
          </p:nvSpPr>
          <p:spPr>
            <a:xfrm>
              <a:off x="6075363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3" name="矩形 89">
              <a:extLst>
                <a:ext uri="{FF2B5EF4-FFF2-40B4-BE49-F238E27FC236}">
                  <a16:creationId xmlns:a16="http://schemas.microsoft.com/office/drawing/2014/main" id="{16B7FEA0-CC9B-44B2-BFE2-2C61E80D9025}"/>
                </a:ext>
              </a:extLst>
            </p:cNvPr>
            <p:cNvSpPr/>
            <p:nvPr/>
          </p:nvSpPr>
          <p:spPr>
            <a:xfrm>
              <a:off x="8501063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4" name="矩形 90">
              <a:extLst>
                <a:ext uri="{FF2B5EF4-FFF2-40B4-BE49-F238E27FC236}">
                  <a16:creationId xmlns:a16="http://schemas.microsoft.com/office/drawing/2014/main" id="{DB9F697E-23DB-466D-BAC6-F0CF57241A77}"/>
                </a:ext>
              </a:extLst>
            </p:cNvPr>
            <p:cNvSpPr/>
            <p:nvPr/>
          </p:nvSpPr>
          <p:spPr>
            <a:xfrm>
              <a:off x="8197850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5" name="矩形 91">
              <a:extLst>
                <a:ext uri="{FF2B5EF4-FFF2-40B4-BE49-F238E27FC236}">
                  <a16:creationId xmlns:a16="http://schemas.microsoft.com/office/drawing/2014/main" id="{8A0259AB-1693-46C8-92F9-AB0AF8DBA924}"/>
                </a:ext>
              </a:extLst>
            </p:cNvPr>
            <p:cNvSpPr/>
            <p:nvPr/>
          </p:nvSpPr>
          <p:spPr>
            <a:xfrm>
              <a:off x="7894638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6" name="矩形 92">
              <a:extLst>
                <a:ext uri="{FF2B5EF4-FFF2-40B4-BE49-F238E27FC236}">
                  <a16:creationId xmlns:a16="http://schemas.microsoft.com/office/drawing/2014/main" id="{83A2B18E-110B-483E-93F1-4ECC82162747}"/>
                </a:ext>
              </a:extLst>
            </p:cNvPr>
            <p:cNvSpPr/>
            <p:nvPr/>
          </p:nvSpPr>
          <p:spPr>
            <a:xfrm>
              <a:off x="7580313" y="438626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7" name="矩形 93">
              <a:extLst>
                <a:ext uri="{FF2B5EF4-FFF2-40B4-BE49-F238E27FC236}">
                  <a16:creationId xmlns:a16="http://schemas.microsoft.com/office/drawing/2014/main" id="{02737EA5-09B3-4FDA-9C53-7D8C4F34686F}"/>
                </a:ext>
              </a:extLst>
            </p:cNvPr>
            <p:cNvSpPr/>
            <p:nvPr/>
          </p:nvSpPr>
          <p:spPr>
            <a:xfrm>
              <a:off x="7288213" y="438626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8" name="矩形 94">
              <a:extLst>
                <a:ext uri="{FF2B5EF4-FFF2-40B4-BE49-F238E27FC236}">
                  <a16:creationId xmlns:a16="http://schemas.microsoft.com/office/drawing/2014/main" id="{6AB4D8EE-05FE-4E83-A7CC-A5E9BD82683A}"/>
                </a:ext>
              </a:extLst>
            </p:cNvPr>
            <p:cNvSpPr/>
            <p:nvPr/>
          </p:nvSpPr>
          <p:spPr>
            <a:xfrm>
              <a:off x="6985000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9" name="矩形 95">
              <a:extLst>
                <a:ext uri="{FF2B5EF4-FFF2-40B4-BE49-F238E27FC236}">
                  <a16:creationId xmlns:a16="http://schemas.microsoft.com/office/drawing/2014/main" id="{32840556-0738-4F54-86A6-74B85F539B0A}"/>
                </a:ext>
              </a:extLst>
            </p:cNvPr>
            <p:cNvSpPr/>
            <p:nvPr/>
          </p:nvSpPr>
          <p:spPr>
            <a:xfrm>
              <a:off x="6681788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0" name="矩形 96">
              <a:extLst>
                <a:ext uri="{FF2B5EF4-FFF2-40B4-BE49-F238E27FC236}">
                  <a16:creationId xmlns:a16="http://schemas.microsoft.com/office/drawing/2014/main" id="{B9A015C9-1DEF-4123-95A4-D07174758982}"/>
                </a:ext>
              </a:extLst>
            </p:cNvPr>
            <p:cNvSpPr/>
            <p:nvPr/>
          </p:nvSpPr>
          <p:spPr>
            <a:xfrm>
              <a:off x="6378575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1" name="矩形 97">
              <a:extLst>
                <a:ext uri="{FF2B5EF4-FFF2-40B4-BE49-F238E27FC236}">
                  <a16:creationId xmlns:a16="http://schemas.microsoft.com/office/drawing/2014/main" id="{BE1B89E3-0BBA-458F-BF8C-E2159DF17CF2}"/>
                </a:ext>
              </a:extLst>
            </p:cNvPr>
            <p:cNvSpPr/>
            <p:nvPr/>
          </p:nvSpPr>
          <p:spPr>
            <a:xfrm>
              <a:off x="6075363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2" name="矩形 98">
              <a:extLst>
                <a:ext uri="{FF2B5EF4-FFF2-40B4-BE49-F238E27FC236}">
                  <a16:creationId xmlns:a16="http://schemas.microsoft.com/office/drawing/2014/main" id="{DA4FA517-6561-4763-9D6A-F84D1A24C688}"/>
                </a:ext>
              </a:extLst>
            </p:cNvPr>
            <p:cNvSpPr/>
            <p:nvPr/>
          </p:nvSpPr>
          <p:spPr>
            <a:xfrm>
              <a:off x="8501063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3" name="矩形 99">
              <a:extLst>
                <a:ext uri="{FF2B5EF4-FFF2-40B4-BE49-F238E27FC236}">
                  <a16:creationId xmlns:a16="http://schemas.microsoft.com/office/drawing/2014/main" id="{704E43C4-9BA3-4D63-A724-B905A8366D20}"/>
                </a:ext>
              </a:extLst>
            </p:cNvPr>
            <p:cNvSpPr/>
            <p:nvPr/>
          </p:nvSpPr>
          <p:spPr>
            <a:xfrm>
              <a:off x="8197850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4" name="矩形 100">
              <a:extLst>
                <a:ext uri="{FF2B5EF4-FFF2-40B4-BE49-F238E27FC236}">
                  <a16:creationId xmlns:a16="http://schemas.microsoft.com/office/drawing/2014/main" id="{9B3D7FE0-7F17-45A6-BFD8-D6A19BE1B87F}"/>
                </a:ext>
              </a:extLst>
            </p:cNvPr>
            <p:cNvSpPr/>
            <p:nvPr/>
          </p:nvSpPr>
          <p:spPr>
            <a:xfrm>
              <a:off x="7894638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5" name="矩形 101">
              <a:extLst>
                <a:ext uri="{FF2B5EF4-FFF2-40B4-BE49-F238E27FC236}">
                  <a16:creationId xmlns:a16="http://schemas.microsoft.com/office/drawing/2014/main" id="{8B3AA96E-87EB-4D96-AAFE-DC2AA0787C8A}"/>
                </a:ext>
              </a:extLst>
            </p:cNvPr>
            <p:cNvSpPr/>
            <p:nvPr/>
          </p:nvSpPr>
          <p:spPr>
            <a:xfrm>
              <a:off x="7580313" y="407828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6" name="矩形 102">
              <a:extLst>
                <a:ext uri="{FF2B5EF4-FFF2-40B4-BE49-F238E27FC236}">
                  <a16:creationId xmlns:a16="http://schemas.microsoft.com/office/drawing/2014/main" id="{9ABE9186-FDD4-4798-822D-1B5612F227EC}"/>
                </a:ext>
              </a:extLst>
            </p:cNvPr>
            <p:cNvSpPr/>
            <p:nvPr/>
          </p:nvSpPr>
          <p:spPr>
            <a:xfrm>
              <a:off x="7288213" y="407828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7" name="矩形 103">
              <a:extLst>
                <a:ext uri="{FF2B5EF4-FFF2-40B4-BE49-F238E27FC236}">
                  <a16:creationId xmlns:a16="http://schemas.microsoft.com/office/drawing/2014/main" id="{71EADE84-50E2-4655-8933-D4D4D433ABFF}"/>
                </a:ext>
              </a:extLst>
            </p:cNvPr>
            <p:cNvSpPr/>
            <p:nvPr/>
          </p:nvSpPr>
          <p:spPr>
            <a:xfrm>
              <a:off x="6985000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8" name="矩形 104">
              <a:extLst>
                <a:ext uri="{FF2B5EF4-FFF2-40B4-BE49-F238E27FC236}">
                  <a16:creationId xmlns:a16="http://schemas.microsoft.com/office/drawing/2014/main" id="{AA35D60F-8A7D-4366-96FF-7CA9295213FB}"/>
                </a:ext>
              </a:extLst>
            </p:cNvPr>
            <p:cNvSpPr/>
            <p:nvPr/>
          </p:nvSpPr>
          <p:spPr>
            <a:xfrm>
              <a:off x="6681788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9" name="矩形 105">
              <a:extLst>
                <a:ext uri="{FF2B5EF4-FFF2-40B4-BE49-F238E27FC236}">
                  <a16:creationId xmlns:a16="http://schemas.microsoft.com/office/drawing/2014/main" id="{03C6504E-8FDE-461A-8A51-F95FF0F33CD5}"/>
                </a:ext>
              </a:extLst>
            </p:cNvPr>
            <p:cNvSpPr/>
            <p:nvPr/>
          </p:nvSpPr>
          <p:spPr>
            <a:xfrm>
              <a:off x="6378575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0" name="矩形 106">
              <a:extLst>
                <a:ext uri="{FF2B5EF4-FFF2-40B4-BE49-F238E27FC236}">
                  <a16:creationId xmlns:a16="http://schemas.microsoft.com/office/drawing/2014/main" id="{957B6494-192A-4883-9FBD-BC1AF573748D}"/>
                </a:ext>
              </a:extLst>
            </p:cNvPr>
            <p:cNvSpPr/>
            <p:nvPr/>
          </p:nvSpPr>
          <p:spPr>
            <a:xfrm>
              <a:off x="6075363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1" name="矩形 107">
              <a:extLst>
                <a:ext uri="{FF2B5EF4-FFF2-40B4-BE49-F238E27FC236}">
                  <a16:creationId xmlns:a16="http://schemas.microsoft.com/office/drawing/2014/main" id="{5F198259-31D7-4170-BA5B-DBC3E572B3A4}"/>
                </a:ext>
              </a:extLst>
            </p:cNvPr>
            <p:cNvSpPr/>
            <p:nvPr/>
          </p:nvSpPr>
          <p:spPr>
            <a:xfrm>
              <a:off x="8501063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2" name="矩形 108">
              <a:extLst>
                <a:ext uri="{FF2B5EF4-FFF2-40B4-BE49-F238E27FC236}">
                  <a16:creationId xmlns:a16="http://schemas.microsoft.com/office/drawing/2014/main" id="{31381C94-B6A1-495E-89A4-768248C70864}"/>
                </a:ext>
              </a:extLst>
            </p:cNvPr>
            <p:cNvSpPr/>
            <p:nvPr/>
          </p:nvSpPr>
          <p:spPr>
            <a:xfrm>
              <a:off x="8197850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3" name="矩形 109">
              <a:extLst>
                <a:ext uri="{FF2B5EF4-FFF2-40B4-BE49-F238E27FC236}">
                  <a16:creationId xmlns:a16="http://schemas.microsoft.com/office/drawing/2014/main" id="{902F54BD-339B-4E28-823F-6343A632F9C7}"/>
                </a:ext>
              </a:extLst>
            </p:cNvPr>
            <p:cNvSpPr/>
            <p:nvPr/>
          </p:nvSpPr>
          <p:spPr>
            <a:xfrm>
              <a:off x="7894638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4" name="矩形 110">
              <a:extLst>
                <a:ext uri="{FF2B5EF4-FFF2-40B4-BE49-F238E27FC236}">
                  <a16:creationId xmlns:a16="http://schemas.microsoft.com/office/drawing/2014/main" id="{2A1C5B0C-9CED-4245-9B13-D0A7ED7338E6}"/>
                </a:ext>
              </a:extLst>
            </p:cNvPr>
            <p:cNvSpPr/>
            <p:nvPr/>
          </p:nvSpPr>
          <p:spPr>
            <a:xfrm>
              <a:off x="7580313" y="377031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5" name="矩形 111">
              <a:extLst>
                <a:ext uri="{FF2B5EF4-FFF2-40B4-BE49-F238E27FC236}">
                  <a16:creationId xmlns:a16="http://schemas.microsoft.com/office/drawing/2014/main" id="{DC909E80-4144-459D-A595-4D7673F81119}"/>
                </a:ext>
              </a:extLst>
            </p:cNvPr>
            <p:cNvSpPr/>
            <p:nvPr/>
          </p:nvSpPr>
          <p:spPr>
            <a:xfrm>
              <a:off x="7288213" y="377031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6" name="矩形 112">
              <a:extLst>
                <a:ext uri="{FF2B5EF4-FFF2-40B4-BE49-F238E27FC236}">
                  <a16:creationId xmlns:a16="http://schemas.microsoft.com/office/drawing/2014/main" id="{0FD645D4-E7C2-4398-B743-ECC3757C488C}"/>
                </a:ext>
              </a:extLst>
            </p:cNvPr>
            <p:cNvSpPr/>
            <p:nvPr/>
          </p:nvSpPr>
          <p:spPr>
            <a:xfrm>
              <a:off x="6985000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7" name="矩形 113">
              <a:extLst>
                <a:ext uri="{FF2B5EF4-FFF2-40B4-BE49-F238E27FC236}">
                  <a16:creationId xmlns:a16="http://schemas.microsoft.com/office/drawing/2014/main" id="{8555012E-7D55-4FE6-B2D6-354E4E9E3B52}"/>
                </a:ext>
              </a:extLst>
            </p:cNvPr>
            <p:cNvSpPr/>
            <p:nvPr/>
          </p:nvSpPr>
          <p:spPr>
            <a:xfrm>
              <a:off x="6681788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8" name="矩形 114">
              <a:extLst>
                <a:ext uri="{FF2B5EF4-FFF2-40B4-BE49-F238E27FC236}">
                  <a16:creationId xmlns:a16="http://schemas.microsoft.com/office/drawing/2014/main" id="{822D2873-1CF1-4BB1-9DD6-AF899167506C}"/>
                </a:ext>
              </a:extLst>
            </p:cNvPr>
            <p:cNvSpPr/>
            <p:nvPr/>
          </p:nvSpPr>
          <p:spPr>
            <a:xfrm>
              <a:off x="6378575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9" name="矩形 115">
              <a:extLst>
                <a:ext uri="{FF2B5EF4-FFF2-40B4-BE49-F238E27FC236}">
                  <a16:creationId xmlns:a16="http://schemas.microsoft.com/office/drawing/2014/main" id="{428A4FE0-C586-46EE-AF0A-74DD4609D875}"/>
                </a:ext>
              </a:extLst>
            </p:cNvPr>
            <p:cNvSpPr/>
            <p:nvPr/>
          </p:nvSpPr>
          <p:spPr>
            <a:xfrm>
              <a:off x="6075363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0" name="矩形 116">
              <a:extLst>
                <a:ext uri="{FF2B5EF4-FFF2-40B4-BE49-F238E27FC236}">
                  <a16:creationId xmlns:a16="http://schemas.microsoft.com/office/drawing/2014/main" id="{6DCF1E4F-AF4B-426F-A57F-6F406AA177BF}"/>
                </a:ext>
              </a:extLst>
            </p:cNvPr>
            <p:cNvSpPr/>
            <p:nvPr/>
          </p:nvSpPr>
          <p:spPr>
            <a:xfrm>
              <a:off x="8501063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1" name="矩形 117">
              <a:extLst>
                <a:ext uri="{FF2B5EF4-FFF2-40B4-BE49-F238E27FC236}">
                  <a16:creationId xmlns:a16="http://schemas.microsoft.com/office/drawing/2014/main" id="{396B45CD-680B-4748-8500-689BB202AB85}"/>
                </a:ext>
              </a:extLst>
            </p:cNvPr>
            <p:cNvSpPr/>
            <p:nvPr/>
          </p:nvSpPr>
          <p:spPr>
            <a:xfrm>
              <a:off x="8197850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2" name="矩形 118">
              <a:extLst>
                <a:ext uri="{FF2B5EF4-FFF2-40B4-BE49-F238E27FC236}">
                  <a16:creationId xmlns:a16="http://schemas.microsoft.com/office/drawing/2014/main" id="{0CA77CF5-2258-4F58-A699-37AE62F90C1B}"/>
                </a:ext>
              </a:extLst>
            </p:cNvPr>
            <p:cNvSpPr/>
            <p:nvPr/>
          </p:nvSpPr>
          <p:spPr>
            <a:xfrm>
              <a:off x="7894638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3" name="矩形 119">
              <a:extLst>
                <a:ext uri="{FF2B5EF4-FFF2-40B4-BE49-F238E27FC236}">
                  <a16:creationId xmlns:a16="http://schemas.microsoft.com/office/drawing/2014/main" id="{369DC9D4-E262-43C1-A610-EE75F5ADC507}"/>
                </a:ext>
              </a:extLst>
            </p:cNvPr>
            <p:cNvSpPr/>
            <p:nvPr/>
          </p:nvSpPr>
          <p:spPr>
            <a:xfrm>
              <a:off x="7580313" y="346233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4" name="矩形 120">
              <a:extLst>
                <a:ext uri="{FF2B5EF4-FFF2-40B4-BE49-F238E27FC236}">
                  <a16:creationId xmlns:a16="http://schemas.microsoft.com/office/drawing/2014/main" id="{B26D8F6F-BCF7-4C3E-9394-61F4BB9D8C4F}"/>
                </a:ext>
              </a:extLst>
            </p:cNvPr>
            <p:cNvSpPr/>
            <p:nvPr/>
          </p:nvSpPr>
          <p:spPr>
            <a:xfrm>
              <a:off x="7288213" y="346233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5" name="矩形 121">
              <a:extLst>
                <a:ext uri="{FF2B5EF4-FFF2-40B4-BE49-F238E27FC236}">
                  <a16:creationId xmlns:a16="http://schemas.microsoft.com/office/drawing/2014/main" id="{3C7B6765-41A6-474C-8B3B-3BC2632AF6E0}"/>
                </a:ext>
              </a:extLst>
            </p:cNvPr>
            <p:cNvSpPr/>
            <p:nvPr/>
          </p:nvSpPr>
          <p:spPr>
            <a:xfrm>
              <a:off x="6985000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6" name="矩形 122">
              <a:extLst>
                <a:ext uri="{FF2B5EF4-FFF2-40B4-BE49-F238E27FC236}">
                  <a16:creationId xmlns:a16="http://schemas.microsoft.com/office/drawing/2014/main" id="{2E32BCCD-AE20-4CC8-9B0A-F91A64B19EEA}"/>
                </a:ext>
              </a:extLst>
            </p:cNvPr>
            <p:cNvSpPr/>
            <p:nvPr/>
          </p:nvSpPr>
          <p:spPr>
            <a:xfrm>
              <a:off x="6681788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7" name="矩形 123">
              <a:extLst>
                <a:ext uri="{FF2B5EF4-FFF2-40B4-BE49-F238E27FC236}">
                  <a16:creationId xmlns:a16="http://schemas.microsoft.com/office/drawing/2014/main" id="{87AA6EB2-8782-4079-8B4C-514B8452BACA}"/>
                </a:ext>
              </a:extLst>
            </p:cNvPr>
            <p:cNvSpPr/>
            <p:nvPr/>
          </p:nvSpPr>
          <p:spPr>
            <a:xfrm>
              <a:off x="6378575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8" name="矩形 124">
              <a:extLst>
                <a:ext uri="{FF2B5EF4-FFF2-40B4-BE49-F238E27FC236}">
                  <a16:creationId xmlns:a16="http://schemas.microsoft.com/office/drawing/2014/main" id="{ECEB60C8-7B6C-4C50-8F0A-7786B635EF52}"/>
                </a:ext>
              </a:extLst>
            </p:cNvPr>
            <p:cNvSpPr/>
            <p:nvPr/>
          </p:nvSpPr>
          <p:spPr>
            <a:xfrm>
              <a:off x="6075363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9" name="矩形 125">
              <a:extLst>
                <a:ext uri="{FF2B5EF4-FFF2-40B4-BE49-F238E27FC236}">
                  <a16:creationId xmlns:a16="http://schemas.microsoft.com/office/drawing/2014/main" id="{41C967AF-6191-4AFF-BC21-82D382E7FBF5}"/>
                </a:ext>
              </a:extLst>
            </p:cNvPr>
            <p:cNvSpPr/>
            <p:nvPr/>
          </p:nvSpPr>
          <p:spPr>
            <a:xfrm>
              <a:off x="8501063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0" name="矩形 126">
              <a:extLst>
                <a:ext uri="{FF2B5EF4-FFF2-40B4-BE49-F238E27FC236}">
                  <a16:creationId xmlns:a16="http://schemas.microsoft.com/office/drawing/2014/main" id="{4235436C-EF9E-4655-B3E5-2B193450FD1F}"/>
                </a:ext>
              </a:extLst>
            </p:cNvPr>
            <p:cNvSpPr/>
            <p:nvPr/>
          </p:nvSpPr>
          <p:spPr>
            <a:xfrm>
              <a:off x="8197850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1" name="矩形 127">
              <a:extLst>
                <a:ext uri="{FF2B5EF4-FFF2-40B4-BE49-F238E27FC236}">
                  <a16:creationId xmlns:a16="http://schemas.microsoft.com/office/drawing/2014/main" id="{D5C4C926-2644-4E66-AEC1-F488F82EED30}"/>
                </a:ext>
              </a:extLst>
            </p:cNvPr>
            <p:cNvSpPr/>
            <p:nvPr/>
          </p:nvSpPr>
          <p:spPr>
            <a:xfrm>
              <a:off x="7894638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2" name="矩形 128">
              <a:extLst>
                <a:ext uri="{FF2B5EF4-FFF2-40B4-BE49-F238E27FC236}">
                  <a16:creationId xmlns:a16="http://schemas.microsoft.com/office/drawing/2014/main" id="{233132D3-C1A2-4CA5-B70F-97554FA38159}"/>
                </a:ext>
              </a:extLst>
            </p:cNvPr>
            <p:cNvSpPr/>
            <p:nvPr/>
          </p:nvSpPr>
          <p:spPr>
            <a:xfrm>
              <a:off x="7580313" y="315436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3" name="矩形 129">
              <a:extLst>
                <a:ext uri="{FF2B5EF4-FFF2-40B4-BE49-F238E27FC236}">
                  <a16:creationId xmlns:a16="http://schemas.microsoft.com/office/drawing/2014/main" id="{B7249E31-45D4-4965-9A13-E1FBCB20FDC2}"/>
                </a:ext>
              </a:extLst>
            </p:cNvPr>
            <p:cNvSpPr/>
            <p:nvPr/>
          </p:nvSpPr>
          <p:spPr>
            <a:xfrm>
              <a:off x="7288213" y="315436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4" name="矩形 130">
              <a:extLst>
                <a:ext uri="{FF2B5EF4-FFF2-40B4-BE49-F238E27FC236}">
                  <a16:creationId xmlns:a16="http://schemas.microsoft.com/office/drawing/2014/main" id="{BB72C4DB-32B0-486A-8512-B625FDB3095A}"/>
                </a:ext>
              </a:extLst>
            </p:cNvPr>
            <p:cNvSpPr/>
            <p:nvPr/>
          </p:nvSpPr>
          <p:spPr>
            <a:xfrm>
              <a:off x="6985000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5" name="矩形 131">
              <a:extLst>
                <a:ext uri="{FF2B5EF4-FFF2-40B4-BE49-F238E27FC236}">
                  <a16:creationId xmlns:a16="http://schemas.microsoft.com/office/drawing/2014/main" id="{62A9BE97-7BBC-4323-A5B7-5DEDC79E809F}"/>
                </a:ext>
              </a:extLst>
            </p:cNvPr>
            <p:cNvSpPr/>
            <p:nvPr/>
          </p:nvSpPr>
          <p:spPr>
            <a:xfrm>
              <a:off x="6681788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6" name="矩形 132">
              <a:extLst>
                <a:ext uri="{FF2B5EF4-FFF2-40B4-BE49-F238E27FC236}">
                  <a16:creationId xmlns:a16="http://schemas.microsoft.com/office/drawing/2014/main" id="{8F4207C0-F428-4140-BC66-56C36A3E2707}"/>
                </a:ext>
              </a:extLst>
            </p:cNvPr>
            <p:cNvSpPr/>
            <p:nvPr/>
          </p:nvSpPr>
          <p:spPr>
            <a:xfrm>
              <a:off x="6378575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7" name="矩形 133">
              <a:extLst>
                <a:ext uri="{FF2B5EF4-FFF2-40B4-BE49-F238E27FC236}">
                  <a16:creationId xmlns:a16="http://schemas.microsoft.com/office/drawing/2014/main" id="{BE4A2C93-C7BE-4028-8FE2-029253EF4D92}"/>
                </a:ext>
              </a:extLst>
            </p:cNvPr>
            <p:cNvSpPr/>
            <p:nvPr/>
          </p:nvSpPr>
          <p:spPr>
            <a:xfrm>
              <a:off x="6075363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8" name="矩形 134">
              <a:extLst>
                <a:ext uri="{FF2B5EF4-FFF2-40B4-BE49-F238E27FC236}">
                  <a16:creationId xmlns:a16="http://schemas.microsoft.com/office/drawing/2014/main" id="{1580BC2E-4A8A-49A6-82B2-B181AADF525A}"/>
                </a:ext>
              </a:extLst>
            </p:cNvPr>
            <p:cNvSpPr/>
            <p:nvPr/>
          </p:nvSpPr>
          <p:spPr>
            <a:xfrm>
              <a:off x="8501063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9" name="矩形 135">
              <a:extLst>
                <a:ext uri="{FF2B5EF4-FFF2-40B4-BE49-F238E27FC236}">
                  <a16:creationId xmlns:a16="http://schemas.microsoft.com/office/drawing/2014/main" id="{D16E241D-D7DD-4D46-BD71-24D54E6C3863}"/>
                </a:ext>
              </a:extLst>
            </p:cNvPr>
            <p:cNvSpPr/>
            <p:nvPr/>
          </p:nvSpPr>
          <p:spPr>
            <a:xfrm>
              <a:off x="8197850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0" name="矩形 136">
              <a:extLst>
                <a:ext uri="{FF2B5EF4-FFF2-40B4-BE49-F238E27FC236}">
                  <a16:creationId xmlns:a16="http://schemas.microsoft.com/office/drawing/2014/main" id="{2A738A7A-E1FF-46D6-8AC9-A1C2842C2E35}"/>
                </a:ext>
              </a:extLst>
            </p:cNvPr>
            <p:cNvSpPr/>
            <p:nvPr/>
          </p:nvSpPr>
          <p:spPr>
            <a:xfrm>
              <a:off x="7894638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1" name="矩形 137">
              <a:extLst>
                <a:ext uri="{FF2B5EF4-FFF2-40B4-BE49-F238E27FC236}">
                  <a16:creationId xmlns:a16="http://schemas.microsoft.com/office/drawing/2014/main" id="{B217D4FC-B60C-4A50-B7AC-CBE89F50D25B}"/>
                </a:ext>
              </a:extLst>
            </p:cNvPr>
            <p:cNvSpPr/>
            <p:nvPr/>
          </p:nvSpPr>
          <p:spPr>
            <a:xfrm>
              <a:off x="7580313" y="284638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2" name="矩形 138">
              <a:extLst>
                <a:ext uri="{FF2B5EF4-FFF2-40B4-BE49-F238E27FC236}">
                  <a16:creationId xmlns:a16="http://schemas.microsoft.com/office/drawing/2014/main" id="{BEC73AEB-9442-4E5E-B34F-0F561FE5C7D8}"/>
                </a:ext>
              </a:extLst>
            </p:cNvPr>
            <p:cNvSpPr/>
            <p:nvPr/>
          </p:nvSpPr>
          <p:spPr>
            <a:xfrm>
              <a:off x="7288213" y="284638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3" name="矩形 139">
              <a:extLst>
                <a:ext uri="{FF2B5EF4-FFF2-40B4-BE49-F238E27FC236}">
                  <a16:creationId xmlns:a16="http://schemas.microsoft.com/office/drawing/2014/main" id="{58B35F4A-915E-47EC-ABCE-744318E350AE}"/>
                </a:ext>
              </a:extLst>
            </p:cNvPr>
            <p:cNvSpPr/>
            <p:nvPr/>
          </p:nvSpPr>
          <p:spPr>
            <a:xfrm>
              <a:off x="6985000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4" name="矩形 140">
              <a:extLst>
                <a:ext uri="{FF2B5EF4-FFF2-40B4-BE49-F238E27FC236}">
                  <a16:creationId xmlns:a16="http://schemas.microsoft.com/office/drawing/2014/main" id="{E9CF70F1-B60E-4E92-B452-144E3101C959}"/>
                </a:ext>
              </a:extLst>
            </p:cNvPr>
            <p:cNvSpPr/>
            <p:nvPr/>
          </p:nvSpPr>
          <p:spPr>
            <a:xfrm>
              <a:off x="6681788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5" name="矩形 141">
              <a:extLst>
                <a:ext uri="{FF2B5EF4-FFF2-40B4-BE49-F238E27FC236}">
                  <a16:creationId xmlns:a16="http://schemas.microsoft.com/office/drawing/2014/main" id="{82BAAB9B-527E-4CDA-ACD1-5F64578412D3}"/>
                </a:ext>
              </a:extLst>
            </p:cNvPr>
            <p:cNvSpPr/>
            <p:nvPr/>
          </p:nvSpPr>
          <p:spPr>
            <a:xfrm>
              <a:off x="6378575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6" name="矩形 142">
              <a:extLst>
                <a:ext uri="{FF2B5EF4-FFF2-40B4-BE49-F238E27FC236}">
                  <a16:creationId xmlns:a16="http://schemas.microsoft.com/office/drawing/2014/main" id="{CDE49830-6851-4C11-8F1C-C5BFAEF160A1}"/>
                </a:ext>
              </a:extLst>
            </p:cNvPr>
            <p:cNvSpPr/>
            <p:nvPr/>
          </p:nvSpPr>
          <p:spPr>
            <a:xfrm>
              <a:off x="6075363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7" name="矩形 143">
              <a:extLst>
                <a:ext uri="{FF2B5EF4-FFF2-40B4-BE49-F238E27FC236}">
                  <a16:creationId xmlns:a16="http://schemas.microsoft.com/office/drawing/2014/main" id="{D9F35A90-784B-4D65-8D8F-2B1B4F8F9489}"/>
                </a:ext>
              </a:extLst>
            </p:cNvPr>
            <p:cNvSpPr/>
            <p:nvPr/>
          </p:nvSpPr>
          <p:spPr>
            <a:xfrm>
              <a:off x="8501063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8" name="矩形 144">
              <a:extLst>
                <a:ext uri="{FF2B5EF4-FFF2-40B4-BE49-F238E27FC236}">
                  <a16:creationId xmlns:a16="http://schemas.microsoft.com/office/drawing/2014/main" id="{D9CD7A49-D099-4584-ADB8-009C6DF45078}"/>
                </a:ext>
              </a:extLst>
            </p:cNvPr>
            <p:cNvSpPr/>
            <p:nvPr/>
          </p:nvSpPr>
          <p:spPr>
            <a:xfrm>
              <a:off x="8197850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9" name="矩形 145">
              <a:extLst>
                <a:ext uri="{FF2B5EF4-FFF2-40B4-BE49-F238E27FC236}">
                  <a16:creationId xmlns:a16="http://schemas.microsoft.com/office/drawing/2014/main" id="{4A9C40E7-2450-48F8-BE20-AD616983DC82}"/>
                </a:ext>
              </a:extLst>
            </p:cNvPr>
            <p:cNvSpPr/>
            <p:nvPr/>
          </p:nvSpPr>
          <p:spPr>
            <a:xfrm>
              <a:off x="7894638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0" name="矩形 146">
              <a:extLst>
                <a:ext uri="{FF2B5EF4-FFF2-40B4-BE49-F238E27FC236}">
                  <a16:creationId xmlns:a16="http://schemas.microsoft.com/office/drawing/2014/main" id="{6431B112-8C20-4D64-867F-0D289CBC1DDE}"/>
                </a:ext>
              </a:extLst>
            </p:cNvPr>
            <p:cNvSpPr/>
            <p:nvPr/>
          </p:nvSpPr>
          <p:spPr>
            <a:xfrm>
              <a:off x="7580313" y="253841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1" name="矩形 147">
              <a:extLst>
                <a:ext uri="{FF2B5EF4-FFF2-40B4-BE49-F238E27FC236}">
                  <a16:creationId xmlns:a16="http://schemas.microsoft.com/office/drawing/2014/main" id="{78AF6538-ADF7-4215-88F8-3D50DDD4150B}"/>
                </a:ext>
              </a:extLst>
            </p:cNvPr>
            <p:cNvSpPr/>
            <p:nvPr/>
          </p:nvSpPr>
          <p:spPr>
            <a:xfrm>
              <a:off x="7288213" y="253841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2" name="矩形 148">
              <a:extLst>
                <a:ext uri="{FF2B5EF4-FFF2-40B4-BE49-F238E27FC236}">
                  <a16:creationId xmlns:a16="http://schemas.microsoft.com/office/drawing/2014/main" id="{2CA1871B-AD12-49FF-AA69-A7885C3D8377}"/>
                </a:ext>
              </a:extLst>
            </p:cNvPr>
            <p:cNvSpPr/>
            <p:nvPr/>
          </p:nvSpPr>
          <p:spPr>
            <a:xfrm>
              <a:off x="6985000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3" name="矩形 149">
              <a:extLst>
                <a:ext uri="{FF2B5EF4-FFF2-40B4-BE49-F238E27FC236}">
                  <a16:creationId xmlns:a16="http://schemas.microsoft.com/office/drawing/2014/main" id="{7F781033-D820-46CE-8E80-C847C1250ED4}"/>
                </a:ext>
              </a:extLst>
            </p:cNvPr>
            <p:cNvSpPr/>
            <p:nvPr/>
          </p:nvSpPr>
          <p:spPr>
            <a:xfrm>
              <a:off x="6681788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4" name="矩形 150">
              <a:extLst>
                <a:ext uri="{FF2B5EF4-FFF2-40B4-BE49-F238E27FC236}">
                  <a16:creationId xmlns:a16="http://schemas.microsoft.com/office/drawing/2014/main" id="{F86749C3-1A62-443F-A18B-53DBD2A0949B}"/>
                </a:ext>
              </a:extLst>
            </p:cNvPr>
            <p:cNvSpPr/>
            <p:nvPr/>
          </p:nvSpPr>
          <p:spPr>
            <a:xfrm>
              <a:off x="6378575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5" name="矩形 151">
              <a:extLst>
                <a:ext uri="{FF2B5EF4-FFF2-40B4-BE49-F238E27FC236}">
                  <a16:creationId xmlns:a16="http://schemas.microsoft.com/office/drawing/2014/main" id="{A03C1A6D-E69C-4DA9-8C35-69BC938F4902}"/>
                </a:ext>
              </a:extLst>
            </p:cNvPr>
            <p:cNvSpPr/>
            <p:nvPr/>
          </p:nvSpPr>
          <p:spPr>
            <a:xfrm>
              <a:off x="6075363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6" name="直线 152">
              <a:extLst>
                <a:ext uri="{FF2B5EF4-FFF2-40B4-BE49-F238E27FC236}">
                  <a16:creationId xmlns:a16="http://schemas.microsoft.com/office/drawing/2014/main" id="{DA2102E5-E10A-45E2-B158-3AD84D3D2731}"/>
                </a:ext>
              </a:extLst>
            </p:cNvPr>
            <p:cNvSpPr/>
            <p:nvPr/>
          </p:nvSpPr>
          <p:spPr>
            <a:xfrm>
              <a:off x="6075363" y="2538413"/>
              <a:ext cx="3638550" cy="0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7" name="直线 153">
              <a:extLst>
                <a:ext uri="{FF2B5EF4-FFF2-40B4-BE49-F238E27FC236}">
                  <a16:creationId xmlns:a16="http://schemas.microsoft.com/office/drawing/2014/main" id="{94AFA221-EB1B-4034-8A05-B4D7F8A74C45}"/>
                </a:ext>
              </a:extLst>
            </p:cNvPr>
            <p:cNvSpPr/>
            <p:nvPr/>
          </p:nvSpPr>
          <p:spPr>
            <a:xfrm>
              <a:off x="6072609" y="6232736"/>
              <a:ext cx="3638550" cy="0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8" name="直线 154">
              <a:extLst>
                <a:ext uri="{FF2B5EF4-FFF2-40B4-BE49-F238E27FC236}">
                  <a16:creationId xmlns:a16="http://schemas.microsoft.com/office/drawing/2014/main" id="{5DF1879C-908B-4CD4-9497-EB496E067637}"/>
                </a:ext>
              </a:extLst>
            </p:cNvPr>
            <p:cNvSpPr/>
            <p:nvPr/>
          </p:nvSpPr>
          <p:spPr>
            <a:xfrm>
              <a:off x="6075363" y="2538413"/>
              <a:ext cx="0" cy="3686175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9" name="直线 155">
              <a:extLst>
                <a:ext uri="{FF2B5EF4-FFF2-40B4-BE49-F238E27FC236}">
                  <a16:creationId xmlns:a16="http://schemas.microsoft.com/office/drawing/2014/main" id="{4EE0B6DC-08FD-4B47-A0A2-CF75812EC963}"/>
                </a:ext>
              </a:extLst>
            </p:cNvPr>
            <p:cNvSpPr/>
            <p:nvPr/>
          </p:nvSpPr>
          <p:spPr>
            <a:xfrm>
              <a:off x="9713913" y="2538413"/>
              <a:ext cx="0" cy="3686175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0" name="直线 156">
              <a:extLst>
                <a:ext uri="{FF2B5EF4-FFF2-40B4-BE49-F238E27FC236}">
                  <a16:creationId xmlns:a16="http://schemas.microsoft.com/office/drawing/2014/main" id="{6E15D54A-BDF1-4F42-A3FE-6BA66020D3EC}"/>
                </a:ext>
              </a:extLst>
            </p:cNvPr>
            <p:cNvSpPr/>
            <p:nvPr/>
          </p:nvSpPr>
          <p:spPr>
            <a:xfrm>
              <a:off x="6378575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" name="直线 157">
              <a:extLst>
                <a:ext uri="{FF2B5EF4-FFF2-40B4-BE49-F238E27FC236}">
                  <a16:creationId xmlns:a16="http://schemas.microsoft.com/office/drawing/2014/main" id="{2A056BA4-EC4A-4776-87BD-7F6FD885A17D}"/>
                </a:ext>
              </a:extLst>
            </p:cNvPr>
            <p:cNvSpPr/>
            <p:nvPr/>
          </p:nvSpPr>
          <p:spPr>
            <a:xfrm>
              <a:off x="668178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" name="直线 158">
              <a:extLst>
                <a:ext uri="{FF2B5EF4-FFF2-40B4-BE49-F238E27FC236}">
                  <a16:creationId xmlns:a16="http://schemas.microsoft.com/office/drawing/2014/main" id="{B240025C-25B0-4208-8B6E-469EECCE1CB9}"/>
                </a:ext>
              </a:extLst>
            </p:cNvPr>
            <p:cNvSpPr/>
            <p:nvPr/>
          </p:nvSpPr>
          <p:spPr>
            <a:xfrm>
              <a:off x="6985000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" name="直线 159">
              <a:extLst>
                <a:ext uri="{FF2B5EF4-FFF2-40B4-BE49-F238E27FC236}">
                  <a16:creationId xmlns:a16="http://schemas.microsoft.com/office/drawing/2014/main" id="{A345FF4F-E9FF-4981-A9A9-C5FB4C64B7FC}"/>
                </a:ext>
              </a:extLst>
            </p:cNvPr>
            <p:cNvSpPr/>
            <p:nvPr/>
          </p:nvSpPr>
          <p:spPr>
            <a:xfrm>
              <a:off x="7288213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" name="直线 160">
              <a:extLst>
                <a:ext uri="{FF2B5EF4-FFF2-40B4-BE49-F238E27FC236}">
                  <a16:creationId xmlns:a16="http://schemas.microsoft.com/office/drawing/2014/main" id="{983B642B-C138-4C52-8DDA-0106FA830B42}"/>
                </a:ext>
              </a:extLst>
            </p:cNvPr>
            <p:cNvSpPr/>
            <p:nvPr/>
          </p:nvSpPr>
          <p:spPr>
            <a:xfrm>
              <a:off x="7580313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5" name="直线 161">
              <a:extLst>
                <a:ext uri="{FF2B5EF4-FFF2-40B4-BE49-F238E27FC236}">
                  <a16:creationId xmlns:a16="http://schemas.microsoft.com/office/drawing/2014/main" id="{F724A60F-703B-4B35-BBE3-B1159050459A}"/>
                </a:ext>
              </a:extLst>
            </p:cNvPr>
            <p:cNvSpPr/>
            <p:nvPr/>
          </p:nvSpPr>
          <p:spPr>
            <a:xfrm>
              <a:off x="789463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" name="直线 162">
              <a:extLst>
                <a:ext uri="{FF2B5EF4-FFF2-40B4-BE49-F238E27FC236}">
                  <a16:creationId xmlns:a16="http://schemas.microsoft.com/office/drawing/2014/main" id="{15FE6CEF-D654-455F-90FB-A9EC7481F078}"/>
                </a:ext>
              </a:extLst>
            </p:cNvPr>
            <p:cNvSpPr/>
            <p:nvPr/>
          </p:nvSpPr>
          <p:spPr>
            <a:xfrm>
              <a:off x="8197850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7" name="直线 163">
              <a:extLst>
                <a:ext uri="{FF2B5EF4-FFF2-40B4-BE49-F238E27FC236}">
                  <a16:creationId xmlns:a16="http://schemas.microsoft.com/office/drawing/2014/main" id="{214BDE3E-8610-4817-B294-954A911D76A3}"/>
                </a:ext>
              </a:extLst>
            </p:cNvPr>
            <p:cNvSpPr/>
            <p:nvPr/>
          </p:nvSpPr>
          <p:spPr>
            <a:xfrm>
              <a:off x="8501063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" name="直线 164">
              <a:extLst>
                <a:ext uri="{FF2B5EF4-FFF2-40B4-BE49-F238E27FC236}">
                  <a16:creationId xmlns:a16="http://schemas.microsoft.com/office/drawing/2014/main" id="{4AF9B53B-DEC4-43CF-B411-902F30C1E12A}"/>
                </a:ext>
              </a:extLst>
            </p:cNvPr>
            <p:cNvSpPr/>
            <p:nvPr/>
          </p:nvSpPr>
          <p:spPr>
            <a:xfrm>
              <a:off x="6075363" y="284638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9" name="直线 165">
              <a:extLst>
                <a:ext uri="{FF2B5EF4-FFF2-40B4-BE49-F238E27FC236}">
                  <a16:creationId xmlns:a16="http://schemas.microsoft.com/office/drawing/2014/main" id="{038F857F-D7FA-43BF-9033-73EF5E464D4F}"/>
                </a:ext>
              </a:extLst>
            </p:cNvPr>
            <p:cNvSpPr/>
            <p:nvPr/>
          </p:nvSpPr>
          <p:spPr>
            <a:xfrm>
              <a:off x="6075363" y="315436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0" name="直线 166">
              <a:extLst>
                <a:ext uri="{FF2B5EF4-FFF2-40B4-BE49-F238E27FC236}">
                  <a16:creationId xmlns:a16="http://schemas.microsoft.com/office/drawing/2014/main" id="{02E6730D-B4A9-4F48-809A-2EA5FB06E31E}"/>
                </a:ext>
              </a:extLst>
            </p:cNvPr>
            <p:cNvSpPr/>
            <p:nvPr/>
          </p:nvSpPr>
          <p:spPr>
            <a:xfrm>
              <a:off x="6075363" y="346233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1" name="直线 167">
              <a:extLst>
                <a:ext uri="{FF2B5EF4-FFF2-40B4-BE49-F238E27FC236}">
                  <a16:creationId xmlns:a16="http://schemas.microsoft.com/office/drawing/2014/main" id="{9335FB33-1212-42C8-8CA7-06EB72E0EE44}"/>
                </a:ext>
              </a:extLst>
            </p:cNvPr>
            <p:cNvSpPr/>
            <p:nvPr/>
          </p:nvSpPr>
          <p:spPr>
            <a:xfrm>
              <a:off x="6075363" y="377031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2" name="直线 168">
              <a:extLst>
                <a:ext uri="{FF2B5EF4-FFF2-40B4-BE49-F238E27FC236}">
                  <a16:creationId xmlns:a16="http://schemas.microsoft.com/office/drawing/2014/main" id="{0632A37D-7E64-450E-811A-15A36801CE2C}"/>
                </a:ext>
              </a:extLst>
            </p:cNvPr>
            <p:cNvSpPr/>
            <p:nvPr/>
          </p:nvSpPr>
          <p:spPr>
            <a:xfrm>
              <a:off x="6075363" y="407828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3" name="直线 169">
              <a:extLst>
                <a:ext uri="{FF2B5EF4-FFF2-40B4-BE49-F238E27FC236}">
                  <a16:creationId xmlns:a16="http://schemas.microsoft.com/office/drawing/2014/main" id="{72E9CFA3-5C83-4564-9472-40056FAA3E4C}"/>
                </a:ext>
              </a:extLst>
            </p:cNvPr>
            <p:cNvSpPr/>
            <p:nvPr/>
          </p:nvSpPr>
          <p:spPr>
            <a:xfrm>
              <a:off x="6075363" y="438626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" name="直线 170">
              <a:extLst>
                <a:ext uri="{FF2B5EF4-FFF2-40B4-BE49-F238E27FC236}">
                  <a16:creationId xmlns:a16="http://schemas.microsoft.com/office/drawing/2014/main" id="{406BAEBD-5353-4D0F-8A10-881DE143775E}"/>
                </a:ext>
              </a:extLst>
            </p:cNvPr>
            <p:cNvSpPr/>
            <p:nvPr/>
          </p:nvSpPr>
          <p:spPr>
            <a:xfrm>
              <a:off x="6075363" y="469423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" name="直线 171">
              <a:extLst>
                <a:ext uri="{FF2B5EF4-FFF2-40B4-BE49-F238E27FC236}">
                  <a16:creationId xmlns:a16="http://schemas.microsoft.com/office/drawing/2014/main" id="{657B7297-CD53-4449-BF04-8DD365500402}"/>
                </a:ext>
              </a:extLst>
            </p:cNvPr>
            <p:cNvSpPr/>
            <p:nvPr/>
          </p:nvSpPr>
          <p:spPr>
            <a:xfrm>
              <a:off x="6075363" y="500221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6" name="直线 172">
              <a:extLst>
                <a:ext uri="{FF2B5EF4-FFF2-40B4-BE49-F238E27FC236}">
                  <a16:creationId xmlns:a16="http://schemas.microsoft.com/office/drawing/2014/main" id="{4F733CCF-1D46-4B93-AC3A-22E5702093C8}"/>
                </a:ext>
              </a:extLst>
            </p:cNvPr>
            <p:cNvSpPr/>
            <p:nvPr/>
          </p:nvSpPr>
          <p:spPr>
            <a:xfrm>
              <a:off x="6075363" y="531018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7" name="直线 173">
              <a:extLst>
                <a:ext uri="{FF2B5EF4-FFF2-40B4-BE49-F238E27FC236}">
                  <a16:creationId xmlns:a16="http://schemas.microsoft.com/office/drawing/2014/main" id="{2214B6DA-0BF0-492F-A4F1-0F8C0E0EA370}"/>
                </a:ext>
              </a:extLst>
            </p:cNvPr>
            <p:cNvSpPr/>
            <p:nvPr/>
          </p:nvSpPr>
          <p:spPr>
            <a:xfrm>
              <a:off x="6075363" y="561816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8" name="直线 174">
              <a:extLst>
                <a:ext uri="{FF2B5EF4-FFF2-40B4-BE49-F238E27FC236}">
                  <a16:creationId xmlns:a16="http://schemas.microsoft.com/office/drawing/2014/main" id="{C7536157-2FD4-4489-A429-DD47573D82E9}"/>
                </a:ext>
              </a:extLst>
            </p:cNvPr>
            <p:cNvSpPr/>
            <p:nvPr/>
          </p:nvSpPr>
          <p:spPr>
            <a:xfrm>
              <a:off x="6075363" y="592613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9" name="直线 175">
              <a:extLst>
                <a:ext uri="{FF2B5EF4-FFF2-40B4-BE49-F238E27FC236}">
                  <a16:creationId xmlns:a16="http://schemas.microsoft.com/office/drawing/2014/main" id="{19FB007B-5F1F-4B63-B10F-6E30BA709629}"/>
                </a:ext>
              </a:extLst>
            </p:cNvPr>
            <p:cNvSpPr/>
            <p:nvPr/>
          </p:nvSpPr>
          <p:spPr>
            <a:xfrm>
              <a:off x="8804275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" name="直线 176">
              <a:extLst>
                <a:ext uri="{FF2B5EF4-FFF2-40B4-BE49-F238E27FC236}">
                  <a16:creationId xmlns:a16="http://schemas.microsoft.com/office/drawing/2014/main" id="{090EAF2C-546F-4BEB-B67D-C60D7BE170EC}"/>
                </a:ext>
              </a:extLst>
            </p:cNvPr>
            <p:cNvSpPr/>
            <p:nvPr/>
          </p:nvSpPr>
          <p:spPr>
            <a:xfrm>
              <a:off x="910748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1" name="直线 177">
              <a:extLst>
                <a:ext uri="{FF2B5EF4-FFF2-40B4-BE49-F238E27FC236}">
                  <a16:creationId xmlns:a16="http://schemas.microsoft.com/office/drawing/2014/main" id="{F085D95C-178C-4DED-83BA-A9C0AC103102}"/>
                </a:ext>
              </a:extLst>
            </p:cNvPr>
            <p:cNvSpPr/>
            <p:nvPr/>
          </p:nvSpPr>
          <p:spPr>
            <a:xfrm>
              <a:off x="938053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2" name="文本框 178">
              <a:extLst>
                <a:ext uri="{FF2B5EF4-FFF2-40B4-BE49-F238E27FC236}">
                  <a16:creationId xmlns:a16="http://schemas.microsoft.com/office/drawing/2014/main" id="{7FE20E99-A9FC-4297-A2DF-854664752021}"/>
                </a:ext>
              </a:extLst>
            </p:cNvPr>
            <p:cNvSpPr txBox="1"/>
            <p:nvPr/>
          </p:nvSpPr>
          <p:spPr>
            <a:xfrm>
              <a:off x="8061325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183" name="文本框 179">
              <a:extLst>
                <a:ext uri="{FF2B5EF4-FFF2-40B4-BE49-F238E27FC236}">
                  <a16:creationId xmlns:a16="http://schemas.microsoft.com/office/drawing/2014/main" id="{29678C11-DD4A-4929-8C7F-5EC1309ED72B}"/>
                </a:ext>
              </a:extLst>
            </p:cNvPr>
            <p:cNvSpPr txBox="1"/>
            <p:nvPr/>
          </p:nvSpPr>
          <p:spPr>
            <a:xfrm>
              <a:off x="8362950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</a:p>
          </p:txBody>
        </p:sp>
        <p:sp>
          <p:nvSpPr>
            <p:cNvPr id="184" name="文本框 180">
              <a:extLst>
                <a:ext uri="{FF2B5EF4-FFF2-40B4-BE49-F238E27FC236}">
                  <a16:creationId xmlns:a16="http://schemas.microsoft.com/office/drawing/2014/main" id="{4FF30CA0-B7B2-42E0-B193-ACF1ADA4134A}"/>
                </a:ext>
              </a:extLst>
            </p:cNvPr>
            <p:cNvSpPr txBox="1"/>
            <p:nvPr/>
          </p:nvSpPr>
          <p:spPr>
            <a:xfrm>
              <a:off x="8666163" y="43370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185" name="文本框 181">
              <a:extLst>
                <a:ext uri="{FF2B5EF4-FFF2-40B4-BE49-F238E27FC236}">
                  <a16:creationId xmlns:a16="http://schemas.microsoft.com/office/drawing/2014/main" id="{E63AA4DE-1460-44B2-9BC1-D44827D29AB7}"/>
                </a:ext>
              </a:extLst>
            </p:cNvPr>
            <p:cNvSpPr txBox="1"/>
            <p:nvPr/>
          </p:nvSpPr>
          <p:spPr>
            <a:xfrm>
              <a:off x="8955088" y="43370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4</a:t>
              </a:r>
            </a:p>
          </p:txBody>
        </p:sp>
        <p:sp>
          <p:nvSpPr>
            <p:cNvPr id="186" name="文本框 182">
              <a:extLst>
                <a:ext uri="{FF2B5EF4-FFF2-40B4-BE49-F238E27FC236}">
                  <a16:creationId xmlns:a16="http://schemas.microsoft.com/office/drawing/2014/main" id="{CD7B8EA2-7A49-4F8C-B827-A6EFC4312C4E}"/>
                </a:ext>
              </a:extLst>
            </p:cNvPr>
            <p:cNvSpPr txBox="1"/>
            <p:nvPr/>
          </p:nvSpPr>
          <p:spPr>
            <a:xfrm>
              <a:off x="9291638" y="43370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5</a:t>
              </a:r>
            </a:p>
          </p:txBody>
        </p:sp>
        <p:sp>
          <p:nvSpPr>
            <p:cNvPr id="187" name="文本框 183">
              <a:extLst>
                <a:ext uri="{FF2B5EF4-FFF2-40B4-BE49-F238E27FC236}">
                  <a16:creationId xmlns:a16="http://schemas.microsoft.com/office/drawing/2014/main" id="{9E663998-37F7-4A12-B62A-8B034EF8ECEA}"/>
                </a:ext>
              </a:extLst>
            </p:cNvPr>
            <p:cNvSpPr txBox="1"/>
            <p:nvPr/>
          </p:nvSpPr>
          <p:spPr>
            <a:xfrm>
              <a:off x="9604375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6</a:t>
              </a:r>
            </a:p>
          </p:txBody>
        </p:sp>
        <p:sp>
          <p:nvSpPr>
            <p:cNvPr id="188" name="文本框 184">
              <a:extLst>
                <a:ext uri="{FF2B5EF4-FFF2-40B4-BE49-F238E27FC236}">
                  <a16:creationId xmlns:a16="http://schemas.microsoft.com/office/drawing/2014/main" id="{55733811-6731-435E-8010-CFEF13C37EC5}"/>
                </a:ext>
              </a:extLst>
            </p:cNvPr>
            <p:cNvSpPr txBox="1"/>
            <p:nvPr/>
          </p:nvSpPr>
          <p:spPr>
            <a:xfrm>
              <a:off x="7416800" y="4322763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-1</a:t>
              </a:r>
            </a:p>
          </p:txBody>
        </p:sp>
        <p:sp>
          <p:nvSpPr>
            <p:cNvPr id="189" name="文本框 185">
              <a:extLst>
                <a:ext uri="{FF2B5EF4-FFF2-40B4-BE49-F238E27FC236}">
                  <a16:creationId xmlns:a16="http://schemas.microsoft.com/office/drawing/2014/main" id="{155CA51C-377A-408C-9214-4E905A9FA675}"/>
                </a:ext>
              </a:extLst>
            </p:cNvPr>
            <p:cNvSpPr txBox="1"/>
            <p:nvPr/>
          </p:nvSpPr>
          <p:spPr>
            <a:xfrm>
              <a:off x="6826250" y="4322763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-3</a:t>
              </a:r>
            </a:p>
          </p:txBody>
        </p:sp>
        <p:sp>
          <p:nvSpPr>
            <p:cNvPr id="190" name="文本框 186">
              <a:extLst>
                <a:ext uri="{FF2B5EF4-FFF2-40B4-BE49-F238E27FC236}">
                  <a16:creationId xmlns:a16="http://schemas.microsoft.com/office/drawing/2014/main" id="{8B9EFC66-C37E-414F-81AE-997B94C9B1ED}"/>
                </a:ext>
              </a:extLst>
            </p:cNvPr>
            <p:cNvSpPr txBox="1"/>
            <p:nvPr/>
          </p:nvSpPr>
          <p:spPr>
            <a:xfrm>
              <a:off x="7127875" y="4322763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-2</a:t>
              </a:r>
            </a:p>
          </p:txBody>
        </p:sp>
        <p:sp>
          <p:nvSpPr>
            <p:cNvPr id="191" name="文本框 187">
              <a:extLst>
                <a:ext uri="{FF2B5EF4-FFF2-40B4-BE49-F238E27FC236}">
                  <a16:creationId xmlns:a16="http://schemas.microsoft.com/office/drawing/2014/main" id="{B34B4F5E-76AD-48CD-AFAF-33E4AAA8C505}"/>
                </a:ext>
              </a:extLst>
            </p:cNvPr>
            <p:cNvSpPr txBox="1"/>
            <p:nvPr/>
          </p:nvSpPr>
          <p:spPr>
            <a:xfrm>
              <a:off x="6524625" y="4322763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-4</a:t>
              </a:r>
            </a:p>
          </p:txBody>
        </p:sp>
        <p:sp>
          <p:nvSpPr>
            <p:cNvPr id="192" name="文本框 188">
              <a:extLst>
                <a:ext uri="{FF2B5EF4-FFF2-40B4-BE49-F238E27FC236}">
                  <a16:creationId xmlns:a16="http://schemas.microsoft.com/office/drawing/2014/main" id="{8F84F47A-2A7D-4388-8C7F-611DD6D258F5}"/>
                </a:ext>
              </a:extLst>
            </p:cNvPr>
            <p:cNvSpPr txBox="1"/>
            <p:nvPr/>
          </p:nvSpPr>
          <p:spPr>
            <a:xfrm>
              <a:off x="6197600" y="4322763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-5</a:t>
              </a:r>
            </a:p>
          </p:txBody>
        </p:sp>
        <p:sp>
          <p:nvSpPr>
            <p:cNvPr id="193" name="文本框 189">
              <a:extLst>
                <a:ext uri="{FF2B5EF4-FFF2-40B4-BE49-F238E27FC236}">
                  <a16:creationId xmlns:a16="http://schemas.microsoft.com/office/drawing/2014/main" id="{65035728-BF1A-482F-9BEB-717B21A0860D}"/>
                </a:ext>
              </a:extLst>
            </p:cNvPr>
            <p:cNvSpPr txBox="1"/>
            <p:nvPr/>
          </p:nvSpPr>
          <p:spPr>
            <a:xfrm>
              <a:off x="7699375" y="3940175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194" name="文本框 190">
              <a:extLst>
                <a:ext uri="{FF2B5EF4-FFF2-40B4-BE49-F238E27FC236}">
                  <a16:creationId xmlns:a16="http://schemas.microsoft.com/office/drawing/2014/main" id="{A6745A70-FABB-4068-AADA-AE9CE551F32C}"/>
                </a:ext>
              </a:extLst>
            </p:cNvPr>
            <p:cNvSpPr txBox="1"/>
            <p:nvPr/>
          </p:nvSpPr>
          <p:spPr>
            <a:xfrm>
              <a:off x="7685088" y="36258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</a:p>
          </p:txBody>
        </p:sp>
        <p:sp>
          <p:nvSpPr>
            <p:cNvPr id="195" name="文本框 191">
              <a:extLst>
                <a:ext uri="{FF2B5EF4-FFF2-40B4-BE49-F238E27FC236}">
                  <a16:creationId xmlns:a16="http://schemas.microsoft.com/office/drawing/2014/main" id="{E0F8E042-0E47-47F0-B792-B33CDEE36E51}"/>
                </a:ext>
              </a:extLst>
            </p:cNvPr>
            <p:cNvSpPr txBox="1"/>
            <p:nvPr/>
          </p:nvSpPr>
          <p:spPr>
            <a:xfrm>
              <a:off x="7685088" y="3309938"/>
              <a:ext cx="2952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196" name="文本框 192">
              <a:extLst>
                <a:ext uri="{FF2B5EF4-FFF2-40B4-BE49-F238E27FC236}">
                  <a16:creationId xmlns:a16="http://schemas.microsoft.com/office/drawing/2014/main" id="{FB0FEFF3-3D7D-4561-91E6-85BE6FC4EC4E}"/>
                </a:ext>
              </a:extLst>
            </p:cNvPr>
            <p:cNvSpPr txBox="1"/>
            <p:nvPr/>
          </p:nvSpPr>
          <p:spPr>
            <a:xfrm>
              <a:off x="7685088" y="299720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4</a:t>
              </a:r>
            </a:p>
          </p:txBody>
        </p:sp>
        <p:sp>
          <p:nvSpPr>
            <p:cNvPr id="197" name="文本框 193">
              <a:extLst>
                <a:ext uri="{FF2B5EF4-FFF2-40B4-BE49-F238E27FC236}">
                  <a16:creationId xmlns:a16="http://schemas.microsoft.com/office/drawing/2014/main" id="{6775A631-C8FC-4936-90C0-141A42407A20}"/>
                </a:ext>
              </a:extLst>
            </p:cNvPr>
            <p:cNvSpPr txBox="1"/>
            <p:nvPr/>
          </p:nvSpPr>
          <p:spPr>
            <a:xfrm>
              <a:off x="7669213" y="4498975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-1</a:t>
              </a:r>
            </a:p>
          </p:txBody>
        </p:sp>
        <p:sp>
          <p:nvSpPr>
            <p:cNvPr id="198" name="文本框 194">
              <a:extLst>
                <a:ext uri="{FF2B5EF4-FFF2-40B4-BE49-F238E27FC236}">
                  <a16:creationId xmlns:a16="http://schemas.microsoft.com/office/drawing/2014/main" id="{04299015-944F-4F18-86C4-7AAF518F251F}"/>
                </a:ext>
              </a:extLst>
            </p:cNvPr>
            <p:cNvSpPr txBox="1"/>
            <p:nvPr/>
          </p:nvSpPr>
          <p:spPr>
            <a:xfrm>
              <a:off x="7639050" y="4814888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-2</a:t>
              </a:r>
            </a:p>
          </p:txBody>
        </p:sp>
        <p:sp>
          <p:nvSpPr>
            <p:cNvPr id="199" name="文本框 195">
              <a:extLst>
                <a:ext uri="{FF2B5EF4-FFF2-40B4-BE49-F238E27FC236}">
                  <a16:creationId xmlns:a16="http://schemas.microsoft.com/office/drawing/2014/main" id="{3420665B-956D-433C-AEEF-CB4DB46718DC}"/>
                </a:ext>
              </a:extLst>
            </p:cNvPr>
            <p:cNvSpPr txBox="1"/>
            <p:nvPr/>
          </p:nvSpPr>
          <p:spPr>
            <a:xfrm>
              <a:off x="7653338" y="5113338"/>
              <a:ext cx="3730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-3</a:t>
              </a:r>
            </a:p>
          </p:txBody>
        </p:sp>
        <p:sp>
          <p:nvSpPr>
            <p:cNvPr id="200" name="文本框 196">
              <a:extLst>
                <a:ext uri="{FF2B5EF4-FFF2-40B4-BE49-F238E27FC236}">
                  <a16:creationId xmlns:a16="http://schemas.microsoft.com/office/drawing/2014/main" id="{E3FC261C-9E3A-4066-A5E1-5C459021373F}"/>
                </a:ext>
              </a:extLst>
            </p:cNvPr>
            <p:cNvSpPr txBox="1"/>
            <p:nvPr/>
          </p:nvSpPr>
          <p:spPr>
            <a:xfrm>
              <a:off x="7640638" y="5432425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-4</a:t>
              </a:r>
            </a:p>
          </p:txBody>
        </p:sp>
        <p:sp>
          <p:nvSpPr>
            <p:cNvPr id="201" name="文本框 197">
              <a:extLst>
                <a:ext uri="{FF2B5EF4-FFF2-40B4-BE49-F238E27FC236}">
                  <a16:creationId xmlns:a16="http://schemas.microsoft.com/office/drawing/2014/main" id="{3AB12E57-37C7-4C36-97FC-59576F0D6386}"/>
                </a:ext>
              </a:extLst>
            </p:cNvPr>
            <p:cNvSpPr txBox="1"/>
            <p:nvPr/>
          </p:nvSpPr>
          <p:spPr>
            <a:xfrm>
              <a:off x="7820025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</a:t>
              </a:r>
            </a:p>
          </p:txBody>
        </p:sp>
        <p:sp>
          <p:nvSpPr>
            <p:cNvPr id="202" name="直线 198">
              <a:extLst>
                <a:ext uri="{FF2B5EF4-FFF2-40B4-BE49-F238E27FC236}">
                  <a16:creationId xmlns:a16="http://schemas.microsoft.com/office/drawing/2014/main" id="{3F5AC79B-291D-421A-93F2-1757FC1AFD59}"/>
                </a:ext>
              </a:extLst>
            </p:cNvPr>
            <p:cNvSpPr/>
            <p:nvPr/>
          </p:nvSpPr>
          <p:spPr>
            <a:xfrm>
              <a:off x="6061075" y="4381500"/>
              <a:ext cx="3816350" cy="0"/>
            </a:xfrm>
            <a:prstGeom prst="line">
              <a:avLst/>
            </a:prstGeom>
            <a:ln w="19050" cap="flat" cmpd="sng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3" name="文本框 199">
              <a:extLst>
                <a:ext uri="{FF2B5EF4-FFF2-40B4-BE49-F238E27FC236}">
                  <a16:creationId xmlns:a16="http://schemas.microsoft.com/office/drawing/2014/main" id="{30023C9B-3997-46C0-89A0-8F46DF7D3184}"/>
                </a:ext>
              </a:extLst>
            </p:cNvPr>
            <p:cNvSpPr txBox="1"/>
            <p:nvPr/>
          </p:nvSpPr>
          <p:spPr>
            <a:xfrm>
              <a:off x="7645400" y="6053138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-6</a:t>
              </a:r>
            </a:p>
          </p:txBody>
        </p:sp>
        <p:sp>
          <p:nvSpPr>
            <p:cNvPr id="204" name="文本框 200">
              <a:extLst>
                <a:ext uri="{FF2B5EF4-FFF2-40B4-BE49-F238E27FC236}">
                  <a16:creationId xmlns:a16="http://schemas.microsoft.com/office/drawing/2014/main" id="{0B095F74-DA34-4A37-93D4-80868407579A}"/>
                </a:ext>
              </a:extLst>
            </p:cNvPr>
            <p:cNvSpPr txBox="1"/>
            <p:nvPr/>
          </p:nvSpPr>
          <p:spPr>
            <a:xfrm>
              <a:off x="7646988" y="5719763"/>
              <a:ext cx="3730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-5</a:t>
              </a:r>
            </a:p>
          </p:txBody>
        </p:sp>
        <p:sp>
          <p:nvSpPr>
            <p:cNvPr id="205" name="文本框 201">
              <a:extLst>
                <a:ext uri="{FF2B5EF4-FFF2-40B4-BE49-F238E27FC236}">
                  <a16:creationId xmlns:a16="http://schemas.microsoft.com/office/drawing/2014/main" id="{883E6358-8E85-4CD3-B7B8-9AB6C1E07A66}"/>
                </a:ext>
              </a:extLst>
            </p:cNvPr>
            <p:cNvSpPr txBox="1"/>
            <p:nvPr/>
          </p:nvSpPr>
          <p:spPr>
            <a:xfrm>
              <a:off x="7686675" y="2682875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5</a:t>
              </a:r>
            </a:p>
          </p:txBody>
        </p:sp>
        <p:sp>
          <p:nvSpPr>
            <p:cNvPr id="206" name="文本框 202">
              <a:extLst>
                <a:ext uri="{FF2B5EF4-FFF2-40B4-BE49-F238E27FC236}">
                  <a16:creationId xmlns:a16="http://schemas.microsoft.com/office/drawing/2014/main" id="{53D81DB4-1612-487D-B83C-8D9450268DE6}"/>
                </a:ext>
              </a:extLst>
            </p:cNvPr>
            <p:cNvSpPr txBox="1"/>
            <p:nvPr/>
          </p:nvSpPr>
          <p:spPr>
            <a:xfrm>
              <a:off x="7686675" y="2366963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6</a:t>
              </a:r>
            </a:p>
          </p:txBody>
        </p:sp>
        <p:sp>
          <p:nvSpPr>
            <p:cNvPr id="207" name="文本框 203">
              <a:extLst>
                <a:ext uri="{FF2B5EF4-FFF2-40B4-BE49-F238E27FC236}">
                  <a16:creationId xmlns:a16="http://schemas.microsoft.com/office/drawing/2014/main" id="{410C50F1-9804-400D-BFC0-AA043C2B1D5A}"/>
                </a:ext>
              </a:extLst>
            </p:cNvPr>
            <p:cNvSpPr txBox="1"/>
            <p:nvPr/>
          </p:nvSpPr>
          <p:spPr>
            <a:xfrm>
              <a:off x="9736138" y="4077494"/>
              <a:ext cx="287337" cy="3000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3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x</a:t>
              </a:r>
            </a:p>
          </p:txBody>
        </p:sp>
        <p:sp>
          <p:nvSpPr>
            <p:cNvPr id="208" name="直线 300">
              <a:extLst>
                <a:ext uri="{FF2B5EF4-FFF2-40B4-BE49-F238E27FC236}">
                  <a16:creationId xmlns:a16="http://schemas.microsoft.com/office/drawing/2014/main" id="{0B09F019-6623-4CD7-8B86-87645FC12BE7}"/>
                </a:ext>
              </a:extLst>
            </p:cNvPr>
            <p:cNvSpPr/>
            <p:nvPr/>
          </p:nvSpPr>
          <p:spPr>
            <a:xfrm flipH="1" flipV="1">
              <a:off x="7885113" y="2166938"/>
              <a:ext cx="0" cy="4038600"/>
            </a:xfrm>
            <a:prstGeom prst="line">
              <a:avLst/>
            </a:prstGeom>
            <a:ln w="9525" cap="flat" cmpd="sng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" name="文本框 301">
              <a:extLst>
                <a:ext uri="{FF2B5EF4-FFF2-40B4-BE49-F238E27FC236}">
                  <a16:creationId xmlns:a16="http://schemas.microsoft.com/office/drawing/2014/main" id="{ABB1F1AC-E5E1-4BCD-98B5-63A1F6BC24E0}"/>
                </a:ext>
              </a:extLst>
            </p:cNvPr>
            <p:cNvSpPr txBox="1"/>
            <p:nvPr/>
          </p:nvSpPr>
          <p:spPr>
            <a:xfrm>
              <a:off x="8037513" y="2014538"/>
              <a:ext cx="287337" cy="3000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3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y</a:t>
              </a:r>
            </a:p>
          </p:txBody>
        </p:sp>
      </p:grpSp>
      <p:sp>
        <p:nvSpPr>
          <p:cNvPr id="210" name="任意多边形: 形状 209">
            <a:extLst>
              <a:ext uri="{FF2B5EF4-FFF2-40B4-BE49-F238E27FC236}">
                <a16:creationId xmlns:a16="http://schemas.microsoft.com/office/drawing/2014/main" id="{5FC90B6E-1344-4A95-BAE6-CAEF15F670C3}"/>
              </a:ext>
            </a:extLst>
          </p:cNvPr>
          <p:cNvSpPr/>
          <p:nvPr/>
        </p:nvSpPr>
        <p:spPr>
          <a:xfrm rot="16200000">
            <a:off x="6598733" y="1646589"/>
            <a:ext cx="1513691" cy="1527952"/>
          </a:xfrm>
          <a:custGeom>
            <a:avLst/>
            <a:gdLst>
              <a:gd name="connsiteX0" fmla="*/ 21067 w 1513691"/>
              <a:gd name="connsiteY0" fmla="*/ 0 h 1527952"/>
              <a:gd name="connsiteX1" fmla="*/ 34514 w 1513691"/>
              <a:gd name="connsiteY1" fmla="*/ 248770 h 1527952"/>
              <a:gd name="connsiteX2" fmla="*/ 343796 w 1513691"/>
              <a:gd name="connsiteY2" fmla="*/ 867335 h 1527952"/>
              <a:gd name="connsiteX3" fmla="*/ 639632 w 1513691"/>
              <a:gd name="connsiteY3" fmla="*/ 1169894 h 1527952"/>
              <a:gd name="connsiteX4" fmla="*/ 1264920 w 1513691"/>
              <a:gd name="connsiteY4" fmla="*/ 1492623 h 1527952"/>
              <a:gd name="connsiteX5" fmla="*/ 1513691 w 1513691"/>
              <a:gd name="connsiteY5" fmla="*/ 1519517 h 1527952"/>
              <a:gd name="connsiteX6" fmla="*/ 1513691 w 1513691"/>
              <a:gd name="connsiteY6" fmla="*/ 1519517 h 152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3691" h="1527952">
                <a:moveTo>
                  <a:pt x="21067" y="0"/>
                </a:moveTo>
                <a:cubicBezTo>
                  <a:pt x="896" y="52107"/>
                  <a:pt x="-19274" y="104214"/>
                  <a:pt x="34514" y="248770"/>
                </a:cubicBezTo>
                <a:cubicBezTo>
                  <a:pt x="88302" y="393326"/>
                  <a:pt x="242943" y="713814"/>
                  <a:pt x="343796" y="867335"/>
                </a:cubicBezTo>
                <a:cubicBezTo>
                  <a:pt x="444649" y="1020856"/>
                  <a:pt x="486111" y="1065679"/>
                  <a:pt x="639632" y="1169894"/>
                </a:cubicBezTo>
                <a:cubicBezTo>
                  <a:pt x="793153" y="1274109"/>
                  <a:pt x="1119244" y="1434353"/>
                  <a:pt x="1264920" y="1492623"/>
                </a:cubicBezTo>
                <a:cubicBezTo>
                  <a:pt x="1410596" y="1550893"/>
                  <a:pt x="1513691" y="1519517"/>
                  <a:pt x="1513691" y="1519517"/>
                </a:cubicBezTo>
                <a:lnTo>
                  <a:pt x="1513691" y="1519517"/>
                </a:lnTo>
              </a:path>
            </a:pathLst>
          </a:custGeom>
          <a:noFill/>
          <a:ln w="25400" cap="flat" cmpd="sng" algn="ctr">
            <a:solidFill>
              <a:srgbClr val="50742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:a16="http://schemas.microsoft.com/office/drawing/2014/main" id="{A9B55576-EAA9-471E-A839-553301119DD3}"/>
              </a:ext>
            </a:extLst>
          </p:cNvPr>
          <p:cNvSpPr/>
          <p:nvPr/>
        </p:nvSpPr>
        <p:spPr>
          <a:xfrm>
            <a:off x="1570105" y="4733877"/>
            <a:ext cx="4572000" cy="1350947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∵该函数位于第二、四象限</a:t>
            </a:r>
            <a:endParaRPr lang="en-US" altLang="zh-CN" sz="14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∴在每一象限内，</a:t>
            </a:r>
            <a:r>
              <a:rPr lang="en-US" altLang="zh-CN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</a:t>
            </a:r>
            <a:r>
              <a:rPr lang="zh-CN" altLang="en-US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随</a:t>
            </a:r>
            <a:r>
              <a:rPr lang="en-US" altLang="zh-CN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zh-CN" altLang="en-US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的增大而增大</a:t>
            </a:r>
            <a:endParaRPr lang="en-US" altLang="zh-CN" sz="14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而</a:t>
            </a:r>
            <a:r>
              <a:rPr lang="en-US" altLang="zh-CN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en-US" altLang="zh-CN" sz="1400" b="1" baseline="-25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en-US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＞</a:t>
            </a:r>
            <a:r>
              <a:rPr lang="en-US" altLang="zh-CN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en-US" altLang="zh-CN" sz="1400" b="1" baseline="-25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endParaRPr lang="en-US" altLang="zh-CN" sz="14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</a:t>
            </a:r>
            <a:r>
              <a:rPr lang="en-US" altLang="zh-CN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</a:t>
            </a:r>
            <a:r>
              <a:rPr lang="en-US" altLang="zh-CN" sz="1400" b="1" baseline="-25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en-US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＞ </a:t>
            </a:r>
            <a:r>
              <a:rPr lang="en-US" altLang="zh-CN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</a:t>
            </a:r>
            <a:r>
              <a:rPr lang="en-US" altLang="zh-CN" sz="1400" b="1" baseline="-25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endParaRPr lang="en-US" altLang="zh-CN" sz="14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12" name="矩形 211">
            <a:extLst>
              <a:ext uri="{FF2B5EF4-FFF2-40B4-BE49-F238E27FC236}">
                <a16:creationId xmlns:a16="http://schemas.microsoft.com/office/drawing/2014/main" id="{3D76F1BC-EF2F-41E7-ABE2-654CBF0A6979}"/>
              </a:ext>
            </a:extLst>
          </p:cNvPr>
          <p:cNvSpPr/>
          <p:nvPr/>
        </p:nvSpPr>
        <p:spPr>
          <a:xfrm>
            <a:off x="1560442" y="2821719"/>
            <a:ext cx="4572000" cy="70179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∵该函数位于第二、四象限</a:t>
            </a:r>
            <a:endParaRPr lang="en-US" altLang="zh-CN" sz="14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</a:t>
            </a:r>
            <a:r>
              <a:rPr lang="en-US" altLang="zh-CN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m-5&lt;0,</a:t>
            </a:r>
            <a:r>
              <a:rPr lang="zh-CN" altLang="en-US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则</a:t>
            </a:r>
            <a:r>
              <a:rPr lang="en-US" altLang="zh-CN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m&lt;5</a:t>
            </a:r>
            <a:endParaRPr lang="zh-CN" altLang="en-US" sz="135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8799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/>
      <p:bldP spid="2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2678C82D-0BB4-4759-810F-85F967A1B2A4}"/>
              </a:ext>
            </a:extLst>
          </p:cNvPr>
          <p:cNvGrpSpPr/>
          <p:nvPr/>
        </p:nvGrpSpPr>
        <p:grpSpPr>
          <a:xfrm>
            <a:off x="1413237" y="689697"/>
            <a:ext cx="9054738" cy="5478606"/>
            <a:chOff x="4123114" y="1375187"/>
            <a:chExt cx="5295206" cy="2832844"/>
          </a:xfrm>
        </p:grpSpPr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C37414DE-EA68-4C85-AC9F-37CCF4075249}"/>
                </a:ext>
              </a:extLst>
            </p:cNvPr>
            <p:cNvSpPr/>
            <p:nvPr userDrawn="1"/>
          </p:nvSpPr>
          <p:spPr>
            <a:xfrm>
              <a:off x="4846320" y="2041998"/>
              <a:ext cx="4572000" cy="2166033"/>
            </a:xfrm>
            <a:prstGeom prst="rect">
              <a:avLst/>
            </a:prstGeom>
            <a:solidFill>
              <a:sysClr val="windowText" lastClr="000000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0409E81F-2454-4D06-9AF5-5583B96002B9}"/>
                </a:ext>
              </a:extLst>
            </p:cNvPr>
            <p:cNvSpPr/>
            <p:nvPr userDrawn="1"/>
          </p:nvSpPr>
          <p:spPr>
            <a:xfrm>
              <a:off x="4123114" y="1375187"/>
              <a:ext cx="4572000" cy="2166033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8A3E8FC6-C999-49A5-A34B-A386E1BF31CA}"/>
                </a:ext>
              </a:extLst>
            </p:cNvPr>
            <p:cNvSpPr/>
            <p:nvPr userDrawn="1"/>
          </p:nvSpPr>
          <p:spPr>
            <a:xfrm>
              <a:off x="4572000" y="1749260"/>
              <a:ext cx="4572000" cy="2166033"/>
            </a:xfrm>
            <a:prstGeom prst="rect">
              <a:avLst/>
            </a:prstGeom>
            <a:solidFill>
              <a:srgbClr val="ECEBF2"/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30" name="矩形 29">
            <a:extLst>
              <a:ext uri="{FF2B5EF4-FFF2-40B4-BE49-F238E27FC236}">
                <a16:creationId xmlns:a16="http://schemas.microsoft.com/office/drawing/2014/main" id="{4B6720D1-B414-4EF2-9382-BDEF8F4DD589}"/>
              </a:ext>
            </a:extLst>
          </p:cNvPr>
          <p:cNvSpPr/>
          <p:nvPr/>
        </p:nvSpPr>
        <p:spPr>
          <a:xfrm>
            <a:off x="2473849" y="4198659"/>
            <a:ext cx="7244303" cy="894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1</a:t>
            </a:r>
            <a:r>
              <a:rPr kumimoji="1"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、会识别相关量之间的反比例关系。</a:t>
            </a:r>
          </a:p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2</a:t>
            </a:r>
            <a:r>
              <a:rPr kumimoji="1"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、理解反比例函数的意义。</a:t>
            </a:r>
          </a:p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3</a:t>
            </a:r>
            <a:r>
              <a:rPr kumimoji="1"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、能确定简单的反比例函数关系式。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C1CA80AD-4C49-4B0F-B436-999E2E459246}"/>
              </a:ext>
            </a:extLst>
          </p:cNvPr>
          <p:cNvGrpSpPr/>
          <p:nvPr/>
        </p:nvGrpSpPr>
        <p:grpSpPr>
          <a:xfrm>
            <a:off x="3690149" y="2440980"/>
            <a:ext cx="4811703" cy="1649423"/>
            <a:chOff x="3690149" y="2408508"/>
            <a:chExt cx="4811703" cy="1649423"/>
          </a:xfrm>
        </p:grpSpPr>
        <p:sp>
          <p:nvSpPr>
            <p:cNvPr id="32" name="矩形 7">
              <a:extLst>
                <a:ext uri="{FF2B5EF4-FFF2-40B4-BE49-F238E27FC236}">
                  <a16:creationId xmlns:a16="http://schemas.microsoft.com/office/drawing/2014/main" id="{5CC2E39B-3906-4496-A42E-AF965A8A22FF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4734091" y="2949935"/>
              <a:ext cx="2723823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85800">
                <a:defRPr/>
              </a:pPr>
              <a:r>
                <a:rPr lang="zh-CN" altLang="en-US" sz="66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sp>
          <p:nvSpPr>
            <p:cNvPr id="33" name="矩形 8">
              <a:extLst>
                <a:ext uri="{FF2B5EF4-FFF2-40B4-BE49-F238E27FC236}">
                  <a16:creationId xmlns:a16="http://schemas.microsoft.com/office/drawing/2014/main" id="{4A9EF995-DF27-4DC4-A6D4-427D16A13947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3690149" y="2408508"/>
              <a:ext cx="481170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685800">
                <a:defRPr/>
              </a:pPr>
              <a:r>
                <a:rPr lang="en-US" altLang="zh-CN" sz="28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HOMEWORK PRACTICE</a:t>
              </a: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3CEEEB76-6855-4E3C-8F82-C09C3D867905}"/>
              </a:ext>
            </a:extLst>
          </p:cNvPr>
          <p:cNvGrpSpPr/>
          <p:nvPr/>
        </p:nvGrpSpPr>
        <p:grpSpPr>
          <a:xfrm>
            <a:off x="5005280" y="412353"/>
            <a:ext cx="1925624" cy="2040982"/>
            <a:chOff x="5005280" y="412353"/>
            <a:chExt cx="1925624" cy="2040982"/>
          </a:xfrm>
        </p:grpSpPr>
        <p:pic>
          <p:nvPicPr>
            <p:cNvPr id="45" name="图片 44">
              <a:extLst>
                <a:ext uri="{FF2B5EF4-FFF2-40B4-BE49-F238E27FC236}">
                  <a16:creationId xmlns:a16="http://schemas.microsoft.com/office/drawing/2014/main" id="{A60A0476-DA6F-4D53-961C-AEAA0E41E5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05280" y="412353"/>
              <a:ext cx="1925624" cy="2040982"/>
            </a:xfrm>
            <a:prstGeom prst="rect">
              <a:avLst/>
            </a:prstGeom>
          </p:spPr>
        </p:pic>
        <p:sp>
          <p:nvSpPr>
            <p:cNvPr id="34" name="矩形: 圆角 33">
              <a:extLst>
                <a:ext uri="{FF2B5EF4-FFF2-40B4-BE49-F238E27FC236}">
                  <a16:creationId xmlns:a16="http://schemas.microsoft.com/office/drawing/2014/main" id="{B2941DA7-10DF-4DB0-B691-58619BFEC254}"/>
                </a:ext>
              </a:extLst>
            </p:cNvPr>
            <p:cNvSpPr/>
            <p:nvPr/>
          </p:nvSpPr>
          <p:spPr>
            <a:xfrm>
              <a:off x="5478333" y="963011"/>
              <a:ext cx="1105101" cy="830754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679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1CDD220-6FA3-4484-8A50-00E5263D080F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DD0FCC39-55ED-4A07-8ECC-C83A6BA9B4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6E2CED05-5134-45A2-B4F6-0D5EE1BB8FDB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AF4770A7-83F4-4DC8-8AEA-7409D6B5EBBE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E3AA7E9A-F3B6-4B47-A049-C914DEA64798}"/>
                  </a:ext>
                </a:extLst>
              </p:cNvPr>
              <p:cNvSpPr/>
              <p:nvPr/>
            </p:nvSpPr>
            <p:spPr>
              <a:xfrm>
                <a:off x="1450720" y="1228819"/>
                <a:ext cx="7331644" cy="10006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．已知反比例函数</a:t>
                </a:r>
                <a14:m>
                  <m:oMath xmlns:m="http://schemas.openxmlformats.org/officeDocument/2006/math"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num>
                      <m:den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的图象经过点（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），则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k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的值为（　　）</a:t>
                </a:r>
              </a:p>
              <a:p>
                <a:pPr defTabSz="685800" fontAlgn="ctr">
                  <a:lnSpc>
                    <a:spcPct val="150000"/>
                  </a:lnSpc>
                  <a:tabLst>
                    <a:tab pos="1318260" algn="l"/>
                    <a:tab pos="2637155" algn="l"/>
                    <a:tab pos="3955415" algn="l"/>
                  </a:tabLst>
                </a:pP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0.5	B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	C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	D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</a:t>
                </a:r>
                <a:endParaRPr lang="zh-CN" altLang="zh-CN" sz="1600" b="1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E3AA7E9A-F3B6-4B47-A049-C914DEA647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720" y="1228819"/>
                <a:ext cx="7331644" cy="1000659"/>
              </a:xfrm>
              <a:prstGeom prst="rect">
                <a:avLst/>
              </a:prstGeom>
              <a:blipFill>
                <a:blip r:embed="rId3"/>
                <a:stretch>
                  <a:fillRect l="-499" b="-73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62FF673C-C31D-4BC3-A222-AC66CD2A6EE5}"/>
                  </a:ext>
                </a:extLst>
              </p:cNvPr>
              <p:cNvSpPr/>
              <p:nvPr/>
            </p:nvSpPr>
            <p:spPr>
              <a:xfrm>
                <a:off x="1450720" y="2331893"/>
                <a:ext cx="6434417" cy="9916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解：将点（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）代入解析式得，</a:t>
                </a:r>
                <a14:m>
                  <m:oMath xmlns:m="http://schemas.openxmlformats.org/officeDocument/2006/math"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k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．故选：</a:t>
                </a:r>
                <a:r>
                  <a:rPr lang="en-US" altLang="zh-CN" sz="16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</a:t>
                </a:r>
                <a:r>
                  <a:rPr lang="zh-CN" altLang="zh-CN" sz="14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</a:p>
            </p:txBody>
          </p:sp>
        </mc:Choice>
        <mc:Fallback xmlns="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62FF673C-C31D-4BC3-A222-AC66CD2A6E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720" y="2331893"/>
                <a:ext cx="6434417" cy="991618"/>
              </a:xfrm>
              <a:prstGeom prst="rect">
                <a:avLst/>
              </a:prstGeom>
              <a:blipFill>
                <a:blip r:embed="rId4"/>
                <a:stretch>
                  <a:fillRect l="-569" b="-18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笑脸 19">
            <a:extLst>
              <a:ext uri="{FF2B5EF4-FFF2-40B4-BE49-F238E27FC236}">
                <a16:creationId xmlns:a16="http://schemas.microsoft.com/office/drawing/2014/main" id="{9C4DE90D-B22E-43FC-9290-BF02963B6F60}"/>
              </a:ext>
            </a:extLst>
          </p:cNvPr>
          <p:cNvSpPr/>
          <p:nvPr/>
        </p:nvSpPr>
        <p:spPr>
          <a:xfrm>
            <a:off x="4061205" y="1827043"/>
            <a:ext cx="353212" cy="402435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983CBC29-801C-4727-87C9-6B491940E97B}"/>
                  </a:ext>
                </a:extLst>
              </p:cNvPr>
              <p:cNvSpPr/>
              <p:nvPr/>
            </p:nvSpPr>
            <p:spPr>
              <a:xfrm>
                <a:off x="1416579" y="3687418"/>
                <a:ext cx="8201435" cy="20938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．对于反比例函数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1" i="1" kern="10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，下列说法不正确的是（　　）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．图象分布在第一、三象限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．当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＞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时，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随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的增大而减小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．图象经过点（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．若点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（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</a:t>
                </a:r>
                <a:r>
                  <a:rPr lang="en-US" altLang="zh-CN" sz="1600" b="1" kern="100" baseline="-25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600" b="1" kern="100" baseline="-25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），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（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</a:t>
                </a:r>
                <a:r>
                  <a:rPr lang="en-US" altLang="zh-CN" sz="1600" b="1" kern="100" baseline="-25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600" b="1" kern="100" baseline="-25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）都在图象上，且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</a:t>
                </a:r>
                <a:r>
                  <a:rPr lang="en-US" altLang="zh-CN" sz="1600" b="1" kern="100" baseline="-25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＜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</a:t>
                </a:r>
                <a:r>
                  <a:rPr lang="en-US" altLang="zh-CN" sz="1600" b="1" kern="100" baseline="-25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，则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600" b="1" kern="100" baseline="-25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＜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600" b="1" kern="100" baseline="-25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endParaRPr lang="zh-CN" altLang="zh-CN" sz="1600" b="1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983CBC29-801C-4727-87C9-6B491940E9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579" y="3687418"/>
                <a:ext cx="8201435" cy="2093843"/>
              </a:xfrm>
              <a:prstGeom prst="rect">
                <a:avLst/>
              </a:prstGeom>
              <a:blipFill>
                <a:blip r:embed="rId5"/>
                <a:stretch>
                  <a:fillRect l="-371" b="-34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笑脸 21">
            <a:extLst>
              <a:ext uri="{FF2B5EF4-FFF2-40B4-BE49-F238E27FC236}">
                <a16:creationId xmlns:a16="http://schemas.microsoft.com/office/drawing/2014/main" id="{0A9B44D6-9C02-43A8-BCA4-025D10093BBA}"/>
              </a:ext>
            </a:extLst>
          </p:cNvPr>
          <p:cNvSpPr/>
          <p:nvPr/>
        </p:nvSpPr>
        <p:spPr>
          <a:xfrm>
            <a:off x="1333350" y="5409916"/>
            <a:ext cx="336818" cy="411227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375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1CDD220-6FA3-4484-8A50-00E5263D080F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DD0FCC39-55ED-4A07-8ECC-C83A6BA9B4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6E2CED05-5134-45A2-B4F6-0D5EE1BB8FDB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AF4770A7-83F4-4DC8-8AEA-7409D6B5EBBE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13912618-9884-47F5-B9B5-4EF1E82FBE89}"/>
                  </a:ext>
                </a:extLst>
              </p:cNvPr>
              <p:cNvSpPr/>
              <p:nvPr/>
            </p:nvSpPr>
            <p:spPr>
              <a:xfrm>
                <a:off x="1274844" y="1117272"/>
                <a:ext cx="8484505" cy="1000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．已知点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（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600" b="1" kern="100" baseline="-25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），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（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5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600" b="1" kern="100" baseline="-25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）在函数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的图象上，则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600" b="1" kern="100" baseline="-25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600" b="1" kern="100" baseline="-25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的大小关系是（　　）</a:t>
                </a:r>
              </a:p>
              <a:p>
                <a:pPr defTabSz="685800" fontAlgn="ctr">
                  <a:lnSpc>
                    <a:spcPct val="150000"/>
                  </a:lnSpc>
                  <a:tabLst>
                    <a:tab pos="1318260" algn="l"/>
                    <a:tab pos="2637155" algn="l"/>
                    <a:tab pos="3955415" algn="l"/>
                  </a:tabLst>
                </a:pP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600" b="1" kern="100" baseline="-25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＜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600" b="1" kern="100" baseline="-25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B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600" b="1" kern="100" baseline="-25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＞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600" b="1" kern="100" baseline="-25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C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600" b="1" kern="100" baseline="-25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600" b="1" kern="100" baseline="-25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D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．不能确定</a:t>
                </a:r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13912618-9884-47F5-B9B5-4EF1E82FBE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844" y="1117272"/>
                <a:ext cx="8484505" cy="1000595"/>
              </a:xfrm>
              <a:prstGeom prst="rect">
                <a:avLst/>
              </a:prstGeom>
              <a:blipFill>
                <a:blip r:embed="rId3"/>
                <a:stretch>
                  <a:fillRect l="-359" b="-73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C7E8B563-AEE3-4147-A678-A07C374BF4BA}"/>
                  </a:ext>
                </a:extLst>
              </p:cNvPr>
              <p:cNvSpPr/>
              <p:nvPr/>
            </p:nvSpPr>
            <p:spPr>
              <a:xfrm>
                <a:off x="1336037" y="2262010"/>
                <a:ext cx="6263193" cy="10191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【详解】解：把</a:t>
                </a:r>
                <a:r>
                  <a:rPr lang="en-US" altLang="zh-CN" sz="14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（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4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400" kern="100" baseline="-25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），</a:t>
                </a:r>
                <a:r>
                  <a:rPr lang="en-US" altLang="zh-CN" sz="14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（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5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4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400" kern="100" baseline="-25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）代入</a:t>
                </a:r>
                <a:r>
                  <a:rPr lang="en-US" altLang="zh-CN" sz="14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中得</a:t>
                </a:r>
                <a:r>
                  <a:rPr lang="en-US" altLang="zh-CN" sz="14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400" kern="100" baseline="-25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4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400" kern="100" baseline="-25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∵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altLang="zh-CN" sz="14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∴</a:t>
                </a:r>
                <a:r>
                  <a:rPr lang="en-US" altLang="zh-CN" sz="14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400" kern="100" baseline="-25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＞</a:t>
                </a:r>
                <a:r>
                  <a:rPr lang="en-US" altLang="zh-CN" sz="14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400" kern="100" baseline="-25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．故选：</a:t>
                </a:r>
                <a:r>
                  <a:rPr lang="en-US" altLang="zh-CN" sz="14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</a:p>
            </p:txBody>
          </p:sp>
        </mc:Choice>
        <mc:Fallback xmlns="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C7E8B563-AEE3-4147-A678-A07C374BF4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037" y="2262010"/>
                <a:ext cx="6263193" cy="1019125"/>
              </a:xfrm>
              <a:prstGeom prst="rect">
                <a:avLst/>
              </a:prstGeom>
              <a:blipFill>
                <a:blip r:embed="rId4"/>
                <a:stretch>
                  <a:fillRect l="-292" b="-5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笑脸 13">
            <a:extLst>
              <a:ext uri="{FF2B5EF4-FFF2-40B4-BE49-F238E27FC236}">
                <a16:creationId xmlns:a16="http://schemas.microsoft.com/office/drawing/2014/main" id="{395E67A7-C79F-4B91-8236-F9E54CC8C094}"/>
              </a:ext>
            </a:extLst>
          </p:cNvPr>
          <p:cNvSpPr/>
          <p:nvPr/>
        </p:nvSpPr>
        <p:spPr>
          <a:xfrm>
            <a:off x="2583739" y="1738973"/>
            <a:ext cx="314414" cy="378894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8E72BA61-A233-4795-BA4E-EC7C95D93D58}"/>
                  </a:ext>
                </a:extLst>
              </p:cNvPr>
              <p:cNvSpPr/>
              <p:nvPr/>
            </p:nvSpPr>
            <p:spPr>
              <a:xfrm>
                <a:off x="1303284" y="3429000"/>
                <a:ext cx="8456065" cy="13644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．（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2019·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郑州市第八中学初三期中）在反比例函数</a:t>
                </a:r>
                <a14:m>
                  <m:oMath xmlns:m="http://schemas.openxmlformats.org/officeDocument/2006/math"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图像上有三个点</a:t>
                </a:r>
                <a14:m>
                  <m:oMath xmlns:m="http://schemas.openxmlformats.org/officeDocument/2006/math"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CN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14:m>
                  <m:oMath xmlns:m="http://schemas.openxmlformats.org/officeDocument/2006/math"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𝑩</m:t>
                    </m:r>
                    <m:d>
                      <m:d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CN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</m:oMath>
                </a14:m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14:m>
                  <m:oMath xmlns:m="http://schemas.openxmlformats.org/officeDocument/2006/math"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𝑪</m:t>
                    </m:r>
                    <m:d>
                      <m:d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CN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e>
                    </m:d>
                  </m:oMath>
                </a14:m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，若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，则下列结论正确的是（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 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</a:t>
                </a:r>
                <a:endParaRPr lang="zh-CN" altLang="zh-CN" sz="16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  <a:tabLst>
                    <a:tab pos="1318260" algn="l"/>
                    <a:tab pos="2637155" algn="l"/>
                    <a:tab pos="3955415" algn="l"/>
                  </a:tabLst>
                </a:pP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altLang="zh-CN" sz="1600" b="1" kern="1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          </m:t>
                    </m:r>
                  </m:oMath>
                </a14:m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C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D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zh-CN" altLang="zh-CN" sz="16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8E72BA61-A233-4795-BA4E-EC7C95D93D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3284" y="3429000"/>
                <a:ext cx="8456065" cy="1364412"/>
              </a:xfrm>
              <a:prstGeom prst="rect">
                <a:avLst/>
              </a:prstGeom>
              <a:blipFill>
                <a:blip r:embed="rId5"/>
                <a:stretch>
                  <a:fillRect l="-433" b="-49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A2E34326-0A44-4522-BACE-2233892FF6A6}"/>
                  </a:ext>
                </a:extLst>
              </p:cNvPr>
              <p:cNvSpPr/>
              <p:nvPr/>
            </p:nvSpPr>
            <p:spPr>
              <a:xfrm>
                <a:off x="1287636" y="4990141"/>
                <a:ext cx="10467803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【详解】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∵k=-3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＜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反比例函数图像在二四象限，当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＞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时，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随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的增大而增大，当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＜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时，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随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的增大而增大，且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＞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时，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＜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又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∵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4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&lt;0&lt;</m:t>
                    </m:r>
                    <m:sSub>
                      <m:sSubPr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14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CN" sz="1400" b="0" i="0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    </m:t>
                    </m:r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14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CN" sz="14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zh-CN" altLang="zh-CN" sz="1400" kern="1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故选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C.</a:t>
                </a:r>
                <a:endParaRPr lang="zh-CN" altLang="zh-CN" sz="1400" kern="1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A2E34326-0A44-4522-BACE-2233892FF6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636" y="4990141"/>
                <a:ext cx="10467803" cy="1384995"/>
              </a:xfrm>
              <a:prstGeom prst="rect">
                <a:avLst/>
              </a:prstGeom>
              <a:blipFill>
                <a:blip r:embed="rId6"/>
                <a:stretch>
                  <a:fillRect l="-175" b="-35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笑脸 16">
            <a:extLst>
              <a:ext uri="{FF2B5EF4-FFF2-40B4-BE49-F238E27FC236}">
                <a16:creationId xmlns:a16="http://schemas.microsoft.com/office/drawing/2014/main" id="{00FC3D4F-2C85-41FF-8CB5-DB1F950C3557}"/>
              </a:ext>
            </a:extLst>
          </p:cNvPr>
          <p:cNvSpPr/>
          <p:nvPr/>
        </p:nvSpPr>
        <p:spPr>
          <a:xfrm>
            <a:off x="5284785" y="4435025"/>
            <a:ext cx="322289" cy="358387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689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6" grpId="0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FA521F80-E6BB-46E0-9AE2-8D7CC32B3DE7}"/>
              </a:ext>
            </a:extLst>
          </p:cNvPr>
          <p:cNvGrpSpPr/>
          <p:nvPr/>
        </p:nvGrpSpPr>
        <p:grpSpPr>
          <a:xfrm>
            <a:off x="2491604" y="-432350"/>
            <a:ext cx="10242912" cy="7555054"/>
            <a:chOff x="4123114" y="1375187"/>
            <a:chExt cx="5295206" cy="2832844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DE49A049-4AA1-4792-BC07-24C655396FBD}"/>
                </a:ext>
              </a:extLst>
            </p:cNvPr>
            <p:cNvSpPr/>
            <p:nvPr userDrawn="1"/>
          </p:nvSpPr>
          <p:spPr>
            <a:xfrm>
              <a:off x="4846320" y="2041998"/>
              <a:ext cx="4572000" cy="2166033"/>
            </a:xfrm>
            <a:prstGeom prst="rect">
              <a:avLst/>
            </a:prstGeom>
            <a:solidFill>
              <a:sysClr val="windowText" lastClr="000000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D120EF9E-3B09-492B-94B4-6751369C6BE9}"/>
                </a:ext>
              </a:extLst>
            </p:cNvPr>
            <p:cNvSpPr/>
            <p:nvPr userDrawn="1"/>
          </p:nvSpPr>
          <p:spPr>
            <a:xfrm>
              <a:off x="4123114" y="1375187"/>
              <a:ext cx="4572000" cy="2166033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C1BC651-E63E-4845-B758-9CD69DB53D37}"/>
                </a:ext>
              </a:extLst>
            </p:cNvPr>
            <p:cNvSpPr/>
            <p:nvPr userDrawn="1"/>
          </p:nvSpPr>
          <p:spPr>
            <a:xfrm>
              <a:off x="4572000" y="1749260"/>
              <a:ext cx="4572000" cy="2166033"/>
            </a:xfrm>
            <a:prstGeom prst="rect">
              <a:avLst/>
            </a:prstGeom>
            <a:solidFill>
              <a:srgbClr val="ECEBF2"/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D5F3748B-2414-4877-86CE-D72BEECF4FFD}"/>
              </a:ext>
            </a:extLst>
          </p:cNvPr>
          <p:cNvGrpSpPr/>
          <p:nvPr/>
        </p:nvGrpSpPr>
        <p:grpSpPr>
          <a:xfrm>
            <a:off x="444086" y="1421324"/>
            <a:ext cx="2650513" cy="3528923"/>
            <a:chOff x="444086" y="1421324"/>
            <a:chExt cx="2650513" cy="3528923"/>
          </a:xfrm>
        </p:grpSpPr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F4289A2A-7372-49E0-844F-F84192702CC1}"/>
                </a:ext>
              </a:extLst>
            </p:cNvPr>
            <p:cNvGrpSpPr/>
            <p:nvPr/>
          </p:nvGrpSpPr>
          <p:grpSpPr>
            <a:xfrm>
              <a:off x="444086" y="1421324"/>
              <a:ext cx="2650513" cy="2800802"/>
              <a:chOff x="4773208" y="235255"/>
              <a:chExt cx="2650513" cy="2800802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F6005604-2CC5-42E6-875C-A3C7C0EB2B99}"/>
                  </a:ext>
                </a:extLst>
              </p:cNvPr>
              <p:cNvSpPr/>
              <p:nvPr/>
            </p:nvSpPr>
            <p:spPr>
              <a:xfrm>
                <a:off x="4773208" y="235255"/>
                <a:ext cx="1898885" cy="1898884"/>
              </a:xfrm>
              <a:prstGeom prst="ellipse">
                <a:avLst/>
              </a:prstGeom>
              <a:solidFill>
                <a:srgbClr val="FFFEFF"/>
              </a:solidFill>
              <a:ln w="12700" cap="flat" cmpd="sng" algn="ctr">
                <a:noFill/>
                <a:prstDash val="solid"/>
                <a:miter lim="800000"/>
              </a:ln>
              <a:effectLst>
                <a:softEdge rad="317500"/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C0031F2D-6A26-43C9-B70B-AAC721A9513E}"/>
                  </a:ext>
                </a:extLst>
              </p:cNvPr>
              <p:cNvSpPr/>
              <p:nvPr/>
            </p:nvSpPr>
            <p:spPr>
              <a:xfrm>
                <a:off x="5524836" y="1137174"/>
                <a:ext cx="1898885" cy="1898883"/>
              </a:xfrm>
              <a:prstGeom prst="ellipse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>
                <a:softEdge rad="317500"/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FAA93C9D-7B46-41FE-88AD-F0267EDED7A0}"/>
                  </a:ext>
                </a:extLst>
              </p:cNvPr>
              <p:cNvSpPr/>
              <p:nvPr/>
            </p:nvSpPr>
            <p:spPr>
              <a:xfrm>
                <a:off x="5219691" y="600046"/>
                <a:ext cx="1898885" cy="1898883"/>
              </a:xfrm>
              <a:prstGeom prst="ellipse">
                <a:avLst/>
              </a:prstGeom>
              <a:gradFill>
                <a:gsLst>
                  <a:gs pos="0">
                    <a:srgbClr val="ECECEE"/>
                  </a:gs>
                  <a:gs pos="100000">
                    <a:srgbClr val="E8EAF0"/>
                  </a:gs>
                </a:gsLst>
                <a:lin ang="5400000" scaled="1"/>
              </a:gra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4" name="Freeform 5">
                <a:extLst>
                  <a:ext uri="{FF2B5EF4-FFF2-40B4-BE49-F238E27FC236}">
                    <a16:creationId xmlns:a16="http://schemas.microsoft.com/office/drawing/2014/main" id="{8596E096-A97B-45B4-B128-FB49AD970C9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7130" y="1166481"/>
                <a:ext cx="992148" cy="728744"/>
              </a:xfrm>
              <a:custGeom>
                <a:avLst/>
                <a:gdLst>
                  <a:gd name="T0" fmla="*/ 690 w 702"/>
                  <a:gd name="T1" fmla="*/ 144 h 517"/>
                  <a:gd name="T2" fmla="*/ 358 w 702"/>
                  <a:gd name="T3" fmla="*/ 1 h 517"/>
                  <a:gd name="T4" fmla="*/ 351 w 702"/>
                  <a:gd name="T5" fmla="*/ 0 h 517"/>
                  <a:gd name="T6" fmla="*/ 345 w 702"/>
                  <a:gd name="T7" fmla="*/ 1 h 517"/>
                  <a:gd name="T8" fmla="*/ 12 w 702"/>
                  <a:gd name="T9" fmla="*/ 144 h 517"/>
                  <a:gd name="T10" fmla="*/ 0 w 702"/>
                  <a:gd name="T11" fmla="*/ 164 h 517"/>
                  <a:gd name="T12" fmla="*/ 12 w 702"/>
                  <a:gd name="T13" fmla="*/ 183 h 517"/>
                  <a:gd name="T14" fmla="*/ 345 w 702"/>
                  <a:gd name="T15" fmla="*/ 326 h 517"/>
                  <a:gd name="T16" fmla="*/ 358 w 702"/>
                  <a:gd name="T17" fmla="*/ 326 h 517"/>
                  <a:gd name="T18" fmla="*/ 616 w 702"/>
                  <a:gd name="T19" fmla="*/ 215 h 517"/>
                  <a:gd name="T20" fmla="*/ 616 w 702"/>
                  <a:gd name="T21" fmla="*/ 329 h 517"/>
                  <a:gd name="T22" fmla="*/ 593 w 702"/>
                  <a:gd name="T23" fmla="*/ 370 h 517"/>
                  <a:gd name="T24" fmla="*/ 616 w 702"/>
                  <a:gd name="T25" fmla="*/ 412 h 517"/>
                  <a:gd name="T26" fmla="*/ 616 w 702"/>
                  <a:gd name="T27" fmla="*/ 452 h 517"/>
                  <a:gd name="T28" fmla="*/ 650 w 702"/>
                  <a:gd name="T29" fmla="*/ 452 h 517"/>
                  <a:gd name="T30" fmla="*/ 650 w 702"/>
                  <a:gd name="T31" fmla="*/ 412 h 517"/>
                  <a:gd name="T32" fmla="*/ 674 w 702"/>
                  <a:gd name="T33" fmla="*/ 370 h 517"/>
                  <a:gd name="T34" fmla="*/ 650 w 702"/>
                  <a:gd name="T35" fmla="*/ 329 h 517"/>
                  <a:gd name="T36" fmla="*/ 650 w 702"/>
                  <a:gd name="T37" fmla="*/ 200 h 517"/>
                  <a:gd name="T38" fmla="*/ 690 w 702"/>
                  <a:gd name="T39" fmla="*/ 183 h 517"/>
                  <a:gd name="T40" fmla="*/ 702 w 702"/>
                  <a:gd name="T41" fmla="*/ 164 h 517"/>
                  <a:gd name="T42" fmla="*/ 690 w 702"/>
                  <a:gd name="T43" fmla="*/ 144 h 517"/>
                  <a:gd name="T44" fmla="*/ 351 w 702"/>
                  <a:gd name="T45" fmla="*/ 355 h 517"/>
                  <a:gd name="T46" fmla="*/ 336 w 702"/>
                  <a:gd name="T47" fmla="*/ 352 h 517"/>
                  <a:gd name="T48" fmla="*/ 129 w 702"/>
                  <a:gd name="T49" fmla="*/ 262 h 517"/>
                  <a:gd name="T50" fmla="*/ 129 w 702"/>
                  <a:gd name="T51" fmla="*/ 386 h 517"/>
                  <a:gd name="T52" fmla="*/ 327 w 702"/>
                  <a:gd name="T53" fmla="*/ 517 h 517"/>
                  <a:gd name="T54" fmla="*/ 375 w 702"/>
                  <a:gd name="T55" fmla="*/ 517 h 517"/>
                  <a:gd name="T56" fmla="*/ 574 w 702"/>
                  <a:gd name="T57" fmla="*/ 386 h 517"/>
                  <a:gd name="T58" fmla="*/ 574 w 702"/>
                  <a:gd name="T59" fmla="*/ 262 h 517"/>
                  <a:gd name="T60" fmla="*/ 366 w 702"/>
                  <a:gd name="T61" fmla="*/ 352 h 517"/>
                  <a:gd name="T62" fmla="*/ 351 w 702"/>
                  <a:gd name="T63" fmla="*/ 355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02" h="517">
                    <a:moveTo>
                      <a:pt x="690" y="144"/>
                    </a:moveTo>
                    <a:cubicBezTo>
                      <a:pt x="358" y="1"/>
                      <a:pt x="358" y="1"/>
                      <a:pt x="358" y="1"/>
                    </a:cubicBezTo>
                    <a:cubicBezTo>
                      <a:pt x="356" y="0"/>
                      <a:pt x="353" y="0"/>
                      <a:pt x="351" y="0"/>
                    </a:cubicBezTo>
                    <a:cubicBezTo>
                      <a:pt x="349" y="0"/>
                      <a:pt x="347" y="0"/>
                      <a:pt x="345" y="1"/>
                    </a:cubicBezTo>
                    <a:cubicBezTo>
                      <a:pt x="12" y="144"/>
                      <a:pt x="12" y="144"/>
                      <a:pt x="12" y="144"/>
                    </a:cubicBezTo>
                    <a:cubicBezTo>
                      <a:pt x="5" y="147"/>
                      <a:pt x="0" y="155"/>
                      <a:pt x="0" y="164"/>
                    </a:cubicBezTo>
                    <a:cubicBezTo>
                      <a:pt x="0" y="172"/>
                      <a:pt x="5" y="180"/>
                      <a:pt x="12" y="183"/>
                    </a:cubicBezTo>
                    <a:cubicBezTo>
                      <a:pt x="345" y="326"/>
                      <a:pt x="345" y="326"/>
                      <a:pt x="345" y="326"/>
                    </a:cubicBezTo>
                    <a:cubicBezTo>
                      <a:pt x="349" y="328"/>
                      <a:pt x="354" y="328"/>
                      <a:pt x="358" y="326"/>
                    </a:cubicBezTo>
                    <a:cubicBezTo>
                      <a:pt x="616" y="215"/>
                      <a:pt x="616" y="215"/>
                      <a:pt x="616" y="215"/>
                    </a:cubicBezTo>
                    <a:cubicBezTo>
                      <a:pt x="616" y="329"/>
                      <a:pt x="616" y="329"/>
                      <a:pt x="616" y="329"/>
                    </a:cubicBezTo>
                    <a:cubicBezTo>
                      <a:pt x="602" y="336"/>
                      <a:pt x="593" y="352"/>
                      <a:pt x="593" y="370"/>
                    </a:cubicBezTo>
                    <a:cubicBezTo>
                      <a:pt x="593" y="389"/>
                      <a:pt x="602" y="405"/>
                      <a:pt x="616" y="412"/>
                    </a:cubicBezTo>
                    <a:cubicBezTo>
                      <a:pt x="616" y="452"/>
                      <a:pt x="616" y="452"/>
                      <a:pt x="616" y="452"/>
                    </a:cubicBezTo>
                    <a:cubicBezTo>
                      <a:pt x="650" y="452"/>
                      <a:pt x="650" y="452"/>
                      <a:pt x="650" y="452"/>
                    </a:cubicBezTo>
                    <a:cubicBezTo>
                      <a:pt x="650" y="412"/>
                      <a:pt x="650" y="412"/>
                      <a:pt x="650" y="412"/>
                    </a:cubicBezTo>
                    <a:cubicBezTo>
                      <a:pt x="664" y="405"/>
                      <a:pt x="674" y="389"/>
                      <a:pt x="674" y="370"/>
                    </a:cubicBezTo>
                    <a:cubicBezTo>
                      <a:pt x="674" y="352"/>
                      <a:pt x="664" y="336"/>
                      <a:pt x="650" y="329"/>
                    </a:cubicBezTo>
                    <a:cubicBezTo>
                      <a:pt x="650" y="200"/>
                      <a:pt x="650" y="200"/>
                      <a:pt x="650" y="200"/>
                    </a:cubicBezTo>
                    <a:cubicBezTo>
                      <a:pt x="690" y="183"/>
                      <a:pt x="690" y="183"/>
                      <a:pt x="690" y="183"/>
                    </a:cubicBezTo>
                    <a:cubicBezTo>
                      <a:pt x="697" y="180"/>
                      <a:pt x="702" y="172"/>
                      <a:pt x="702" y="164"/>
                    </a:cubicBezTo>
                    <a:cubicBezTo>
                      <a:pt x="702" y="155"/>
                      <a:pt x="697" y="147"/>
                      <a:pt x="690" y="144"/>
                    </a:cubicBezTo>
                    <a:close/>
                    <a:moveTo>
                      <a:pt x="351" y="355"/>
                    </a:moveTo>
                    <a:cubicBezTo>
                      <a:pt x="346" y="355"/>
                      <a:pt x="341" y="354"/>
                      <a:pt x="336" y="352"/>
                    </a:cubicBezTo>
                    <a:cubicBezTo>
                      <a:pt x="129" y="262"/>
                      <a:pt x="129" y="262"/>
                      <a:pt x="129" y="262"/>
                    </a:cubicBezTo>
                    <a:cubicBezTo>
                      <a:pt x="129" y="386"/>
                      <a:pt x="129" y="386"/>
                      <a:pt x="129" y="386"/>
                    </a:cubicBezTo>
                    <a:cubicBezTo>
                      <a:pt x="129" y="487"/>
                      <a:pt x="280" y="517"/>
                      <a:pt x="327" y="517"/>
                    </a:cubicBezTo>
                    <a:cubicBezTo>
                      <a:pt x="375" y="517"/>
                      <a:pt x="375" y="517"/>
                      <a:pt x="375" y="517"/>
                    </a:cubicBezTo>
                    <a:cubicBezTo>
                      <a:pt x="410" y="517"/>
                      <a:pt x="574" y="487"/>
                      <a:pt x="574" y="386"/>
                    </a:cubicBezTo>
                    <a:cubicBezTo>
                      <a:pt x="574" y="262"/>
                      <a:pt x="574" y="262"/>
                      <a:pt x="574" y="262"/>
                    </a:cubicBezTo>
                    <a:cubicBezTo>
                      <a:pt x="366" y="352"/>
                      <a:pt x="366" y="352"/>
                      <a:pt x="366" y="352"/>
                    </a:cubicBezTo>
                    <a:cubicBezTo>
                      <a:pt x="361" y="354"/>
                      <a:pt x="356" y="355"/>
                      <a:pt x="351" y="35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457200"/>
                <a:endParaRPr lang="zh-CN" altLang="en-US" sz="32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9DC60CC1-FA4A-431F-9DE1-6B41B48C6A41}"/>
                </a:ext>
              </a:extLst>
            </p:cNvPr>
            <p:cNvSpPr txBox="1"/>
            <p:nvPr/>
          </p:nvSpPr>
          <p:spPr>
            <a:xfrm>
              <a:off x="644490" y="4180806"/>
              <a:ext cx="244169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09585">
                <a:defRPr/>
              </a:pPr>
              <a:r>
                <a:rPr kumimoji="1" lang="zh-CN" altLang="en-US" sz="4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课后回顾</a:t>
              </a: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3AFE11E2-B1D9-4983-8B70-834EB3BC5292}"/>
              </a:ext>
            </a:extLst>
          </p:cNvPr>
          <p:cNvGrpSpPr/>
          <p:nvPr/>
        </p:nvGrpSpPr>
        <p:grpSpPr>
          <a:xfrm>
            <a:off x="4636568" y="1302460"/>
            <a:ext cx="5709679" cy="826347"/>
            <a:chOff x="3926652" y="1015035"/>
            <a:chExt cx="5709679" cy="826347"/>
          </a:xfrm>
        </p:grpSpPr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6F0FEABF-D860-49C1-8CA8-A4747CF020CB}"/>
                </a:ext>
              </a:extLst>
            </p:cNvPr>
            <p:cNvSpPr txBox="1"/>
            <p:nvPr/>
          </p:nvSpPr>
          <p:spPr>
            <a:xfrm>
              <a:off x="4937609" y="1135821"/>
              <a:ext cx="46987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3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待定系数法求反比例函数</a:t>
              </a:r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9CEB4D1B-CBA8-4FC0-85FD-3957B1F54013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1452AC8C-67A6-4A4C-B4F5-E9A0201BB8BB}"/>
              </a:ext>
            </a:extLst>
          </p:cNvPr>
          <p:cNvGrpSpPr/>
          <p:nvPr/>
        </p:nvGrpSpPr>
        <p:grpSpPr>
          <a:xfrm>
            <a:off x="4636568" y="2875530"/>
            <a:ext cx="6735601" cy="826347"/>
            <a:chOff x="3926652" y="1015035"/>
            <a:chExt cx="6735601" cy="826347"/>
          </a:xfrm>
        </p:grpSpPr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A615A420-9352-4433-82A5-F1AF9D366E1B}"/>
                </a:ext>
              </a:extLst>
            </p:cNvPr>
            <p:cNvSpPr txBox="1"/>
            <p:nvPr/>
          </p:nvSpPr>
          <p:spPr>
            <a:xfrm>
              <a:off x="4937609" y="1220799"/>
              <a:ext cx="5724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利用反比例函数图像和性质解决实际问题</a:t>
              </a:r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A4864EE4-89E9-4418-9739-CDB09E4FAC81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AFF98337-1534-4829-874C-947CF5ED4550}"/>
              </a:ext>
            </a:extLst>
          </p:cNvPr>
          <p:cNvGrpSpPr/>
          <p:nvPr/>
        </p:nvGrpSpPr>
        <p:grpSpPr>
          <a:xfrm>
            <a:off x="4636568" y="4448600"/>
            <a:ext cx="6940785" cy="826347"/>
            <a:chOff x="3926652" y="1015035"/>
            <a:chExt cx="6940785" cy="826347"/>
          </a:xfrm>
        </p:grpSpPr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1FBE8F01-9552-4531-8BB8-84490D68B9D1}"/>
                </a:ext>
              </a:extLst>
            </p:cNvPr>
            <p:cNvSpPr txBox="1"/>
            <p:nvPr/>
          </p:nvSpPr>
          <p:spPr>
            <a:xfrm>
              <a:off x="4937609" y="1155699"/>
              <a:ext cx="59298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8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分析反比例函数图象，解决实际问题</a:t>
              </a: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3220AC32-0852-4A05-9A55-C9B90F2A2EAC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44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 CN Light" panose="02020300000000000000" pitchFamily="18" charset="-122"/>
              <a:ea typeface="思源宋体 CN Light" panose="02020300000000000000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45">
            <a:extLst>
              <a:ext uri="{FF2B5EF4-FFF2-40B4-BE49-F238E27FC236}">
                <a16:creationId xmlns:a16="http://schemas.microsoft.com/office/drawing/2014/main" id="{4494FA83-8004-4DDC-8A14-2B695BEFEEF6}"/>
              </a:ext>
            </a:extLst>
          </p:cNvPr>
          <p:cNvSpPr/>
          <p:nvPr/>
        </p:nvSpPr>
        <p:spPr>
          <a:xfrm>
            <a:off x="-18178" y="1"/>
            <a:ext cx="12210178" cy="6858000"/>
          </a:xfrm>
          <a:prstGeom prst="rect">
            <a:avLst/>
          </a:prstGeom>
          <a:blipFill dpi="0" rotWithShape="1">
            <a:blip r:embed="rId2">
              <a:alphaModFix amt="9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BC75DD88-3FC1-4C1D-AD46-7175E547FB03}"/>
              </a:ext>
            </a:extLst>
          </p:cNvPr>
          <p:cNvGrpSpPr/>
          <p:nvPr/>
        </p:nvGrpSpPr>
        <p:grpSpPr>
          <a:xfrm>
            <a:off x="-383358" y="680116"/>
            <a:ext cx="12502788" cy="5374767"/>
            <a:chOff x="4123114" y="1375187"/>
            <a:chExt cx="5295206" cy="2832844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1DD25F3D-AEFA-4C00-8362-643943749D84}"/>
                </a:ext>
              </a:extLst>
            </p:cNvPr>
            <p:cNvSpPr/>
            <p:nvPr userDrawn="1"/>
          </p:nvSpPr>
          <p:spPr>
            <a:xfrm>
              <a:off x="4846320" y="2041998"/>
              <a:ext cx="4572000" cy="2166033"/>
            </a:xfrm>
            <a:prstGeom prst="rect">
              <a:avLst/>
            </a:prstGeom>
            <a:solidFill>
              <a:sysClr val="windowText" lastClr="000000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B75393FA-D721-4580-9CBF-C67D75B1FA92}"/>
                </a:ext>
              </a:extLst>
            </p:cNvPr>
            <p:cNvSpPr/>
            <p:nvPr userDrawn="1"/>
          </p:nvSpPr>
          <p:spPr>
            <a:xfrm>
              <a:off x="4123114" y="1375187"/>
              <a:ext cx="4572000" cy="2166033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B2FE67A-2AA7-4BF4-A2C2-8DEDF69ADA3D}"/>
                </a:ext>
              </a:extLst>
            </p:cNvPr>
            <p:cNvSpPr/>
            <p:nvPr userDrawn="1"/>
          </p:nvSpPr>
          <p:spPr>
            <a:xfrm>
              <a:off x="4572000" y="1749260"/>
              <a:ext cx="4572000" cy="2166033"/>
            </a:xfrm>
            <a:prstGeom prst="rect">
              <a:avLst/>
            </a:prstGeom>
            <a:solidFill>
              <a:srgbClr val="ECEB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353FE69B-19B6-4242-82EC-BB884C20CB93}"/>
              </a:ext>
            </a:extLst>
          </p:cNvPr>
          <p:cNvSpPr/>
          <p:nvPr/>
        </p:nvSpPr>
        <p:spPr bwMode="auto">
          <a:xfrm>
            <a:off x="3796506" y="4783499"/>
            <a:ext cx="4453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>
              <a:defRPr/>
            </a:pPr>
            <a:r>
              <a:rPr lang="zh-CN" altLang="en-US" sz="1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</a:rPr>
              <a:t>某某中小学 九年级数学下册 第</a:t>
            </a:r>
            <a:r>
              <a:rPr lang="en-US" altLang="zh-CN" sz="1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</a:rPr>
              <a:t>26</a:t>
            </a:r>
            <a:r>
              <a:rPr lang="zh-CN" altLang="en-US" sz="1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</a:rPr>
              <a:t>章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0FA57077-8BB8-4733-88B5-F04728980173}"/>
              </a:ext>
            </a:extLst>
          </p:cNvPr>
          <p:cNvGrpSpPr/>
          <p:nvPr/>
        </p:nvGrpSpPr>
        <p:grpSpPr>
          <a:xfrm>
            <a:off x="3267772" y="5764125"/>
            <a:ext cx="6096908" cy="796368"/>
            <a:chOff x="3340342" y="5793153"/>
            <a:chExt cx="6096908" cy="796368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D33EDDF6-BBE6-436E-B10D-9BF44982FCB4}"/>
                </a:ext>
              </a:extLst>
            </p:cNvPr>
            <p:cNvSpPr/>
            <p:nvPr/>
          </p:nvSpPr>
          <p:spPr>
            <a:xfrm>
              <a:off x="3957712" y="6006671"/>
              <a:ext cx="22437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57200"/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讲授时间：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20XX</a:t>
              </a: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C8E51408-47D2-441B-A1A9-4210F36B53B6}"/>
                </a:ext>
              </a:extLst>
            </p:cNvPr>
            <p:cNvGrpSpPr/>
            <p:nvPr/>
          </p:nvGrpSpPr>
          <p:grpSpPr>
            <a:xfrm>
              <a:off x="3340342" y="5793153"/>
              <a:ext cx="767367" cy="796368"/>
              <a:chOff x="3349030" y="3523033"/>
              <a:chExt cx="563557" cy="584855"/>
            </a:xfrm>
          </p:grpSpPr>
          <p:grpSp>
            <p:nvGrpSpPr>
              <p:cNvPr id="13" name="组合 12">
                <a:extLst>
                  <a:ext uri="{FF2B5EF4-FFF2-40B4-BE49-F238E27FC236}">
                    <a16:creationId xmlns:a16="http://schemas.microsoft.com/office/drawing/2014/main" id="{E883A8DB-1835-414A-8FD6-F68D8D50D72C}"/>
                  </a:ext>
                </a:extLst>
              </p:cNvPr>
              <p:cNvGrpSpPr/>
              <p:nvPr/>
            </p:nvGrpSpPr>
            <p:grpSpPr>
              <a:xfrm>
                <a:off x="3349030" y="3523033"/>
                <a:ext cx="563557" cy="584855"/>
                <a:chOff x="3065803" y="729731"/>
                <a:chExt cx="3479126" cy="3610618"/>
              </a:xfrm>
            </p:grpSpPr>
            <p:sp>
              <p:nvSpPr>
                <p:cNvPr id="17" name="椭圆 16">
                  <a:extLst>
                    <a:ext uri="{FF2B5EF4-FFF2-40B4-BE49-F238E27FC236}">
                      <a16:creationId xmlns:a16="http://schemas.microsoft.com/office/drawing/2014/main" id="{7AC38916-7C08-4312-8A36-19172CF68EC9}"/>
                    </a:ext>
                  </a:extLst>
                </p:cNvPr>
                <p:cNvSpPr/>
                <p:nvPr/>
              </p:nvSpPr>
              <p:spPr>
                <a:xfrm>
                  <a:off x="3065803" y="729731"/>
                  <a:ext cx="2867461" cy="2867468"/>
                </a:xfrm>
                <a:prstGeom prst="ellipse">
                  <a:avLst/>
                </a:prstGeom>
                <a:solidFill>
                  <a:srgbClr val="FFFEFF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softEdge rad="63500"/>
                </a:effectLst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32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  <p:sp>
              <p:nvSpPr>
                <p:cNvPr id="18" name="椭圆 17">
                  <a:extLst>
                    <a:ext uri="{FF2B5EF4-FFF2-40B4-BE49-F238E27FC236}">
                      <a16:creationId xmlns:a16="http://schemas.microsoft.com/office/drawing/2014/main" id="{5B8E6A7B-181A-4D2C-B7E6-0CF09D916F02}"/>
                    </a:ext>
                  </a:extLst>
                </p:cNvPr>
                <p:cNvSpPr/>
                <p:nvPr/>
              </p:nvSpPr>
              <p:spPr>
                <a:xfrm>
                  <a:off x="3677462" y="1472888"/>
                  <a:ext cx="2867467" cy="2867461"/>
                </a:xfrm>
                <a:prstGeom prst="ellipse">
                  <a:avLst/>
                </a:prstGeom>
                <a:solidFill>
                  <a:sysClr val="windowText" lastClr="000000">
                    <a:lumMod val="65000"/>
                    <a:lumOff val="3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softEdge rad="63500"/>
                </a:effectLst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32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  <p:sp>
              <p:nvSpPr>
                <p:cNvPr id="19" name="椭圆 18">
                  <a:extLst>
                    <a:ext uri="{FF2B5EF4-FFF2-40B4-BE49-F238E27FC236}">
                      <a16:creationId xmlns:a16="http://schemas.microsoft.com/office/drawing/2014/main" id="{365BFF73-05A1-4571-A696-C61C82C107E3}"/>
                    </a:ext>
                  </a:extLst>
                </p:cNvPr>
                <p:cNvSpPr/>
                <p:nvPr/>
              </p:nvSpPr>
              <p:spPr>
                <a:xfrm>
                  <a:off x="3288176" y="919103"/>
                  <a:ext cx="2867466" cy="2867463"/>
                </a:xfrm>
                <a:prstGeom prst="ellipse">
                  <a:avLst/>
                </a:prstGeom>
                <a:gradFill>
                  <a:gsLst>
                    <a:gs pos="0">
                      <a:srgbClr val="ECECEE"/>
                    </a:gs>
                    <a:gs pos="100000">
                      <a:srgbClr val="E8EAF0"/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32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</p:grpSp>
          <p:grpSp>
            <p:nvGrpSpPr>
              <p:cNvPr id="14" name="Group 4">
                <a:extLst>
                  <a:ext uri="{FF2B5EF4-FFF2-40B4-BE49-F238E27FC236}">
                    <a16:creationId xmlns:a16="http://schemas.microsoft.com/office/drawing/2014/main" id="{81200567-70BF-46AA-96E4-3483BAABC92D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511560" y="3699760"/>
                <a:ext cx="236618" cy="231960"/>
                <a:chOff x="2498" y="1246"/>
                <a:chExt cx="762" cy="747"/>
              </a:xfrm>
              <a:solidFill>
                <a:srgbClr val="8F93A1"/>
              </a:solidFill>
            </p:grpSpPr>
            <p:sp>
              <p:nvSpPr>
                <p:cNvPr id="15" name="Freeform 5">
                  <a:extLst>
                    <a:ext uri="{FF2B5EF4-FFF2-40B4-BE49-F238E27FC236}">
                      <a16:creationId xmlns:a16="http://schemas.microsoft.com/office/drawing/2014/main" id="{126008FB-E984-4840-90DB-0EBDFE6D59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34" y="1251"/>
                  <a:ext cx="426" cy="440"/>
                </a:xfrm>
                <a:custGeom>
                  <a:avLst/>
                  <a:gdLst>
                    <a:gd name="T0" fmla="*/ 297 w 349"/>
                    <a:gd name="T1" fmla="*/ 0 h 362"/>
                    <a:gd name="T2" fmla="*/ 19 w 349"/>
                    <a:gd name="T3" fmla="*/ 0 h 362"/>
                    <a:gd name="T4" fmla="*/ 0 w 349"/>
                    <a:gd name="T5" fmla="*/ 20 h 362"/>
                    <a:gd name="T6" fmla="*/ 19 w 349"/>
                    <a:gd name="T7" fmla="*/ 39 h 362"/>
                    <a:gd name="T8" fmla="*/ 297 w 349"/>
                    <a:gd name="T9" fmla="*/ 39 h 362"/>
                    <a:gd name="T10" fmla="*/ 310 w 349"/>
                    <a:gd name="T11" fmla="*/ 52 h 362"/>
                    <a:gd name="T12" fmla="*/ 310 w 349"/>
                    <a:gd name="T13" fmla="*/ 310 h 362"/>
                    <a:gd name="T14" fmla="*/ 297 w 349"/>
                    <a:gd name="T15" fmla="*/ 322 h 362"/>
                    <a:gd name="T16" fmla="*/ 19 w 349"/>
                    <a:gd name="T17" fmla="*/ 322 h 362"/>
                    <a:gd name="T18" fmla="*/ 0 w 349"/>
                    <a:gd name="T19" fmla="*/ 342 h 362"/>
                    <a:gd name="T20" fmla="*/ 19 w 349"/>
                    <a:gd name="T21" fmla="*/ 362 h 362"/>
                    <a:gd name="T22" fmla="*/ 297 w 349"/>
                    <a:gd name="T23" fmla="*/ 362 h 362"/>
                    <a:gd name="T24" fmla="*/ 349 w 349"/>
                    <a:gd name="T25" fmla="*/ 310 h 362"/>
                    <a:gd name="T26" fmla="*/ 349 w 349"/>
                    <a:gd name="T27" fmla="*/ 52 h 362"/>
                    <a:gd name="T28" fmla="*/ 297 w 349"/>
                    <a:gd name="T29" fmla="*/ 0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49" h="362">
                      <a:moveTo>
                        <a:pt x="297" y="0"/>
                      </a:move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9" y="0"/>
                        <a:pt x="0" y="9"/>
                        <a:pt x="0" y="20"/>
                      </a:cubicBezTo>
                      <a:cubicBezTo>
                        <a:pt x="0" y="31"/>
                        <a:pt x="9" y="39"/>
                        <a:pt x="19" y="39"/>
                      </a:cubicBezTo>
                      <a:cubicBezTo>
                        <a:pt x="297" y="39"/>
                        <a:pt x="297" y="39"/>
                        <a:pt x="297" y="39"/>
                      </a:cubicBezTo>
                      <a:cubicBezTo>
                        <a:pt x="304" y="39"/>
                        <a:pt x="310" y="45"/>
                        <a:pt x="310" y="52"/>
                      </a:cubicBezTo>
                      <a:cubicBezTo>
                        <a:pt x="310" y="310"/>
                        <a:pt x="310" y="310"/>
                        <a:pt x="310" y="310"/>
                      </a:cubicBezTo>
                      <a:cubicBezTo>
                        <a:pt x="310" y="317"/>
                        <a:pt x="304" y="322"/>
                        <a:pt x="297" y="322"/>
                      </a:cubicBezTo>
                      <a:cubicBezTo>
                        <a:pt x="19" y="322"/>
                        <a:pt x="19" y="322"/>
                        <a:pt x="19" y="322"/>
                      </a:cubicBezTo>
                      <a:cubicBezTo>
                        <a:pt x="9" y="322"/>
                        <a:pt x="0" y="331"/>
                        <a:pt x="0" y="342"/>
                      </a:cubicBezTo>
                      <a:cubicBezTo>
                        <a:pt x="0" y="353"/>
                        <a:pt x="9" y="362"/>
                        <a:pt x="19" y="362"/>
                      </a:cubicBezTo>
                      <a:cubicBezTo>
                        <a:pt x="297" y="362"/>
                        <a:pt x="297" y="362"/>
                        <a:pt x="297" y="362"/>
                      </a:cubicBezTo>
                      <a:cubicBezTo>
                        <a:pt x="326" y="362"/>
                        <a:pt x="349" y="338"/>
                        <a:pt x="349" y="310"/>
                      </a:cubicBezTo>
                      <a:cubicBezTo>
                        <a:pt x="349" y="52"/>
                        <a:pt x="349" y="52"/>
                        <a:pt x="349" y="52"/>
                      </a:cubicBezTo>
                      <a:cubicBezTo>
                        <a:pt x="349" y="24"/>
                        <a:pt x="326" y="0"/>
                        <a:pt x="29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32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  <p:sp>
              <p:nvSpPr>
                <p:cNvPr id="16" name="Freeform 6">
                  <a:extLst>
                    <a:ext uri="{FF2B5EF4-FFF2-40B4-BE49-F238E27FC236}">
                      <a16:creationId xmlns:a16="http://schemas.microsoft.com/office/drawing/2014/main" id="{6E2E3399-250E-4215-8E2A-46044AC21D1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498" y="1246"/>
                  <a:ext cx="673" cy="747"/>
                </a:xfrm>
                <a:custGeom>
                  <a:avLst/>
                  <a:gdLst>
                    <a:gd name="T0" fmla="*/ 423 w 551"/>
                    <a:gd name="T1" fmla="*/ 309 h 614"/>
                    <a:gd name="T2" fmla="*/ 456 w 551"/>
                    <a:gd name="T3" fmla="*/ 222 h 614"/>
                    <a:gd name="T4" fmla="*/ 507 w 551"/>
                    <a:gd name="T5" fmla="*/ 256 h 614"/>
                    <a:gd name="T6" fmla="*/ 549 w 551"/>
                    <a:gd name="T7" fmla="*/ 93 h 614"/>
                    <a:gd name="T8" fmla="*/ 510 w 551"/>
                    <a:gd name="T9" fmla="*/ 86 h 614"/>
                    <a:gd name="T10" fmla="*/ 459 w 551"/>
                    <a:gd name="T11" fmla="*/ 171 h 614"/>
                    <a:gd name="T12" fmla="*/ 427 w 551"/>
                    <a:gd name="T13" fmla="*/ 180 h 614"/>
                    <a:gd name="T14" fmla="*/ 399 w 551"/>
                    <a:gd name="T15" fmla="*/ 237 h 614"/>
                    <a:gd name="T16" fmla="*/ 369 w 551"/>
                    <a:gd name="T17" fmla="*/ 263 h 614"/>
                    <a:gd name="T18" fmla="*/ 419 w 551"/>
                    <a:gd name="T19" fmla="*/ 310 h 614"/>
                    <a:gd name="T20" fmla="*/ 218 w 551"/>
                    <a:gd name="T21" fmla="*/ 85 h 614"/>
                    <a:gd name="T22" fmla="*/ 48 w 551"/>
                    <a:gd name="T23" fmla="*/ 85 h 614"/>
                    <a:gd name="T24" fmla="*/ 133 w 551"/>
                    <a:gd name="T25" fmla="*/ 39 h 614"/>
                    <a:gd name="T26" fmla="*/ 133 w 551"/>
                    <a:gd name="T27" fmla="*/ 132 h 614"/>
                    <a:gd name="T28" fmla="*/ 133 w 551"/>
                    <a:gd name="T29" fmla="*/ 39 h 614"/>
                    <a:gd name="T30" fmla="*/ 296 w 551"/>
                    <a:gd name="T31" fmla="*/ 183 h 614"/>
                    <a:gd name="T32" fmla="*/ 12 w 551"/>
                    <a:gd name="T33" fmla="*/ 196 h 614"/>
                    <a:gd name="T34" fmla="*/ 6 w 551"/>
                    <a:gd name="T35" fmla="*/ 381 h 614"/>
                    <a:gd name="T36" fmla="*/ 47 w 551"/>
                    <a:gd name="T37" fmla="*/ 430 h 614"/>
                    <a:gd name="T38" fmla="*/ 60 w 551"/>
                    <a:gd name="T39" fmla="*/ 562 h 614"/>
                    <a:gd name="T40" fmla="*/ 117 w 551"/>
                    <a:gd name="T41" fmla="*/ 614 h 614"/>
                    <a:gd name="T42" fmla="*/ 206 w 551"/>
                    <a:gd name="T43" fmla="*/ 562 h 614"/>
                    <a:gd name="T44" fmla="*/ 235 w 551"/>
                    <a:gd name="T45" fmla="*/ 298 h 614"/>
                    <a:gd name="T46" fmla="*/ 343 w 551"/>
                    <a:gd name="T47" fmla="*/ 230 h 614"/>
                    <a:gd name="T48" fmla="*/ 224 w 551"/>
                    <a:gd name="T49" fmla="*/ 261 h 614"/>
                    <a:gd name="T50" fmla="*/ 167 w 551"/>
                    <a:gd name="T51" fmla="*/ 559 h 614"/>
                    <a:gd name="T52" fmla="*/ 117 w 551"/>
                    <a:gd name="T53" fmla="*/ 575 h 614"/>
                    <a:gd name="T54" fmla="*/ 88 w 551"/>
                    <a:gd name="T55" fmla="*/ 429 h 614"/>
                    <a:gd name="T56" fmla="*/ 46 w 551"/>
                    <a:gd name="T57" fmla="*/ 382 h 614"/>
                    <a:gd name="T58" fmla="*/ 40 w 551"/>
                    <a:gd name="T59" fmla="*/ 226 h 614"/>
                    <a:gd name="T60" fmla="*/ 43 w 551"/>
                    <a:gd name="T61" fmla="*/ 222 h 614"/>
                    <a:gd name="T62" fmla="*/ 304 w 551"/>
                    <a:gd name="T63" fmla="*/ 230 h 6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51" h="614">
                      <a:moveTo>
                        <a:pt x="419" y="310"/>
                      </a:moveTo>
                      <a:cubicBezTo>
                        <a:pt x="420" y="310"/>
                        <a:pt x="422" y="310"/>
                        <a:pt x="423" y="309"/>
                      </a:cubicBezTo>
                      <a:cubicBezTo>
                        <a:pt x="430" y="308"/>
                        <a:pt x="436" y="302"/>
                        <a:pt x="438" y="295"/>
                      </a:cubicBezTo>
                      <a:cubicBezTo>
                        <a:pt x="456" y="222"/>
                        <a:pt x="456" y="222"/>
                        <a:pt x="456" y="222"/>
                      </a:cubicBezTo>
                      <a:cubicBezTo>
                        <a:pt x="488" y="252"/>
                        <a:pt x="488" y="252"/>
                        <a:pt x="488" y="252"/>
                      </a:cubicBezTo>
                      <a:cubicBezTo>
                        <a:pt x="493" y="257"/>
                        <a:pt x="501" y="258"/>
                        <a:pt x="507" y="256"/>
                      </a:cubicBezTo>
                      <a:cubicBezTo>
                        <a:pt x="514" y="254"/>
                        <a:pt x="519" y="248"/>
                        <a:pt x="521" y="241"/>
                      </a:cubicBezTo>
                      <a:cubicBezTo>
                        <a:pt x="549" y="93"/>
                        <a:pt x="549" y="93"/>
                        <a:pt x="549" y="93"/>
                      </a:cubicBezTo>
                      <a:cubicBezTo>
                        <a:pt x="551" y="82"/>
                        <a:pt x="544" y="72"/>
                        <a:pt x="533" y="70"/>
                      </a:cubicBezTo>
                      <a:cubicBezTo>
                        <a:pt x="523" y="68"/>
                        <a:pt x="512" y="75"/>
                        <a:pt x="510" y="86"/>
                      </a:cubicBezTo>
                      <a:cubicBezTo>
                        <a:pt x="489" y="199"/>
                        <a:pt x="489" y="199"/>
                        <a:pt x="489" y="199"/>
                      </a:cubicBezTo>
                      <a:cubicBezTo>
                        <a:pt x="459" y="171"/>
                        <a:pt x="459" y="171"/>
                        <a:pt x="459" y="171"/>
                      </a:cubicBezTo>
                      <a:cubicBezTo>
                        <a:pt x="454" y="166"/>
                        <a:pt x="447" y="164"/>
                        <a:pt x="441" y="166"/>
                      </a:cubicBezTo>
                      <a:cubicBezTo>
                        <a:pt x="434" y="168"/>
                        <a:pt x="429" y="173"/>
                        <a:pt x="427" y="180"/>
                      </a:cubicBezTo>
                      <a:cubicBezTo>
                        <a:pt x="409" y="249"/>
                        <a:pt x="409" y="249"/>
                        <a:pt x="409" y="249"/>
                      </a:cubicBezTo>
                      <a:cubicBezTo>
                        <a:pt x="399" y="237"/>
                        <a:pt x="399" y="237"/>
                        <a:pt x="399" y="237"/>
                      </a:cubicBezTo>
                      <a:cubicBezTo>
                        <a:pt x="392" y="229"/>
                        <a:pt x="379" y="228"/>
                        <a:pt x="371" y="235"/>
                      </a:cubicBezTo>
                      <a:cubicBezTo>
                        <a:pt x="363" y="242"/>
                        <a:pt x="362" y="254"/>
                        <a:pt x="369" y="263"/>
                      </a:cubicBezTo>
                      <a:cubicBezTo>
                        <a:pt x="404" y="303"/>
                        <a:pt x="404" y="303"/>
                        <a:pt x="404" y="303"/>
                      </a:cubicBezTo>
                      <a:cubicBezTo>
                        <a:pt x="408" y="307"/>
                        <a:pt x="413" y="310"/>
                        <a:pt x="419" y="310"/>
                      </a:cubicBezTo>
                      <a:close/>
                      <a:moveTo>
                        <a:pt x="133" y="171"/>
                      </a:moveTo>
                      <a:cubicBezTo>
                        <a:pt x="180" y="171"/>
                        <a:pt x="218" y="132"/>
                        <a:pt x="218" y="85"/>
                      </a:cubicBezTo>
                      <a:cubicBezTo>
                        <a:pt x="218" y="38"/>
                        <a:pt x="180" y="0"/>
                        <a:pt x="133" y="0"/>
                      </a:cubicBezTo>
                      <a:cubicBezTo>
                        <a:pt x="86" y="0"/>
                        <a:pt x="48" y="38"/>
                        <a:pt x="48" y="85"/>
                      </a:cubicBezTo>
                      <a:cubicBezTo>
                        <a:pt x="48" y="132"/>
                        <a:pt x="86" y="171"/>
                        <a:pt x="133" y="171"/>
                      </a:cubicBezTo>
                      <a:close/>
                      <a:moveTo>
                        <a:pt x="133" y="39"/>
                      </a:moveTo>
                      <a:cubicBezTo>
                        <a:pt x="158" y="39"/>
                        <a:pt x="179" y="60"/>
                        <a:pt x="179" y="85"/>
                      </a:cubicBezTo>
                      <a:cubicBezTo>
                        <a:pt x="179" y="111"/>
                        <a:pt x="159" y="132"/>
                        <a:pt x="133" y="132"/>
                      </a:cubicBezTo>
                      <a:cubicBezTo>
                        <a:pt x="107" y="132"/>
                        <a:pt x="87" y="111"/>
                        <a:pt x="87" y="85"/>
                      </a:cubicBezTo>
                      <a:cubicBezTo>
                        <a:pt x="87" y="60"/>
                        <a:pt x="108" y="39"/>
                        <a:pt x="133" y="39"/>
                      </a:cubicBezTo>
                      <a:close/>
                      <a:moveTo>
                        <a:pt x="343" y="230"/>
                      </a:moveTo>
                      <a:cubicBezTo>
                        <a:pt x="343" y="204"/>
                        <a:pt x="322" y="183"/>
                        <a:pt x="296" y="183"/>
                      </a:cubicBezTo>
                      <a:cubicBezTo>
                        <a:pt x="43" y="183"/>
                        <a:pt x="43" y="183"/>
                        <a:pt x="43" y="183"/>
                      </a:cubicBezTo>
                      <a:cubicBezTo>
                        <a:pt x="31" y="183"/>
                        <a:pt x="21" y="188"/>
                        <a:pt x="12" y="196"/>
                      </a:cubicBezTo>
                      <a:cubicBezTo>
                        <a:pt x="4" y="204"/>
                        <a:pt x="0" y="215"/>
                        <a:pt x="1" y="227"/>
                      </a:cubicBezTo>
                      <a:cubicBezTo>
                        <a:pt x="6" y="381"/>
                        <a:pt x="6" y="381"/>
                        <a:pt x="6" y="381"/>
                      </a:cubicBezTo>
                      <a:cubicBezTo>
                        <a:pt x="7" y="394"/>
                        <a:pt x="13" y="407"/>
                        <a:pt x="24" y="414"/>
                      </a:cubicBezTo>
                      <a:cubicBezTo>
                        <a:pt x="47" y="430"/>
                        <a:pt x="47" y="430"/>
                        <a:pt x="47" y="430"/>
                      </a:cubicBezTo>
                      <a:cubicBezTo>
                        <a:pt x="48" y="430"/>
                        <a:pt x="49" y="431"/>
                        <a:pt x="49" y="432"/>
                      </a:cubicBezTo>
                      <a:cubicBezTo>
                        <a:pt x="60" y="562"/>
                        <a:pt x="60" y="562"/>
                        <a:pt x="60" y="562"/>
                      </a:cubicBezTo>
                      <a:cubicBezTo>
                        <a:pt x="61" y="576"/>
                        <a:pt x="68" y="589"/>
                        <a:pt x="78" y="599"/>
                      </a:cubicBezTo>
                      <a:cubicBezTo>
                        <a:pt x="89" y="609"/>
                        <a:pt x="103" y="614"/>
                        <a:pt x="117" y="614"/>
                      </a:cubicBezTo>
                      <a:cubicBezTo>
                        <a:pt x="149" y="614"/>
                        <a:pt x="149" y="614"/>
                        <a:pt x="149" y="614"/>
                      </a:cubicBezTo>
                      <a:cubicBezTo>
                        <a:pt x="178" y="614"/>
                        <a:pt x="203" y="592"/>
                        <a:pt x="206" y="562"/>
                      </a:cubicBezTo>
                      <a:cubicBezTo>
                        <a:pt x="233" y="301"/>
                        <a:pt x="233" y="301"/>
                        <a:pt x="233" y="301"/>
                      </a:cubicBezTo>
                      <a:cubicBezTo>
                        <a:pt x="233" y="299"/>
                        <a:pt x="234" y="298"/>
                        <a:pt x="235" y="298"/>
                      </a:cubicBezTo>
                      <a:cubicBezTo>
                        <a:pt x="310" y="275"/>
                        <a:pt x="310" y="275"/>
                        <a:pt x="310" y="275"/>
                      </a:cubicBezTo>
                      <a:cubicBezTo>
                        <a:pt x="330" y="269"/>
                        <a:pt x="343" y="251"/>
                        <a:pt x="343" y="230"/>
                      </a:cubicBezTo>
                      <a:close/>
                      <a:moveTo>
                        <a:pt x="299" y="238"/>
                      </a:moveTo>
                      <a:cubicBezTo>
                        <a:pt x="224" y="261"/>
                        <a:pt x="224" y="261"/>
                        <a:pt x="224" y="261"/>
                      </a:cubicBezTo>
                      <a:cubicBezTo>
                        <a:pt x="207" y="266"/>
                        <a:pt x="196" y="280"/>
                        <a:pt x="194" y="297"/>
                      </a:cubicBezTo>
                      <a:cubicBezTo>
                        <a:pt x="167" y="559"/>
                        <a:pt x="167" y="559"/>
                        <a:pt x="167" y="559"/>
                      </a:cubicBezTo>
                      <a:cubicBezTo>
                        <a:pt x="166" y="568"/>
                        <a:pt x="158" y="575"/>
                        <a:pt x="149" y="575"/>
                      </a:cubicBezTo>
                      <a:cubicBezTo>
                        <a:pt x="117" y="575"/>
                        <a:pt x="117" y="575"/>
                        <a:pt x="117" y="575"/>
                      </a:cubicBezTo>
                      <a:cubicBezTo>
                        <a:pt x="107" y="575"/>
                        <a:pt x="100" y="568"/>
                        <a:pt x="99" y="558"/>
                      </a:cubicBezTo>
                      <a:cubicBezTo>
                        <a:pt x="88" y="429"/>
                        <a:pt x="88" y="429"/>
                        <a:pt x="88" y="429"/>
                      </a:cubicBezTo>
                      <a:cubicBezTo>
                        <a:pt x="87" y="416"/>
                        <a:pt x="80" y="405"/>
                        <a:pt x="69" y="398"/>
                      </a:cubicBezTo>
                      <a:cubicBezTo>
                        <a:pt x="46" y="382"/>
                        <a:pt x="46" y="382"/>
                        <a:pt x="46" y="382"/>
                      </a:cubicBezTo>
                      <a:cubicBezTo>
                        <a:pt x="46" y="382"/>
                        <a:pt x="45" y="381"/>
                        <a:pt x="45" y="380"/>
                      </a:cubicBezTo>
                      <a:cubicBezTo>
                        <a:pt x="40" y="226"/>
                        <a:pt x="40" y="226"/>
                        <a:pt x="40" y="226"/>
                      </a:cubicBezTo>
                      <a:cubicBezTo>
                        <a:pt x="40" y="225"/>
                        <a:pt x="40" y="224"/>
                        <a:pt x="41" y="223"/>
                      </a:cubicBezTo>
                      <a:cubicBezTo>
                        <a:pt x="41" y="223"/>
                        <a:pt x="42" y="222"/>
                        <a:pt x="43" y="222"/>
                      </a:cubicBezTo>
                      <a:cubicBezTo>
                        <a:pt x="296" y="222"/>
                        <a:pt x="296" y="222"/>
                        <a:pt x="296" y="222"/>
                      </a:cubicBezTo>
                      <a:cubicBezTo>
                        <a:pt x="301" y="222"/>
                        <a:pt x="304" y="226"/>
                        <a:pt x="304" y="230"/>
                      </a:cubicBezTo>
                      <a:cubicBezTo>
                        <a:pt x="304" y="234"/>
                        <a:pt x="302" y="237"/>
                        <a:pt x="299" y="23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32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</p:grpSp>
        </p:grp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57C5EDE9-FFF3-4E14-8C79-F0C1599102E0}"/>
                </a:ext>
              </a:extLst>
            </p:cNvPr>
            <p:cNvSpPr/>
            <p:nvPr/>
          </p:nvSpPr>
          <p:spPr>
            <a:xfrm>
              <a:off x="7193499" y="5993971"/>
              <a:ext cx="22437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57200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主讲老师：</a:t>
              </a:r>
              <a:r>
                <a: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xippt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2F613D3F-55B6-4B54-B4FB-8A0206A0D52B}"/>
                </a:ext>
              </a:extLst>
            </p:cNvPr>
            <p:cNvGrpSpPr/>
            <p:nvPr/>
          </p:nvGrpSpPr>
          <p:grpSpPr>
            <a:xfrm>
              <a:off x="6407204" y="5793153"/>
              <a:ext cx="767367" cy="796368"/>
              <a:chOff x="3065803" y="729731"/>
              <a:chExt cx="3479126" cy="3610618"/>
            </a:xfrm>
          </p:grpSpPr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61E3F297-DF4E-48E5-9363-FD278939EB00}"/>
                  </a:ext>
                </a:extLst>
              </p:cNvPr>
              <p:cNvSpPr/>
              <p:nvPr/>
            </p:nvSpPr>
            <p:spPr>
              <a:xfrm>
                <a:off x="3065803" y="729731"/>
                <a:ext cx="2867461" cy="2867468"/>
              </a:xfrm>
              <a:prstGeom prst="ellipse">
                <a:avLst/>
              </a:prstGeom>
              <a:solidFill>
                <a:srgbClr val="FFFEFF"/>
              </a:solidFill>
              <a:ln w="12700" cap="flat" cmpd="sng" algn="ctr">
                <a:noFill/>
                <a:prstDash val="solid"/>
                <a:miter lim="800000"/>
              </a:ln>
              <a:effectLst>
                <a:softEdge rad="63500"/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C0C0B6A0-AABA-4FF6-B7F3-6C14978AC0E3}"/>
                  </a:ext>
                </a:extLst>
              </p:cNvPr>
              <p:cNvSpPr/>
              <p:nvPr/>
            </p:nvSpPr>
            <p:spPr>
              <a:xfrm>
                <a:off x="3677462" y="1472888"/>
                <a:ext cx="2867467" cy="2867461"/>
              </a:xfrm>
              <a:prstGeom prst="ellipse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>
                <a:softEdge rad="63500"/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8388F238-6CCD-436D-8982-F4AB306198F9}"/>
                  </a:ext>
                </a:extLst>
              </p:cNvPr>
              <p:cNvSpPr/>
              <p:nvPr/>
            </p:nvSpPr>
            <p:spPr>
              <a:xfrm>
                <a:off x="3288176" y="919103"/>
                <a:ext cx="2867466" cy="2867463"/>
              </a:xfrm>
              <a:prstGeom prst="ellipse">
                <a:avLst/>
              </a:prstGeom>
              <a:gradFill>
                <a:gsLst>
                  <a:gs pos="0">
                    <a:srgbClr val="ECECEE"/>
                  </a:gs>
                  <a:gs pos="100000">
                    <a:srgbClr val="E8EAF0"/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BAA8BD3E-B0A9-489B-8BB0-50E79769E3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37560" y="5989637"/>
              <a:ext cx="281256" cy="327200"/>
            </a:xfrm>
            <a:custGeom>
              <a:avLst/>
              <a:gdLst>
                <a:gd name="T0" fmla="*/ 688 w 701"/>
                <a:gd name="T1" fmla="*/ 820 h 820"/>
                <a:gd name="T2" fmla="*/ 21 w 701"/>
                <a:gd name="T3" fmla="*/ 820 h 820"/>
                <a:gd name="T4" fmla="*/ 0 w 701"/>
                <a:gd name="T5" fmla="*/ 800 h 820"/>
                <a:gd name="T6" fmla="*/ 99 w 701"/>
                <a:gd name="T7" fmla="*/ 512 h 820"/>
                <a:gd name="T8" fmla="*/ 113 w 701"/>
                <a:gd name="T9" fmla="*/ 507 h 820"/>
                <a:gd name="T10" fmla="*/ 204 w 701"/>
                <a:gd name="T11" fmla="*/ 549 h 820"/>
                <a:gd name="T12" fmla="*/ 58 w 701"/>
                <a:gd name="T13" fmla="*/ 665 h 820"/>
                <a:gd name="T14" fmla="*/ 655 w 701"/>
                <a:gd name="T15" fmla="*/ 779 h 820"/>
                <a:gd name="T16" fmla="*/ 573 w 701"/>
                <a:gd name="T17" fmla="*/ 548 h 820"/>
                <a:gd name="T18" fmla="*/ 477 w 701"/>
                <a:gd name="T19" fmla="*/ 507 h 820"/>
                <a:gd name="T20" fmla="*/ 595 w 701"/>
                <a:gd name="T21" fmla="*/ 509 h 820"/>
                <a:gd name="T22" fmla="*/ 696 w 701"/>
                <a:gd name="T23" fmla="*/ 807 h 820"/>
                <a:gd name="T24" fmla="*/ 300 w 701"/>
                <a:gd name="T25" fmla="*/ 711 h 820"/>
                <a:gd name="T26" fmla="*/ 322 w 701"/>
                <a:gd name="T27" fmla="*/ 547 h 820"/>
                <a:gd name="T28" fmla="*/ 381 w 701"/>
                <a:gd name="T29" fmla="*/ 525 h 820"/>
                <a:gd name="T30" fmla="*/ 369 w 701"/>
                <a:gd name="T31" fmla="*/ 569 h 820"/>
                <a:gd name="T32" fmla="*/ 354 w 701"/>
                <a:gd name="T33" fmla="*/ 752 h 820"/>
                <a:gd name="T34" fmla="*/ 454 w 701"/>
                <a:gd name="T35" fmla="*/ 452 h 820"/>
                <a:gd name="T36" fmla="*/ 345 w 701"/>
                <a:gd name="T37" fmla="*/ 508 h 820"/>
                <a:gd name="T38" fmla="*/ 239 w 701"/>
                <a:gd name="T39" fmla="*/ 455 h 820"/>
                <a:gd name="T40" fmla="*/ 149 w 701"/>
                <a:gd name="T41" fmla="*/ 309 h 820"/>
                <a:gd name="T42" fmla="*/ 139 w 701"/>
                <a:gd name="T43" fmla="*/ 236 h 820"/>
                <a:gd name="T44" fmla="*/ 156 w 701"/>
                <a:gd name="T45" fmla="*/ 226 h 820"/>
                <a:gd name="T46" fmla="*/ 353 w 701"/>
                <a:gd name="T47" fmla="*/ 25 h 820"/>
                <a:gd name="T48" fmla="*/ 540 w 701"/>
                <a:gd name="T49" fmla="*/ 231 h 820"/>
                <a:gd name="T50" fmla="*/ 548 w 701"/>
                <a:gd name="T51" fmla="*/ 246 h 820"/>
                <a:gd name="T52" fmla="*/ 512 w 701"/>
                <a:gd name="T53" fmla="*/ 341 h 820"/>
                <a:gd name="T54" fmla="*/ 490 w 701"/>
                <a:gd name="T55" fmla="*/ 256 h 820"/>
                <a:gd name="T56" fmla="*/ 481 w 701"/>
                <a:gd name="T57" fmla="*/ 240 h 820"/>
                <a:gd name="T58" fmla="*/ 424 w 701"/>
                <a:gd name="T59" fmla="*/ 136 h 820"/>
                <a:gd name="T60" fmla="*/ 405 w 701"/>
                <a:gd name="T61" fmla="*/ 158 h 820"/>
                <a:gd name="T62" fmla="*/ 394 w 701"/>
                <a:gd name="T63" fmla="*/ 164 h 820"/>
                <a:gd name="T64" fmla="*/ 393 w 701"/>
                <a:gd name="T65" fmla="*/ 132 h 820"/>
                <a:gd name="T66" fmla="*/ 214 w 701"/>
                <a:gd name="T67" fmla="*/ 162 h 820"/>
                <a:gd name="T68" fmla="*/ 205 w 701"/>
                <a:gd name="T69" fmla="*/ 257 h 820"/>
                <a:gd name="T70" fmla="*/ 202 w 701"/>
                <a:gd name="T71" fmla="*/ 263 h 820"/>
                <a:gd name="T72" fmla="*/ 184 w 701"/>
                <a:gd name="T73" fmla="*/ 295 h 820"/>
                <a:gd name="T74" fmla="*/ 208 w 701"/>
                <a:gd name="T75" fmla="*/ 313 h 820"/>
                <a:gd name="T76" fmla="*/ 266 w 701"/>
                <a:gd name="T77" fmla="*/ 429 h 820"/>
                <a:gd name="T78" fmla="*/ 426 w 701"/>
                <a:gd name="T79" fmla="*/ 426 h 820"/>
                <a:gd name="T80" fmla="*/ 480 w 701"/>
                <a:gd name="T81" fmla="*/ 313 h 820"/>
                <a:gd name="T82" fmla="*/ 504 w 701"/>
                <a:gd name="T83" fmla="*/ 294 h 820"/>
                <a:gd name="T84" fmla="*/ 492 w 701"/>
                <a:gd name="T85" fmla="*/ 265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01" h="820">
                  <a:moveTo>
                    <a:pt x="696" y="807"/>
                  </a:moveTo>
                  <a:cubicBezTo>
                    <a:pt x="688" y="820"/>
                    <a:pt x="688" y="820"/>
                    <a:pt x="688" y="820"/>
                  </a:cubicBezTo>
                  <a:cubicBezTo>
                    <a:pt x="670" y="820"/>
                    <a:pt x="670" y="820"/>
                    <a:pt x="670" y="820"/>
                  </a:cubicBezTo>
                  <a:cubicBezTo>
                    <a:pt x="21" y="820"/>
                    <a:pt x="21" y="820"/>
                    <a:pt x="21" y="820"/>
                  </a:cubicBezTo>
                  <a:cubicBezTo>
                    <a:pt x="0" y="820"/>
                    <a:pt x="0" y="820"/>
                    <a:pt x="0" y="820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1" y="760"/>
                    <a:pt x="5" y="707"/>
                    <a:pt x="19" y="655"/>
                  </a:cubicBezTo>
                  <a:cubicBezTo>
                    <a:pt x="33" y="601"/>
                    <a:pt x="57" y="549"/>
                    <a:pt x="99" y="512"/>
                  </a:cubicBezTo>
                  <a:cubicBezTo>
                    <a:pt x="105" y="507"/>
                    <a:pt x="105" y="507"/>
                    <a:pt x="105" y="507"/>
                  </a:cubicBezTo>
                  <a:cubicBezTo>
                    <a:pt x="113" y="507"/>
                    <a:pt x="113" y="507"/>
                    <a:pt x="113" y="507"/>
                  </a:cubicBezTo>
                  <a:cubicBezTo>
                    <a:pt x="204" y="507"/>
                    <a:pt x="204" y="507"/>
                    <a:pt x="204" y="507"/>
                  </a:cubicBezTo>
                  <a:cubicBezTo>
                    <a:pt x="204" y="549"/>
                    <a:pt x="204" y="549"/>
                    <a:pt x="204" y="549"/>
                  </a:cubicBezTo>
                  <a:cubicBezTo>
                    <a:pt x="121" y="548"/>
                    <a:pt x="121" y="548"/>
                    <a:pt x="121" y="548"/>
                  </a:cubicBezTo>
                  <a:cubicBezTo>
                    <a:pt x="89" y="578"/>
                    <a:pt x="70" y="621"/>
                    <a:pt x="58" y="665"/>
                  </a:cubicBezTo>
                  <a:cubicBezTo>
                    <a:pt x="48" y="705"/>
                    <a:pt x="43" y="746"/>
                    <a:pt x="42" y="780"/>
                  </a:cubicBezTo>
                  <a:cubicBezTo>
                    <a:pt x="655" y="779"/>
                    <a:pt x="655" y="779"/>
                    <a:pt x="655" y="779"/>
                  </a:cubicBezTo>
                  <a:cubicBezTo>
                    <a:pt x="656" y="741"/>
                    <a:pt x="644" y="695"/>
                    <a:pt x="631" y="653"/>
                  </a:cubicBezTo>
                  <a:cubicBezTo>
                    <a:pt x="617" y="610"/>
                    <a:pt x="597" y="573"/>
                    <a:pt x="573" y="548"/>
                  </a:cubicBezTo>
                  <a:cubicBezTo>
                    <a:pt x="477" y="548"/>
                    <a:pt x="477" y="548"/>
                    <a:pt x="477" y="548"/>
                  </a:cubicBezTo>
                  <a:cubicBezTo>
                    <a:pt x="477" y="507"/>
                    <a:pt x="477" y="507"/>
                    <a:pt x="477" y="507"/>
                  </a:cubicBezTo>
                  <a:cubicBezTo>
                    <a:pt x="586" y="507"/>
                    <a:pt x="586" y="507"/>
                    <a:pt x="586" y="507"/>
                  </a:cubicBezTo>
                  <a:cubicBezTo>
                    <a:pt x="595" y="509"/>
                    <a:pt x="595" y="509"/>
                    <a:pt x="595" y="509"/>
                  </a:cubicBezTo>
                  <a:cubicBezTo>
                    <a:pt x="627" y="539"/>
                    <a:pt x="653" y="588"/>
                    <a:pt x="670" y="640"/>
                  </a:cubicBezTo>
                  <a:cubicBezTo>
                    <a:pt x="687" y="695"/>
                    <a:pt x="701" y="759"/>
                    <a:pt x="696" y="807"/>
                  </a:cubicBezTo>
                  <a:close/>
                  <a:moveTo>
                    <a:pt x="354" y="752"/>
                  </a:moveTo>
                  <a:cubicBezTo>
                    <a:pt x="300" y="711"/>
                    <a:pt x="300" y="711"/>
                    <a:pt x="300" y="711"/>
                  </a:cubicBezTo>
                  <a:cubicBezTo>
                    <a:pt x="335" y="569"/>
                    <a:pt x="335" y="569"/>
                    <a:pt x="335" y="569"/>
                  </a:cubicBezTo>
                  <a:cubicBezTo>
                    <a:pt x="322" y="547"/>
                    <a:pt x="322" y="547"/>
                    <a:pt x="322" y="547"/>
                  </a:cubicBezTo>
                  <a:cubicBezTo>
                    <a:pt x="323" y="525"/>
                    <a:pt x="323" y="525"/>
                    <a:pt x="323" y="525"/>
                  </a:cubicBezTo>
                  <a:cubicBezTo>
                    <a:pt x="348" y="524"/>
                    <a:pt x="356" y="524"/>
                    <a:pt x="381" y="525"/>
                  </a:cubicBezTo>
                  <a:cubicBezTo>
                    <a:pt x="382" y="547"/>
                    <a:pt x="382" y="547"/>
                    <a:pt x="382" y="547"/>
                  </a:cubicBezTo>
                  <a:cubicBezTo>
                    <a:pt x="369" y="569"/>
                    <a:pt x="369" y="569"/>
                    <a:pt x="369" y="569"/>
                  </a:cubicBezTo>
                  <a:cubicBezTo>
                    <a:pt x="409" y="711"/>
                    <a:pt x="409" y="711"/>
                    <a:pt x="409" y="711"/>
                  </a:cubicBezTo>
                  <a:cubicBezTo>
                    <a:pt x="354" y="752"/>
                    <a:pt x="354" y="752"/>
                    <a:pt x="354" y="752"/>
                  </a:cubicBezTo>
                  <a:close/>
                  <a:moveTo>
                    <a:pt x="512" y="341"/>
                  </a:moveTo>
                  <a:cubicBezTo>
                    <a:pt x="498" y="389"/>
                    <a:pt x="479" y="425"/>
                    <a:pt x="454" y="452"/>
                  </a:cubicBezTo>
                  <a:cubicBezTo>
                    <a:pt x="426" y="481"/>
                    <a:pt x="392" y="498"/>
                    <a:pt x="348" y="507"/>
                  </a:cubicBezTo>
                  <a:cubicBezTo>
                    <a:pt x="345" y="508"/>
                    <a:pt x="345" y="508"/>
                    <a:pt x="345" y="508"/>
                  </a:cubicBezTo>
                  <a:cubicBezTo>
                    <a:pt x="341" y="508"/>
                    <a:pt x="341" y="508"/>
                    <a:pt x="341" y="508"/>
                  </a:cubicBezTo>
                  <a:cubicBezTo>
                    <a:pt x="302" y="501"/>
                    <a:pt x="268" y="484"/>
                    <a:pt x="239" y="455"/>
                  </a:cubicBezTo>
                  <a:cubicBezTo>
                    <a:pt x="212" y="428"/>
                    <a:pt x="191" y="391"/>
                    <a:pt x="177" y="342"/>
                  </a:cubicBezTo>
                  <a:cubicBezTo>
                    <a:pt x="164" y="335"/>
                    <a:pt x="155" y="324"/>
                    <a:pt x="149" y="309"/>
                  </a:cubicBezTo>
                  <a:cubicBezTo>
                    <a:pt x="142" y="293"/>
                    <a:pt x="139" y="271"/>
                    <a:pt x="139" y="246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48" y="231"/>
                    <a:pt x="148" y="231"/>
                    <a:pt x="148" y="231"/>
                  </a:cubicBezTo>
                  <a:cubicBezTo>
                    <a:pt x="150" y="229"/>
                    <a:pt x="153" y="227"/>
                    <a:pt x="156" y="226"/>
                  </a:cubicBezTo>
                  <a:cubicBezTo>
                    <a:pt x="143" y="150"/>
                    <a:pt x="147" y="85"/>
                    <a:pt x="193" y="42"/>
                  </a:cubicBezTo>
                  <a:cubicBezTo>
                    <a:pt x="229" y="15"/>
                    <a:pt x="294" y="34"/>
                    <a:pt x="353" y="25"/>
                  </a:cubicBezTo>
                  <a:cubicBezTo>
                    <a:pt x="521" y="0"/>
                    <a:pt x="520" y="85"/>
                    <a:pt x="537" y="229"/>
                  </a:cubicBezTo>
                  <a:cubicBezTo>
                    <a:pt x="538" y="230"/>
                    <a:pt x="539" y="230"/>
                    <a:pt x="540" y="231"/>
                  </a:cubicBezTo>
                  <a:cubicBezTo>
                    <a:pt x="548" y="236"/>
                    <a:pt x="548" y="236"/>
                    <a:pt x="548" y="236"/>
                  </a:cubicBezTo>
                  <a:cubicBezTo>
                    <a:pt x="548" y="246"/>
                    <a:pt x="548" y="246"/>
                    <a:pt x="548" y="246"/>
                  </a:cubicBezTo>
                  <a:cubicBezTo>
                    <a:pt x="549" y="271"/>
                    <a:pt x="546" y="292"/>
                    <a:pt x="539" y="308"/>
                  </a:cubicBezTo>
                  <a:cubicBezTo>
                    <a:pt x="533" y="323"/>
                    <a:pt x="524" y="334"/>
                    <a:pt x="512" y="341"/>
                  </a:cubicBezTo>
                  <a:close/>
                  <a:moveTo>
                    <a:pt x="492" y="265"/>
                  </a:moveTo>
                  <a:cubicBezTo>
                    <a:pt x="490" y="256"/>
                    <a:pt x="490" y="256"/>
                    <a:pt x="490" y="256"/>
                  </a:cubicBezTo>
                  <a:cubicBezTo>
                    <a:pt x="484" y="257"/>
                    <a:pt x="484" y="257"/>
                    <a:pt x="484" y="257"/>
                  </a:cubicBezTo>
                  <a:cubicBezTo>
                    <a:pt x="481" y="240"/>
                    <a:pt x="481" y="240"/>
                    <a:pt x="481" y="240"/>
                  </a:cubicBezTo>
                  <a:cubicBezTo>
                    <a:pt x="479" y="227"/>
                    <a:pt x="475" y="161"/>
                    <a:pt x="470" y="150"/>
                  </a:cubicBezTo>
                  <a:cubicBezTo>
                    <a:pt x="455" y="156"/>
                    <a:pt x="439" y="145"/>
                    <a:pt x="424" y="136"/>
                  </a:cubicBezTo>
                  <a:cubicBezTo>
                    <a:pt x="417" y="160"/>
                    <a:pt x="417" y="160"/>
                    <a:pt x="417" y="160"/>
                  </a:cubicBezTo>
                  <a:cubicBezTo>
                    <a:pt x="405" y="158"/>
                    <a:pt x="405" y="158"/>
                    <a:pt x="405" y="158"/>
                  </a:cubicBezTo>
                  <a:cubicBezTo>
                    <a:pt x="406" y="144"/>
                    <a:pt x="406" y="144"/>
                    <a:pt x="406" y="144"/>
                  </a:cubicBezTo>
                  <a:cubicBezTo>
                    <a:pt x="394" y="164"/>
                    <a:pt x="394" y="164"/>
                    <a:pt x="394" y="164"/>
                  </a:cubicBezTo>
                  <a:cubicBezTo>
                    <a:pt x="382" y="162"/>
                    <a:pt x="382" y="162"/>
                    <a:pt x="382" y="162"/>
                  </a:cubicBezTo>
                  <a:cubicBezTo>
                    <a:pt x="393" y="132"/>
                    <a:pt x="393" y="132"/>
                    <a:pt x="393" y="132"/>
                  </a:cubicBezTo>
                  <a:cubicBezTo>
                    <a:pt x="334" y="173"/>
                    <a:pt x="231" y="171"/>
                    <a:pt x="218" y="153"/>
                  </a:cubicBezTo>
                  <a:cubicBezTo>
                    <a:pt x="216" y="155"/>
                    <a:pt x="215" y="159"/>
                    <a:pt x="214" y="162"/>
                  </a:cubicBezTo>
                  <a:cubicBezTo>
                    <a:pt x="211" y="173"/>
                    <a:pt x="208" y="242"/>
                    <a:pt x="205" y="253"/>
                  </a:cubicBezTo>
                  <a:cubicBezTo>
                    <a:pt x="205" y="257"/>
                    <a:pt x="205" y="257"/>
                    <a:pt x="205" y="257"/>
                  </a:cubicBezTo>
                  <a:cubicBezTo>
                    <a:pt x="204" y="257"/>
                    <a:pt x="204" y="257"/>
                    <a:pt x="204" y="257"/>
                  </a:cubicBezTo>
                  <a:cubicBezTo>
                    <a:pt x="204" y="260"/>
                    <a:pt x="203" y="261"/>
                    <a:pt x="202" y="263"/>
                  </a:cubicBezTo>
                  <a:cubicBezTo>
                    <a:pt x="197" y="260"/>
                    <a:pt x="187" y="262"/>
                    <a:pt x="178" y="264"/>
                  </a:cubicBezTo>
                  <a:cubicBezTo>
                    <a:pt x="179" y="276"/>
                    <a:pt x="181" y="286"/>
                    <a:pt x="184" y="295"/>
                  </a:cubicBezTo>
                  <a:cubicBezTo>
                    <a:pt x="188" y="303"/>
                    <a:pt x="192" y="308"/>
                    <a:pt x="198" y="310"/>
                  </a:cubicBezTo>
                  <a:cubicBezTo>
                    <a:pt x="208" y="313"/>
                    <a:pt x="208" y="313"/>
                    <a:pt x="208" y="313"/>
                  </a:cubicBezTo>
                  <a:cubicBezTo>
                    <a:pt x="211" y="323"/>
                    <a:pt x="211" y="323"/>
                    <a:pt x="211" y="323"/>
                  </a:cubicBezTo>
                  <a:cubicBezTo>
                    <a:pt x="224" y="371"/>
                    <a:pt x="243" y="405"/>
                    <a:pt x="266" y="429"/>
                  </a:cubicBezTo>
                  <a:cubicBezTo>
                    <a:pt x="288" y="451"/>
                    <a:pt x="314" y="464"/>
                    <a:pt x="344" y="470"/>
                  </a:cubicBezTo>
                  <a:cubicBezTo>
                    <a:pt x="378" y="462"/>
                    <a:pt x="405" y="448"/>
                    <a:pt x="426" y="426"/>
                  </a:cubicBezTo>
                  <a:cubicBezTo>
                    <a:pt x="449" y="402"/>
                    <a:pt x="465" y="369"/>
                    <a:pt x="478" y="323"/>
                  </a:cubicBezTo>
                  <a:cubicBezTo>
                    <a:pt x="480" y="313"/>
                    <a:pt x="480" y="313"/>
                    <a:pt x="480" y="313"/>
                  </a:cubicBezTo>
                  <a:cubicBezTo>
                    <a:pt x="490" y="310"/>
                    <a:pt x="490" y="310"/>
                    <a:pt x="490" y="310"/>
                  </a:cubicBezTo>
                  <a:cubicBezTo>
                    <a:pt x="496" y="308"/>
                    <a:pt x="500" y="302"/>
                    <a:pt x="504" y="294"/>
                  </a:cubicBezTo>
                  <a:cubicBezTo>
                    <a:pt x="507" y="286"/>
                    <a:pt x="509" y="276"/>
                    <a:pt x="510" y="264"/>
                  </a:cubicBezTo>
                  <a:cubicBezTo>
                    <a:pt x="504" y="264"/>
                    <a:pt x="499" y="264"/>
                    <a:pt x="492" y="265"/>
                  </a:cubicBezTo>
                  <a:close/>
                </a:path>
              </a:pathLst>
            </a:custGeom>
            <a:solidFill>
              <a:srgbClr val="8F93A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zh-CN" altLang="en-US" sz="320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26" name="矩形 25">
            <a:extLst>
              <a:ext uri="{FF2B5EF4-FFF2-40B4-BE49-F238E27FC236}">
                <a16:creationId xmlns:a16="http://schemas.microsoft.com/office/drawing/2014/main" id="{6AF6C5C0-E334-44AF-9C85-B8AD0A18DD90}"/>
              </a:ext>
            </a:extLst>
          </p:cNvPr>
          <p:cNvSpPr/>
          <p:nvPr/>
        </p:nvSpPr>
        <p:spPr>
          <a:xfrm>
            <a:off x="707646" y="1407767"/>
            <a:ext cx="10777832" cy="4074023"/>
          </a:xfrm>
          <a:prstGeom prst="rect">
            <a:avLst/>
          </a:prstGeom>
          <a:noFill/>
          <a:ln w="12700" cap="flat" cmpd="sng" algn="ctr">
            <a:solidFill>
              <a:srgbClr val="8F93A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2F4F8AB2-08DE-4346-A8E3-76FE506958BA}"/>
              </a:ext>
            </a:extLst>
          </p:cNvPr>
          <p:cNvGrpSpPr/>
          <p:nvPr/>
        </p:nvGrpSpPr>
        <p:grpSpPr>
          <a:xfrm>
            <a:off x="4689084" y="36981"/>
            <a:ext cx="2650513" cy="2800802"/>
            <a:chOff x="4773208" y="235255"/>
            <a:chExt cx="2650513" cy="2800802"/>
          </a:xfrm>
        </p:grpSpPr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BCA71014-FA09-465C-9096-2D178F67FE86}"/>
                </a:ext>
              </a:extLst>
            </p:cNvPr>
            <p:cNvSpPr/>
            <p:nvPr/>
          </p:nvSpPr>
          <p:spPr>
            <a:xfrm>
              <a:off x="4773208" y="235255"/>
              <a:ext cx="1898885" cy="1898884"/>
            </a:xfrm>
            <a:prstGeom prst="ellipse">
              <a:avLst/>
            </a:prstGeom>
            <a:solidFill>
              <a:srgbClr val="FFFEFF"/>
            </a:solidFill>
            <a:ln w="12700" cap="flat" cmpd="sng" algn="ctr">
              <a:noFill/>
              <a:prstDash val="solid"/>
              <a:miter lim="800000"/>
            </a:ln>
            <a:effectLst>
              <a:softEdge rad="3175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8B920E9A-16B4-4E56-AFF8-E27745DA10B7}"/>
                </a:ext>
              </a:extLst>
            </p:cNvPr>
            <p:cNvSpPr/>
            <p:nvPr/>
          </p:nvSpPr>
          <p:spPr>
            <a:xfrm>
              <a:off x="5524836" y="1137174"/>
              <a:ext cx="1898885" cy="1898883"/>
            </a:xfrm>
            <a:prstGeom prst="ellipse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12700" cap="flat" cmpd="sng" algn="ctr">
              <a:noFill/>
              <a:prstDash val="solid"/>
              <a:miter lim="800000"/>
            </a:ln>
            <a:effectLst>
              <a:softEdge rad="3175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" name="椭圆 28">
              <a:extLst>
                <a:ext uri="{FF2B5EF4-FFF2-40B4-BE49-F238E27FC236}">
                  <a16:creationId xmlns:a16="http://schemas.microsoft.com/office/drawing/2014/main" id="{60879F7C-41F1-43D5-BB90-971104A874A2}"/>
                </a:ext>
              </a:extLst>
            </p:cNvPr>
            <p:cNvSpPr/>
            <p:nvPr/>
          </p:nvSpPr>
          <p:spPr>
            <a:xfrm>
              <a:off x="5219691" y="600046"/>
              <a:ext cx="1898885" cy="1898883"/>
            </a:xfrm>
            <a:prstGeom prst="ellipse">
              <a:avLst/>
            </a:prstGeom>
            <a:gradFill>
              <a:gsLst>
                <a:gs pos="0">
                  <a:srgbClr val="ECECEE"/>
                </a:gs>
                <a:gs pos="100000">
                  <a:srgbClr val="E8EAF0"/>
                </a:gs>
              </a:gsLst>
              <a:lin ang="5400000" scaled="1"/>
            </a:gradFill>
            <a:ln w="12700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1C753641-2F61-414C-91A1-E639012086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57130" y="1166481"/>
              <a:ext cx="992148" cy="728744"/>
            </a:xfrm>
            <a:custGeom>
              <a:avLst/>
              <a:gdLst>
                <a:gd name="T0" fmla="*/ 690 w 702"/>
                <a:gd name="T1" fmla="*/ 144 h 517"/>
                <a:gd name="T2" fmla="*/ 358 w 702"/>
                <a:gd name="T3" fmla="*/ 1 h 517"/>
                <a:gd name="T4" fmla="*/ 351 w 702"/>
                <a:gd name="T5" fmla="*/ 0 h 517"/>
                <a:gd name="T6" fmla="*/ 345 w 702"/>
                <a:gd name="T7" fmla="*/ 1 h 517"/>
                <a:gd name="T8" fmla="*/ 12 w 702"/>
                <a:gd name="T9" fmla="*/ 144 h 517"/>
                <a:gd name="T10" fmla="*/ 0 w 702"/>
                <a:gd name="T11" fmla="*/ 164 h 517"/>
                <a:gd name="T12" fmla="*/ 12 w 702"/>
                <a:gd name="T13" fmla="*/ 183 h 517"/>
                <a:gd name="T14" fmla="*/ 345 w 702"/>
                <a:gd name="T15" fmla="*/ 326 h 517"/>
                <a:gd name="T16" fmla="*/ 358 w 702"/>
                <a:gd name="T17" fmla="*/ 326 h 517"/>
                <a:gd name="T18" fmla="*/ 616 w 702"/>
                <a:gd name="T19" fmla="*/ 215 h 517"/>
                <a:gd name="T20" fmla="*/ 616 w 702"/>
                <a:gd name="T21" fmla="*/ 329 h 517"/>
                <a:gd name="T22" fmla="*/ 593 w 702"/>
                <a:gd name="T23" fmla="*/ 370 h 517"/>
                <a:gd name="T24" fmla="*/ 616 w 702"/>
                <a:gd name="T25" fmla="*/ 412 h 517"/>
                <a:gd name="T26" fmla="*/ 616 w 702"/>
                <a:gd name="T27" fmla="*/ 452 h 517"/>
                <a:gd name="T28" fmla="*/ 650 w 702"/>
                <a:gd name="T29" fmla="*/ 452 h 517"/>
                <a:gd name="T30" fmla="*/ 650 w 702"/>
                <a:gd name="T31" fmla="*/ 412 h 517"/>
                <a:gd name="T32" fmla="*/ 674 w 702"/>
                <a:gd name="T33" fmla="*/ 370 h 517"/>
                <a:gd name="T34" fmla="*/ 650 w 702"/>
                <a:gd name="T35" fmla="*/ 329 h 517"/>
                <a:gd name="T36" fmla="*/ 650 w 702"/>
                <a:gd name="T37" fmla="*/ 200 h 517"/>
                <a:gd name="T38" fmla="*/ 690 w 702"/>
                <a:gd name="T39" fmla="*/ 183 h 517"/>
                <a:gd name="T40" fmla="*/ 702 w 702"/>
                <a:gd name="T41" fmla="*/ 164 h 517"/>
                <a:gd name="T42" fmla="*/ 690 w 702"/>
                <a:gd name="T43" fmla="*/ 144 h 517"/>
                <a:gd name="T44" fmla="*/ 351 w 702"/>
                <a:gd name="T45" fmla="*/ 355 h 517"/>
                <a:gd name="T46" fmla="*/ 336 w 702"/>
                <a:gd name="T47" fmla="*/ 352 h 517"/>
                <a:gd name="T48" fmla="*/ 129 w 702"/>
                <a:gd name="T49" fmla="*/ 262 h 517"/>
                <a:gd name="T50" fmla="*/ 129 w 702"/>
                <a:gd name="T51" fmla="*/ 386 h 517"/>
                <a:gd name="T52" fmla="*/ 327 w 702"/>
                <a:gd name="T53" fmla="*/ 517 h 517"/>
                <a:gd name="T54" fmla="*/ 375 w 702"/>
                <a:gd name="T55" fmla="*/ 517 h 517"/>
                <a:gd name="T56" fmla="*/ 574 w 702"/>
                <a:gd name="T57" fmla="*/ 386 h 517"/>
                <a:gd name="T58" fmla="*/ 574 w 702"/>
                <a:gd name="T59" fmla="*/ 262 h 517"/>
                <a:gd name="T60" fmla="*/ 366 w 702"/>
                <a:gd name="T61" fmla="*/ 352 h 517"/>
                <a:gd name="T62" fmla="*/ 351 w 702"/>
                <a:gd name="T63" fmla="*/ 355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2" h="517">
                  <a:moveTo>
                    <a:pt x="690" y="144"/>
                  </a:moveTo>
                  <a:cubicBezTo>
                    <a:pt x="358" y="1"/>
                    <a:pt x="358" y="1"/>
                    <a:pt x="358" y="1"/>
                  </a:cubicBezTo>
                  <a:cubicBezTo>
                    <a:pt x="356" y="0"/>
                    <a:pt x="353" y="0"/>
                    <a:pt x="351" y="0"/>
                  </a:cubicBezTo>
                  <a:cubicBezTo>
                    <a:pt x="349" y="0"/>
                    <a:pt x="347" y="0"/>
                    <a:pt x="345" y="1"/>
                  </a:cubicBezTo>
                  <a:cubicBezTo>
                    <a:pt x="12" y="144"/>
                    <a:pt x="12" y="144"/>
                    <a:pt x="12" y="144"/>
                  </a:cubicBezTo>
                  <a:cubicBezTo>
                    <a:pt x="5" y="147"/>
                    <a:pt x="0" y="155"/>
                    <a:pt x="0" y="164"/>
                  </a:cubicBezTo>
                  <a:cubicBezTo>
                    <a:pt x="0" y="172"/>
                    <a:pt x="5" y="180"/>
                    <a:pt x="12" y="183"/>
                  </a:cubicBezTo>
                  <a:cubicBezTo>
                    <a:pt x="345" y="326"/>
                    <a:pt x="345" y="326"/>
                    <a:pt x="345" y="326"/>
                  </a:cubicBezTo>
                  <a:cubicBezTo>
                    <a:pt x="349" y="328"/>
                    <a:pt x="354" y="328"/>
                    <a:pt x="358" y="326"/>
                  </a:cubicBezTo>
                  <a:cubicBezTo>
                    <a:pt x="616" y="215"/>
                    <a:pt x="616" y="215"/>
                    <a:pt x="616" y="215"/>
                  </a:cubicBezTo>
                  <a:cubicBezTo>
                    <a:pt x="616" y="329"/>
                    <a:pt x="616" y="329"/>
                    <a:pt x="616" y="329"/>
                  </a:cubicBezTo>
                  <a:cubicBezTo>
                    <a:pt x="602" y="336"/>
                    <a:pt x="593" y="352"/>
                    <a:pt x="593" y="370"/>
                  </a:cubicBezTo>
                  <a:cubicBezTo>
                    <a:pt x="593" y="389"/>
                    <a:pt x="602" y="405"/>
                    <a:pt x="616" y="412"/>
                  </a:cubicBezTo>
                  <a:cubicBezTo>
                    <a:pt x="616" y="452"/>
                    <a:pt x="616" y="452"/>
                    <a:pt x="616" y="452"/>
                  </a:cubicBezTo>
                  <a:cubicBezTo>
                    <a:pt x="650" y="452"/>
                    <a:pt x="650" y="452"/>
                    <a:pt x="650" y="452"/>
                  </a:cubicBezTo>
                  <a:cubicBezTo>
                    <a:pt x="650" y="412"/>
                    <a:pt x="650" y="412"/>
                    <a:pt x="650" y="412"/>
                  </a:cubicBezTo>
                  <a:cubicBezTo>
                    <a:pt x="664" y="405"/>
                    <a:pt x="674" y="389"/>
                    <a:pt x="674" y="370"/>
                  </a:cubicBezTo>
                  <a:cubicBezTo>
                    <a:pt x="674" y="352"/>
                    <a:pt x="664" y="336"/>
                    <a:pt x="650" y="329"/>
                  </a:cubicBezTo>
                  <a:cubicBezTo>
                    <a:pt x="650" y="200"/>
                    <a:pt x="650" y="200"/>
                    <a:pt x="650" y="200"/>
                  </a:cubicBezTo>
                  <a:cubicBezTo>
                    <a:pt x="690" y="183"/>
                    <a:pt x="690" y="183"/>
                    <a:pt x="690" y="183"/>
                  </a:cubicBezTo>
                  <a:cubicBezTo>
                    <a:pt x="697" y="180"/>
                    <a:pt x="702" y="172"/>
                    <a:pt x="702" y="164"/>
                  </a:cubicBezTo>
                  <a:cubicBezTo>
                    <a:pt x="702" y="155"/>
                    <a:pt x="697" y="147"/>
                    <a:pt x="690" y="144"/>
                  </a:cubicBezTo>
                  <a:close/>
                  <a:moveTo>
                    <a:pt x="351" y="355"/>
                  </a:moveTo>
                  <a:cubicBezTo>
                    <a:pt x="346" y="355"/>
                    <a:pt x="341" y="354"/>
                    <a:pt x="336" y="352"/>
                  </a:cubicBezTo>
                  <a:cubicBezTo>
                    <a:pt x="129" y="262"/>
                    <a:pt x="129" y="262"/>
                    <a:pt x="129" y="262"/>
                  </a:cubicBezTo>
                  <a:cubicBezTo>
                    <a:pt x="129" y="386"/>
                    <a:pt x="129" y="386"/>
                    <a:pt x="129" y="386"/>
                  </a:cubicBezTo>
                  <a:cubicBezTo>
                    <a:pt x="129" y="487"/>
                    <a:pt x="280" y="517"/>
                    <a:pt x="327" y="517"/>
                  </a:cubicBezTo>
                  <a:cubicBezTo>
                    <a:pt x="375" y="517"/>
                    <a:pt x="375" y="517"/>
                    <a:pt x="375" y="517"/>
                  </a:cubicBezTo>
                  <a:cubicBezTo>
                    <a:pt x="410" y="517"/>
                    <a:pt x="574" y="487"/>
                    <a:pt x="574" y="386"/>
                  </a:cubicBezTo>
                  <a:cubicBezTo>
                    <a:pt x="574" y="262"/>
                    <a:pt x="574" y="262"/>
                    <a:pt x="574" y="262"/>
                  </a:cubicBezTo>
                  <a:cubicBezTo>
                    <a:pt x="366" y="352"/>
                    <a:pt x="366" y="352"/>
                    <a:pt x="366" y="352"/>
                  </a:cubicBezTo>
                  <a:cubicBezTo>
                    <a:pt x="361" y="354"/>
                    <a:pt x="356" y="355"/>
                    <a:pt x="351" y="355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zh-CN" altLang="en-US" sz="32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4C22096B-CC58-4564-A121-CBF741ACEFDD}"/>
              </a:ext>
            </a:extLst>
          </p:cNvPr>
          <p:cNvGrpSpPr/>
          <p:nvPr/>
        </p:nvGrpSpPr>
        <p:grpSpPr>
          <a:xfrm>
            <a:off x="1426030" y="2588553"/>
            <a:ext cx="9728200" cy="1867636"/>
            <a:chOff x="1498600" y="2617581"/>
            <a:chExt cx="9728200" cy="1867636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E6EA9348-C0A5-4E1E-AB08-E9FB4712E126}"/>
                </a:ext>
              </a:extLst>
            </p:cNvPr>
            <p:cNvSpPr/>
            <p:nvPr/>
          </p:nvSpPr>
          <p:spPr>
            <a:xfrm>
              <a:off x="3167647" y="4115885"/>
              <a:ext cx="608162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THANK YOU FOR LISTENING</a:t>
              </a: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1C52581F-049C-47C2-BA51-F0B215729B91}"/>
                </a:ext>
              </a:extLst>
            </p:cNvPr>
            <p:cNvSpPr/>
            <p:nvPr/>
          </p:nvSpPr>
          <p:spPr bwMode="auto">
            <a:xfrm>
              <a:off x="2012443" y="2617581"/>
              <a:ext cx="8392042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zh-CN" altLang="en-US" sz="8000" b="1" kern="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谢谢各位同学倾听</a:t>
              </a:r>
            </a:p>
          </p:txBody>
        </p:sp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8695974E-C4F3-46D9-82BF-E77A3E11997C}"/>
                </a:ext>
              </a:extLst>
            </p:cNvPr>
            <p:cNvCxnSpPr/>
            <p:nvPr/>
          </p:nvCxnSpPr>
          <p:spPr>
            <a:xfrm>
              <a:off x="1498600" y="3958941"/>
              <a:ext cx="9728200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216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FA521F80-E6BB-46E0-9AE2-8D7CC32B3DE7}"/>
              </a:ext>
            </a:extLst>
          </p:cNvPr>
          <p:cNvGrpSpPr/>
          <p:nvPr/>
        </p:nvGrpSpPr>
        <p:grpSpPr>
          <a:xfrm>
            <a:off x="2491604" y="-432350"/>
            <a:ext cx="10242912" cy="7555054"/>
            <a:chOff x="4123114" y="1375187"/>
            <a:chExt cx="5295206" cy="2832844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DE49A049-4AA1-4792-BC07-24C655396FBD}"/>
                </a:ext>
              </a:extLst>
            </p:cNvPr>
            <p:cNvSpPr/>
            <p:nvPr userDrawn="1"/>
          </p:nvSpPr>
          <p:spPr>
            <a:xfrm>
              <a:off x="4846320" y="2041998"/>
              <a:ext cx="4572000" cy="2166033"/>
            </a:xfrm>
            <a:prstGeom prst="rect">
              <a:avLst/>
            </a:prstGeom>
            <a:solidFill>
              <a:sysClr val="windowText" lastClr="000000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D120EF9E-3B09-492B-94B4-6751369C6BE9}"/>
                </a:ext>
              </a:extLst>
            </p:cNvPr>
            <p:cNvSpPr/>
            <p:nvPr userDrawn="1"/>
          </p:nvSpPr>
          <p:spPr>
            <a:xfrm>
              <a:off x="4123114" y="1375187"/>
              <a:ext cx="4572000" cy="2166033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C1BC651-E63E-4845-B758-9CD69DB53D37}"/>
                </a:ext>
              </a:extLst>
            </p:cNvPr>
            <p:cNvSpPr/>
            <p:nvPr userDrawn="1"/>
          </p:nvSpPr>
          <p:spPr>
            <a:xfrm>
              <a:off x="4572000" y="1749260"/>
              <a:ext cx="4572000" cy="2166033"/>
            </a:xfrm>
            <a:prstGeom prst="rect">
              <a:avLst/>
            </a:prstGeom>
            <a:solidFill>
              <a:srgbClr val="ECEBF2"/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2BCDD3B3-BCC0-450E-9F09-757DA36EDFD2}"/>
              </a:ext>
            </a:extLst>
          </p:cNvPr>
          <p:cNvGrpSpPr/>
          <p:nvPr/>
        </p:nvGrpSpPr>
        <p:grpSpPr>
          <a:xfrm>
            <a:off x="4367537" y="1054542"/>
            <a:ext cx="7116661" cy="1401459"/>
            <a:chOff x="3926652" y="1015035"/>
            <a:chExt cx="7116661" cy="1401459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43C6CBAE-4E7A-47AC-8C6B-14DCA5A8378D}"/>
                </a:ext>
              </a:extLst>
            </p:cNvPr>
            <p:cNvSpPr txBox="1"/>
            <p:nvPr/>
          </p:nvSpPr>
          <p:spPr>
            <a:xfrm>
              <a:off x="4937609" y="1083331"/>
              <a:ext cx="18261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3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学习目标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1996445A-88CA-4DA3-9284-4DA7DA5ABB6C}"/>
                </a:ext>
              </a:extLst>
            </p:cNvPr>
            <p:cNvSpPr txBox="1"/>
            <p:nvPr/>
          </p:nvSpPr>
          <p:spPr>
            <a:xfrm>
              <a:off x="4937608" y="1623841"/>
              <a:ext cx="6105705" cy="7926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85">
                <a:lnSpc>
                  <a:spcPct val="150000"/>
                </a:lnSpc>
                <a:defRPr/>
              </a:pPr>
              <a:r>
                <a:rPr kumimoji="1" lang="en-US" altLang="zh-CN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1</a:t>
              </a:r>
              <a:r>
                <a:rPr kumimoji="1" lang="zh-CN" altLang="en-US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、能用待定系数法求反比例函数解析式。</a:t>
              </a:r>
            </a:p>
            <a:p>
              <a:pPr defTabSz="609585">
                <a:lnSpc>
                  <a:spcPct val="150000"/>
                </a:lnSpc>
                <a:defRPr/>
              </a:pPr>
              <a:r>
                <a:rPr kumimoji="1" lang="en-US" altLang="zh-CN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2</a:t>
              </a:r>
              <a:r>
                <a:rPr kumimoji="1" lang="zh-CN" altLang="en-US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、能用反比例函数的定义和性质解决实际问题。</a:t>
              </a: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9DA99FC7-1713-4A15-B709-98228D903445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721590AC-4D51-4ABD-8013-E51DB18067CC}"/>
              </a:ext>
            </a:extLst>
          </p:cNvPr>
          <p:cNvGrpSpPr/>
          <p:nvPr/>
        </p:nvGrpSpPr>
        <p:grpSpPr>
          <a:xfrm>
            <a:off x="4367537" y="3050351"/>
            <a:ext cx="7116661" cy="860307"/>
            <a:chOff x="3926652" y="1001212"/>
            <a:chExt cx="7116661" cy="860307"/>
          </a:xfrm>
        </p:grpSpPr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CCEDA3FD-98C3-47D2-AF9E-2E49A2851058}"/>
                </a:ext>
              </a:extLst>
            </p:cNvPr>
            <p:cNvSpPr txBox="1"/>
            <p:nvPr/>
          </p:nvSpPr>
          <p:spPr>
            <a:xfrm>
              <a:off x="4937609" y="1001212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3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重点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9BBC433C-7AD2-44A4-B83B-FEFBD9380E3C}"/>
                </a:ext>
              </a:extLst>
            </p:cNvPr>
            <p:cNvSpPr txBox="1"/>
            <p:nvPr/>
          </p:nvSpPr>
          <p:spPr>
            <a:xfrm>
              <a:off x="4937608" y="1438198"/>
              <a:ext cx="6105705" cy="423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85">
                <a:lnSpc>
                  <a:spcPct val="150000"/>
                </a:lnSpc>
                <a:defRPr/>
              </a:pPr>
              <a:r>
                <a:rPr kumimoji="1" lang="zh-CN" altLang="en-US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反比例函数性质的应用。</a:t>
              </a:r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E2BD1352-C5B0-47EA-AB2E-66EDBFA13E40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A0F560D5-3A61-400C-B18C-6626DAF3EB6E}"/>
              </a:ext>
            </a:extLst>
          </p:cNvPr>
          <p:cNvGrpSpPr/>
          <p:nvPr/>
        </p:nvGrpSpPr>
        <p:grpSpPr>
          <a:xfrm>
            <a:off x="4367537" y="4505008"/>
            <a:ext cx="7116661" cy="1229639"/>
            <a:chOff x="3926652" y="976605"/>
            <a:chExt cx="7116661" cy="1229639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FE41A5F3-F379-46D8-8915-FBA3C59DCCC2}"/>
                </a:ext>
              </a:extLst>
            </p:cNvPr>
            <p:cNvSpPr txBox="1"/>
            <p:nvPr/>
          </p:nvSpPr>
          <p:spPr>
            <a:xfrm>
              <a:off x="4937609" y="976605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3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难点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36F31476-A9B9-48FB-B4FE-3AE825E1333D}"/>
                </a:ext>
              </a:extLst>
            </p:cNvPr>
            <p:cNvSpPr txBox="1"/>
            <p:nvPr/>
          </p:nvSpPr>
          <p:spPr>
            <a:xfrm>
              <a:off x="4937608" y="1413591"/>
              <a:ext cx="6105705" cy="7926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85">
                <a:lnSpc>
                  <a:spcPct val="150000"/>
                </a:lnSpc>
                <a:defRPr/>
              </a:pPr>
              <a:r>
                <a:rPr kumimoji="1" lang="zh-CN" altLang="en-US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反比例函数图形特征分析及应用，</a:t>
              </a:r>
              <a:endParaRPr kumimoji="1" lang="en-US" altLang="zh-CN" sz="16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endParaRPr>
            </a:p>
            <a:p>
              <a:pPr defTabSz="609585">
                <a:lnSpc>
                  <a:spcPct val="150000"/>
                </a:lnSpc>
                <a:defRPr/>
              </a:pPr>
              <a:r>
                <a:rPr kumimoji="1" lang="zh-CN" altLang="en-US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学会从函数图象上分析、解决问题。</a:t>
              </a:r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518E0BB4-9202-4176-A3F0-999BBA70CC59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D5F3748B-2414-4877-86CE-D72BEECF4FFD}"/>
              </a:ext>
            </a:extLst>
          </p:cNvPr>
          <p:cNvGrpSpPr/>
          <p:nvPr/>
        </p:nvGrpSpPr>
        <p:grpSpPr>
          <a:xfrm>
            <a:off x="444086" y="1421324"/>
            <a:ext cx="2650513" cy="3528923"/>
            <a:chOff x="444086" y="1421324"/>
            <a:chExt cx="2650513" cy="3528923"/>
          </a:xfrm>
        </p:grpSpPr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F4289A2A-7372-49E0-844F-F84192702CC1}"/>
                </a:ext>
              </a:extLst>
            </p:cNvPr>
            <p:cNvGrpSpPr/>
            <p:nvPr/>
          </p:nvGrpSpPr>
          <p:grpSpPr>
            <a:xfrm>
              <a:off x="444086" y="1421324"/>
              <a:ext cx="2650513" cy="2800802"/>
              <a:chOff x="4773208" y="235255"/>
              <a:chExt cx="2650513" cy="2800802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F6005604-2CC5-42E6-875C-A3C7C0EB2B99}"/>
                  </a:ext>
                </a:extLst>
              </p:cNvPr>
              <p:cNvSpPr/>
              <p:nvPr/>
            </p:nvSpPr>
            <p:spPr>
              <a:xfrm>
                <a:off x="4773208" y="235255"/>
                <a:ext cx="1898885" cy="1898884"/>
              </a:xfrm>
              <a:prstGeom prst="ellipse">
                <a:avLst/>
              </a:prstGeom>
              <a:solidFill>
                <a:srgbClr val="FFFEFF"/>
              </a:solidFill>
              <a:ln w="12700" cap="flat" cmpd="sng" algn="ctr">
                <a:noFill/>
                <a:prstDash val="solid"/>
                <a:miter lim="800000"/>
              </a:ln>
              <a:effectLst>
                <a:softEdge rad="317500"/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C0031F2D-6A26-43C9-B70B-AAC721A9513E}"/>
                  </a:ext>
                </a:extLst>
              </p:cNvPr>
              <p:cNvSpPr/>
              <p:nvPr/>
            </p:nvSpPr>
            <p:spPr>
              <a:xfrm>
                <a:off x="5524836" y="1137174"/>
                <a:ext cx="1898885" cy="1898883"/>
              </a:xfrm>
              <a:prstGeom prst="ellipse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>
                <a:softEdge rad="317500"/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FAA93C9D-7B46-41FE-88AD-F0267EDED7A0}"/>
                  </a:ext>
                </a:extLst>
              </p:cNvPr>
              <p:cNvSpPr/>
              <p:nvPr/>
            </p:nvSpPr>
            <p:spPr>
              <a:xfrm>
                <a:off x="5219691" y="600046"/>
                <a:ext cx="1898885" cy="1898883"/>
              </a:xfrm>
              <a:prstGeom prst="ellipse">
                <a:avLst/>
              </a:prstGeom>
              <a:gradFill>
                <a:gsLst>
                  <a:gs pos="0">
                    <a:srgbClr val="ECECEE"/>
                  </a:gs>
                  <a:gs pos="100000">
                    <a:srgbClr val="E8EAF0"/>
                  </a:gs>
                </a:gsLst>
                <a:lin ang="5400000" scaled="1"/>
              </a:gra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4" name="Freeform 5">
                <a:extLst>
                  <a:ext uri="{FF2B5EF4-FFF2-40B4-BE49-F238E27FC236}">
                    <a16:creationId xmlns:a16="http://schemas.microsoft.com/office/drawing/2014/main" id="{8596E096-A97B-45B4-B128-FB49AD970C9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7130" y="1166481"/>
                <a:ext cx="992148" cy="728744"/>
              </a:xfrm>
              <a:custGeom>
                <a:avLst/>
                <a:gdLst>
                  <a:gd name="T0" fmla="*/ 690 w 702"/>
                  <a:gd name="T1" fmla="*/ 144 h 517"/>
                  <a:gd name="T2" fmla="*/ 358 w 702"/>
                  <a:gd name="T3" fmla="*/ 1 h 517"/>
                  <a:gd name="T4" fmla="*/ 351 w 702"/>
                  <a:gd name="T5" fmla="*/ 0 h 517"/>
                  <a:gd name="T6" fmla="*/ 345 w 702"/>
                  <a:gd name="T7" fmla="*/ 1 h 517"/>
                  <a:gd name="T8" fmla="*/ 12 w 702"/>
                  <a:gd name="T9" fmla="*/ 144 h 517"/>
                  <a:gd name="T10" fmla="*/ 0 w 702"/>
                  <a:gd name="T11" fmla="*/ 164 h 517"/>
                  <a:gd name="T12" fmla="*/ 12 w 702"/>
                  <a:gd name="T13" fmla="*/ 183 h 517"/>
                  <a:gd name="T14" fmla="*/ 345 w 702"/>
                  <a:gd name="T15" fmla="*/ 326 h 517"/>
                  <a:gd name="T16" fmla="*/ 358 w 702"/>
                  <a:gd name="T17" fmla="*/ 326 h 517"/>
                  <a:gd name="T18" fmla="*/ 616 w 702"/>
                  <a:gd name="T19" fmla="*/ 215 h 517"/>
                  <a:gd name="T20" fmla="*/ 616 w 702"/>
                  <a:gd name="T21" fmla="*/ 329 h 517"/>
                  <a:gd name="T22" fmla="*/ 593 w 702"/>
                  <a:gd name="T23" fmla="*/ 370 h 517"/>
                  <a:gd name="T24" fmla="*/ 616 w 702"/>
                  <a:gd name="T25" fmla="*/ 412 h 517"/>
                  <a:gd name="T26" fmla="*/ 616 w 702"/>
                  <a:gd name="T27" fmla="*/ 452 h 517"/>
                  <a:gd name="T28" fmla="*/ 650 w 702"/>
                  <a:gd name="T29" fmla="*/ 452 h 517"/>
                  <a:gd name="T30" fmla="*/ 650 w 702"/>
                  <a:gd name="T31" fmla="*/ 412 h 517"/>
                  <a:gd name="T32" fmla="*/ 674 w 702"/>
                  <a:gd name="T33" fmla="*/ 370 h 517"/>
                  <a:gd name="T34" fmla="*/ 650 w 702"/>
                  <a:gd name="T35" fmla="*/ 329 h 517"/>
                  <a:gd name="T36" fmla="*/ 650 w 702"/>
                  <a:gd name="T37" fmla="*/ 200 h 517"/>
                  <a:gd name="T38" fmla="*/ 690 w 702"/>
                  <a:gd name="T39" fmla="*/ 183 h 517"/>
                  <a:gd name="T40" fmla="*/ 702 w 702"/>
                  <a:gd name="T41" fmla="*/ 164 h 517"/>
                  <a:gd name="T42" fmla="*/ 690 w 702"/>
                  <a:gd name="T43" fmla="*/ 144 h 517"/>
                  <a:gd name="T44" fmla="*/ 351 w 702"/>
                  <a:gd name="T45" fmla="*/ 355 h 517"/>
                  <a:gd name="T46" fmla="*/ 336 w 702"/>
                  <a:gd name="T47" fmla="*/ 352 h 517"/>
                  <a:gd name="T48" fmla="*/ 129 w 702"/>
                  <a:gd name="T49" fmla="*/ 262 h 517"/>
                  <a:gd name="T50" fmla="*/ 129 w 702"/>
                  <a:gd name="T51" fmla="*/ 386 h 517"/>
                  <a:gd name="T52" fmla="*/ 327 w 702"/>
                  <a:gd name="T53" fmla="*/ 517 h 517"/>
                  <a:gd name="T54" fmla="*/ 375 w 702"/>
                  <a:gd name="T55" fmla="*/ 517 h 517"/>
                  <a:gd name="T56" fmla="*/ 574 w 702"/>
                  <a:gd name="T57" fmla="*/ 386 h 517"/>
                  <a:gd name="T58" fmla="*/ 574 w 702"/>
                  <a:gd name="T59" fmla="*/ 262 h 517"/>
                  <a:gd name="T60" fmla="*/ 366 w 702"/>
                  <a:gd name="T61" fmla="*/ 352 h 517"/>
                  <a:gd name="T62" fmla="*/ 351 w 702"/>
                  <a:gd name="T63" fmla="*/ 355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02" h="517">
                    <a:moveTo>
                      <a:pt x="690" y="144"/>
                    </a:moveTo>
                    <a:cubicBezTo>
                      <a:pt x="358" y="1"/>
                      <a:pt x="358" y="1"/>
                      <a:pt x="358" y="1"/>
                    </a:cubicBezTo>
                    <a:cubicBezTo>
                      <a:pt x="356" y="0"/>
                      <a:pt x="353" y="0"/>
                      <a:pt x="351" y="0"/>
                    </a:cubicBezTo>
                    <a:cubicBezTo>
                      <a:pt x="349" y="0"/>
                      <a:pt x="347" y="0"/>
                      <a:pt x="345" y="1"/>
                    </a:cubicBezTo>
                    <a:cubicBezTo>
                      <a:pt x="12" y="144"/>
                      <a:pt x="12" y="144"/>
                      <a:pt x="12" y="144"/>
                    </a:cubicBezTo>
                    <a:cubicBezTo>
                      <a:pt x="5" y="147"/>
                      <a:pt x="0" y="155"/>
                      <a:pt x="0" y="164"/>
                    </a:cubicBezTo>
                    <a:cubicBezTo>
                      <a:pt x="0" y="172"/>
                      <a:pt x="5" y="180"/>
                      <a:pt x="12" y="183"/>
                    </a:cubicBezTo>
                    <a:cubicBezTo>
                      <a:pt x="345" y="326"/>
                      <a:pt x="345" y="326"/>
                      <a:pt x="345" y="326"/>
                    </a:cubicBezTo>
                    <a:cubicBezTo>
                      <a:pt x="349" y="328"/>
                      <a:pt x="354" y="328"/>
                      <a:pt x="358" y="326"/>
                    </a:cubicBezTo>
                    <a:cubicBezTo>
                      <a:pt x="616" y="215"/>
                      <a:pt x="616" y="215"/>
                      <a:pt x="616" y="215"/>
                    </a:cubicBezTo>
                    <a:cubicBezTo>
                      <a:pt x="616" y="329"/>
                      <a:pt x="616" y="329"/>
                      <a:pt x="616" y="329"/>
                    </a:cubicBezTo>
                    <a:cubicBezTo>
                      <a:pt x="602" y="336"/>
                      <a:pt x="593" y="352"/>
                      <a:pt x="593" y="370"/>
                    </a:cubicBezTo>
                    <a:cubicBezTo>
                      <a:pt x="593" y="389"/>
                      <a:pt x="602" y="405"/>
                      <a:pt x="616" y="412"/>
                    </a:cubicBezTo>
                    <a:cubicBezTo>
                      <a:pt x="616" y="452"/>
                      <a:pt x="616" y="452"/>
                      <a:pt x="616" y="452"/>
                    </a:cubicBezTo>
                    <a:cubicBezTo>
                      <a:pt x="650" y="452"/>
                      <a:pt x="650" y="452"/>
                      <a:pt x="650" y="452"/>
                    </a:cubicBezTo>
                    <a:cubicBezTo>
                      <a:pt x="650" y="412"/>
                      <a:pt x="650" y="412"/>
                      <a:pt x="650" y="412"/>
                    </a:cubicBezTo>
                    <a:cubicBezTo>
                      <a:pt x="664" y="405"/>
                      <a:pt x="674" y="389"/>
                      <a:pt x="674" y="370"/>
                    </a:cubicBezTo>
                    <a:cubicBezTo>
                      <a:pt x="674" y="352"/>
                      <a:pt x="664" y="336"/>
                      <a:pt x="650" y="329"/>
                    </a:cubicBezTo>
                    <a:cubicBezTo>
                      <a:pt x="650" y="200"/>
                      <a:pt x="650" y="200"/>
                      <a:pt x="650" y="200"/>
                    </a:cubicBezTo>
                    <a:cubicBezTo>
                      <a:pt x="690" y="183"/>
                      <a:pt x="690" y="183"/>
                      <a:pt x="690" y="183"/>
                    </a:cubicBezTo>
                    <a:cubicBezTo>
                      <a:pt x="697" y="180"/>
                      <a:pt x="702" y="172"/>
                      <a:pt x="702" y="164"/>
                    </a:cubicBezTo>
                    <a:cubicBezTo>
                      <a:pt x="702" y="155"/>
                      <a:pt x="697" y="147"/>
                      <a:pt x="690" y="144"/>
                    </a:cubicBezTo>
                    <a:close/>
                    <a:moveTo>
                      <a:pt x="351" y="355"/>
                    </a:moveTo>
                    <a:cubicBezTo>
                      <a:pt x="346" y="355"/>
                      <a:pt x="341" y="354"/>
                      <a:pt x="336" y="352"/>
                    </a:cubicBezTo>
                    <a:cubicBezTo>
                      <a:pt x="129" y="262"/>
                      <a:pt x="129" y="262"/>
                      <a:pt x="129" y="262"/>
                    </a:cubicBezTo>
                    <a:cubicBezTo>
                      <a:pt x="129" y="386"/>
                      <a:pt x="129" y="386"/>
                      <a:pt x="129" y="386"/>
                    </a:cubicBezTo>
                    <a:cubicBezTo>
                      <a:pt x="129" y="487"/>
                      <a:pt x="280" y="517"/>
                      <a:pt x="327" y="517"/>
                    </a:cubicBezTo>
                    <a:cubicBezTo>
                      <a:pt x="375" y="517"/>
                      <a:pt x="375" y="517"/>
                      <a:pt x="375" y="517"/>
                    </a:cubicBezTo>
                    <a:cubicBezTo>
                      <a:pt x="410" y="517"/>
                      <a:pt x="574" y="487"/>
                      <a:pt x="574" y="386"/>
                    </a:cubicBezTo>
                    <a:cubicBezTo>
                      <a:pt x="574" y="262"/>
                      <a:pt x="574" y="262"/>
                      <a:pt x="574" y="262"/>
                    </a:cubicBezTo>
                    <a:cubicBezTo>
                      <a:pt x="366" y="352"/>
                      <a:pt x="366" y="352"/>
                      <a:pt x="366" y="352"/>
                    </a:cubicBezTo>
                    <a:cubicBezTo>
                      <a:pt x="361" y="354"/>
                      <a:pt x="356" y="355"/>
                      <a:pt x="351" y="35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457200"/>
                <a:endParaRPr lang="zh-CN" altLang="en-US" sz="32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9DC60CC1-FA4A-431F-9DE1-6B41B48C6A41}"/>
                </a:ext>
              </a:extLst>
            </p:cNvPr>
            <p:cNvSpPr txBox="1"/>
            <p:nvPr/>
          </p:nvSpPr>
          <p:spPr>
            <a:xfrm>
              <a:off x="1208746" y="4180806"/>
              <a:ext cx="131318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09585">
                <a:defRPr/>
              </a:pPr>
              <a:r>
                <a:rPr kumimoji="1" lang="zh-CN" altLang="en-US" sz="4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目录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079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2678C82D-0BB4-4759-810F-85F967A1B2A4}"/>
              </a:ext>
            </a:extLst>
          </p:cNvPr>
          <p:cNvGrpSpPr/>
          <p:nvPr/>
        </p:nvGrpSpPr>
        <p:grpSpPr>
          <a:xfrm>
            <a:off x="1413237" y="689697"/>
            <a:ext cx="9054738" cy="5478606"/>
            <a:chOff x="4123114" y="1375187"/>
            <a:chExt cx="5295206" cy="2832844"/>
          </a:xfrm>
        </p:grpSpPr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C37414DE-EA68-4C85-AC9F-37CCF4075249}"/>
                </a:ext>
              </a:extLst>
            </p:cNvPr>
            <p:cNvSpPr/>
            <p:nvPr userDrawn="1"/>
          </p:nvSpPr>
          <p:spPr>
            <a:xfrm>
              <a:off x="4846320" y="2041998"/>
              <a:ext cx="4572000" cy="2166033"/>
            </a:xfrm>
            <a:prstGeom prst="rect">
              <a:avLst/>
            </a:prstGeom>
            <a:solidFill>
              <a:sysClr val="windowText" lastClr="000000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0409E81F-2454-4D06-9AF5-5583B96002B9}"/>
                </a:ext>
              </a:extLst>
            </p:cNvPr>
            <p:cNvSpPr/>
            <p:nvPr userDrawn="1"/>
          </p:nvSpPr>
          <p:spPr>
            <a:xfrm>
              <a:off x="4123114" y="1375187"/>
              <a:ext cx="4572000" cy="2166033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8A3E8FC6-C999-49A5-A34B-A386E1BF31CA}"/>
                </a:ext>
              </a:extLst>
            </p:cNvPr>
            <p:cNvSpPr/>
            <p:nvPr userDrawn="1"/>
          </p:nvSpPr>
          <p:spPr>
            <a:xfrm>
              <a:off x="4572000" y="1749260"/>
              <a:ext cx="4572000" cy="2166033"/>
            </a:xfrm>
            <a:prstGeom prst="rect">
              <a:avLst/>
            </a:prstGeom>
            <a:solidFill>
              <a:srgbClr val="ECEBF2"/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30" name="矩形 29">
            <a:extLst>
              <a:ext uri="{FF2B5EF4-FFF2-40B4-BE49-F238E27FC236}">
                <a16:creationId xmlns:a16="http://schemas.microsoft.com/office/drawing/2014/main" id="{4B6720D1-B414-4EF2-9382-BDEF8F4DD589}"/>
              </a:ext>
            </a:extLst>
          </p:cNvPr>
          <p:cNvSpPr/>
          <p:nvPr/>
        </p:nvSpPr>
        <p:spPr>
          <a:xfrm>
            <a:off x="2473849" y="4198659"/>
            <a:ext cx="7244303" cy="617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1</a:t>
            </a:r>
            <a:r>
              <a:rPr kumimoji="1"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、能用待定系数法求反比例函数解析式。</a:t>
            </a:r>
          </a:p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2</a:t>
            </a:r>
            <a:r>
              <a:rPr kumimoji="1"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、能用反比例函数的定义和性质解决实际问题。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C1CA80AD-4C49-4B0F-B436-999E2E459246}"/>
              </a:ext>
            </a:extLst>
          </p:cNvPr>
          <p:cNvGrpSpPr/>
          <p:nvPr/>
        </p:nvGrpSpPr>
        <p:grpSpPr>
          <a:xfrm>
            <a:off x="3690149" y="2440980"/>
            <a:ext cx="4811703" cy="1649423"/>
            <a:chOff x="3690149" y="2408508"/>
            <a:chExt cx="4811703" cy="1649423"/>
          </a:xfrm>
        </p:grpSpPr>
        <p:sp>
          <p:nvSpPr>
            <p:cNvPr id="32" name="矩形 7">
              <a:extLst>
                <a:ext uri="{FF2B5EF4-FFF2-40B4-BE49-F238E27FC236}">
                  <a16:creationId xmlns:a16="http://schemas.microsoft.com/office/drawing/2014/main" id="{5CC2E39B-3906-4496-A42E-AF965A8A22FF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4310896" y="2949935"/>
              <a:ext cx="3570208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85800">
                <a:defRPr/>
              </a:pPr>
              <a:r>
                <a:rPr lang="zh-CN" altLang="en-US" sz="66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学习目标</a:t>
              </a:r>
            </a:p>
          </p:txBody>
        </p:sp>
        <p:sp>
          <p:nvSpPr>
            <p:cNvPr id="33" name="矩形 8">
              <a:extLst>
                <a:ext uri="{FF2B5EF4-FFF2-40B4-BE49-F238E27FC236}">
                  <a16:creationId xmlns:a16="http://schemas.microsoft.com/office/drawing/2014/main" id="{4A9EF995-DF27-4DC4-A6D4-427D16A13947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3690149" y="2408508"/>
              <a:ext cx="481170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685800">
                <a:defRPr/>
              </a:pPr>
              <a:r>
                <a:rPr lang="en-US" altLang="zh-CN" sz="28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LEARNING OBJECTIVES</a:t>
              </a:r>
            </a:p>
          </p:txBody>
        </p: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92C48760-FCBA-4E9A-B547-C834D7C2E388}"/>
              </a:ext>
            </a:extLst>
          </p:cNvPr>
          <p:cNvGrpSpPr/>
          <p:nvPr/>
        </p:nvGrpSpPr>
        <p:grpSpPr>
          <a:xfrm>
            <a:off x="5005280" y="412353"/>
            <a:ext cx="1925624" cy="2040982"/>
            <a:chOff x="5005280" y="412353"/>
            <a:chExt cx="1925624" cy="2040982"/>
          </a:xfrm>
        </p:grpSpPr>
        <p:pic>
          <p:nvPicPr>
            <p:cNvPr id="45" name="图片 44">
              <a:extLst>
                <a:ext uri="{FF2B5EF4-FFF2-40B4-BE49-F238E27FC236}">
                  <a16:creationId xmlns:a16="http://schemas.microsoft.com/office/drawing/2014/main" id="{A60A0476-DA6F-4D53-961C-AEAA0E41E5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05280" y="412353"/>
              <a:ext cx="1925624" cy="2040982"/>
            </a:xfrm>
            <a:prstGeom prst="rect">
              <a:avLst/>
            </a:prstGeom>
          </p:spPr>
        </p:pic>
        <p:sp>
          <p:nvSpPr>
            <p:cNvPr id="34" name="矩形: 圆角 33">
              <a:extLst>
                <a:ext uri="{FF2B5EF4-FFF2-40B4-BE49-F238E27FC236}">
                  <a16:creationId xmlns:a16="http://schemas.microsoft.com/office/drawing/2014/main" id="{B2941DA7-10DF-4DB0-B691-58619BFEC254}"/>
                </a:ext>
              </a:extLst>
            </p:cNvPr>
            <p:cNvSpPr/>
            <p:nvPr/>
          </p:nvSpPr>
          <p:spPr>
            <a:xfrm>
              <a:off x="5478333" y="963011"/>
              <a:ext cx="1105101" cy="830754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70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A6A7DE52-20EB-4838-88E3-BF29B3428296}"/>
              </a:ext>
            </a:extLst>
          </p:cNvPr>
          <p:cNvGrpSpPr/>
          <p:nvPr/>
        </p:nvGrpSpPr>
        <p:grpSpPr>
          <a:xfrm>
            <a:off x="210705" y="105395"/>
            <a:ext cx="4194333" cy="865006"/>
            <a:chOff x="210705" y="105395"/>
            <a:chExt cx="4194333" cy="865006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63FFF29B-7877-44E6-9DAB-672C9FD9B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FBFDB10B-9EEF-439A-A26E-7B3F30E47558}"/>
                </a:ext>
              </a:extLst>
            </p:cNvPr>
            <p:cNvSpPr txBox="1"/>
            <p:nvPr/>
          </p:nvSpPr>
          <p:spPr>
            <a:xfrm>
              <a:off x="1142606" y="296288"/>
              <a:ext cx="3262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反比例函数知识点回顾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2EBC62D-CA43-4A76-B512-5E18F239E3C9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1473704D-A0F1-4730-B7C2-9B934C111492}"/>
              </a:ext>
            </a:extLst>
          </p:cNvPr>
          <p:cNvSpPr txBox="1"/>
          <p:nvPr/>
        </p:nvSpPr>
        <p:spPr>
          <a:xfrm>
            <a:off x="1639640" y="1567656"/>
            <a:ext cx="1131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概念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：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1D317EE-E227-4CBC-BB37-778CE6C9997B}"/>
              </a:ext>
            </a:extLst>
          </p:cNvPr>
          <p:cNvSpPr txBox="1"/>
          <p:nvPr/>
        </p:nvSpPr>
        <p:spPr>
          <a:xfrm>
            <a:off x="1639640" y="3267472"/>
            <a:ext cx="1779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图像与性质：</a:t>
            </a:r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5B930785-0305-4F09-A97F-858498D278A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579" y="3267472"/>
            <a:ext cx="6500532" cy="28851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90592428-553F-4AE6-8F68-2908BC39C99F}"/>
                  </a:ext>
                </a:extLst>
              </p:cNvPr>
              <p:cNvSpPr/>
              <p:nvPr/>
            </p:nvSpPr>
            <p:spPr>
              <a:xfrm>
                <a:off x="2371248" y="1363509"/>
                <a:ext cx="7281581" cy="10536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zh-CN" altLang="en-US" b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一般地，</a:t>
                </a:r>
                <a:r>
                  <a:rPr lang="en-US" altLang="zh-CN" b="1" dirty="0" err="1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形如</a:t>
                </a:r>
                <a:r>
                  <a:rPr lang="en-US" altLang="zh-CN" b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r>
                  <a:rPr lang="en-US" altLang="zh-CN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zh-CN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zh-CN" altLang="en-US" b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（</a:t>
                </a:r>
                <a:r>
                  <a:rPr lang="en-US" altLang="zh-CN" i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k </a:t>
                </a:r>
                <a:r>
                  <a:rPr lang="zh-CN" altLang="en-US" b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为常数，且 </a:t>
                </a:r>
                <a:r>
                  <a:rPr lang="en-US" altLang="zh-CN" i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k </a:t>
                </a:r>
                <a:r>
                  <a:rPr lang="en-US" altLang="zh-CN" b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≠ 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</a:t>
                </a:r>
                <a:r>
                  <a:rPr lang="zh-CN" altLang="en-US" b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）的函数，叫做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反比例函数</a:t>
                </a:r>
                <a:r>
                  <a:rPr lang="zh-CN" altLang="en-US" b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，其中 </a:t>
                </a:r>
                <a:r>
                  <a:rPr lang="en-US" altLang="zh-CN" i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 </a:t>
                </a:r>
                <a:r>
                  <a:rPr lang="zh-CN" altLang="en-US" b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是自变量，</a:t>
                </a:r>
                <a:r>
                  <a:rPr lang="en-US" altLang="zh-CN" i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 </a:t>
                </a:r>
                <a:r>
                  <a:rPr lang="zh-CN" altLang="en-US" b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是函数</a:t>
                </a:r>
                <a:r>
                  <a:rPr lang="en-US" altLang="zh-CN" b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.</a:t>
                </a:r>
              </a:p>
            </p:txBody>
          </p:sp>
        </mc:Choice>
        <mc:Fallback xmlns="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90592428-553F-4AE6-8F68-2908BC39C9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1248" y="1363509"/>
                <a:ext cx="7281581" cy="1053686"/>
              </a:xfrm>
              <a:prstGeom prst="rect">
                <a:avLst/>
              </a:prstGeom>
              <a:blipFill>
                <a:blip r:embed="rId4"/>
                <a:stretch>
                  <a:fillRect l="-754" r="-670" b="-92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947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A6A7DE52-20EB-4838-88E3-BF29B3428296}"/>
              </a:ext>
            </a:extLst>
          </p:cNvPr>
          <p:cNvGrpSpPr/>
          <p:nvPr/>
        </p:nvGrpSpPr>
        <p:grpSpPr>
          <a:xfrm>
            <a:off x="210705" y="105395"/>
            <a:ext cx="2655450" cy="865006"/>
            <a:chOff x="210705" y="105395"/>
            <a:chExt cx="2655450" cy="865006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63FFF29B-7877-44E6-9DAB-672C9FD9B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FBFDB10B-9EEF-439A-A26E-7B3F30E47558}"/>
                </a:ext>
              </a:extLst>
            </p:cNvPr>
            <p:cNvSpPr txBox="1"/>
            <p:nvPr/>
          </p:nvSpPr>
          <p:spPr>
            <a:xfrm>
              <a:off x="1142606" y="296288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观察与思考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2EBC62D-CA43-4A76-B512-5E18F239E3C9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135E3F55-9813-4ADA-BC3C-D63FF1CAE45C}"/>
              </a:ext>
            </a:extLst>
          </p:cNvPr>
          <p:cNvSpPr/>
          <p:nvPr/>
        </p:nvSpPr>
        <p:spPr>
          <a:xfrm>
            <a:off x="9532161" y="1989580"/>
            <a:ext cx="1406114" cy="1351430"/>
          </a:xfrm>
          <a:custGeom>
            <a:avLst/>
            <a:gdLst>
              <a:gd name="connsiteX0" fmla="*/ 21067 w 1406114"/>
              <a:gd name="connsiteY0" fmla="*/ 0 h 1351430"/>
              <a:gd name="connsiteX1" fmla="*/ 34514 w 1406114"/>
              <a:gd name="connsiteY1" fmla="*/ 376517 h 1351430"/>
              <a:gd name="connsiteX2" fmla="*/ 343796 w 1406114"/>
              <a:gd name="connsiteY2" fmla="*/ 981635 h 1351430"/>
              <a:gd name="connsiteX3" fmla="*/ 948914 w 1406114"/>
              <a:gd name="connsiteY3" fmla="*/ 1290917 h 1351430"/>
              <a:gd name="connsiteX4" fmla="*/ 1406114 w 1406114"/>
              <a:gd name="connsiteY4" fmla="*/ 1351429 h 1351430"/>
              <a:gd name="connsiteX5" fmla="*/ 1406114 w 1406114"/>
              <a:gd name="connsiteY5" fmla="*/ 1351429 h 1351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6114" h="1351430">
                <a:moveTo>
                  <a:pt x="21067" y="0"/>
                </a:moveTo>
                <a:cubicBezTo>
                  <a:pt x="896" y="106455"/>
                  <a:pt x="-19274" y="212911"/>
                  <a:pt x="34514" y="376517"/>
                </a:cubicBezTo>
                <a:cubicBezTo>
                  <a:pt x="88302" y="540123"/>
                  <a:pt x="191396" y="829235"/>
                  <a:pt x="343796" y="981635"/>
                </a:cubicBezTo>
                <a:cubicBezTo>
                  <a:pt x="496196" y="1134035"/>
                  <a:pt x="771861" y="1229285"/>
                  <a:pt x="948914" y="1290917"/>
                </a:cubicBezTo>
                <a:cubicBezTo>
                  <a:pt x="1125967" y="1352549"/>
                  <a:pt x="1406114" y="1351429"/>
                  <a:pt x="1406114" y="1351429"/>
                </a:cubicBezTo>
                <a:lnTo>
                  <a:pt x="1406114" y="1351429"/>
                </a:lnTo>
              </a:path>
            </a:pathLst>
          </a:custGeom>
          <a:noFill/>
          <a:ln w="25400" cap="flat" cmpd="sng" algn="ctr">
            <a:solidFill>
              <a:srgbClr val="50742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0AC9251B-6267-4A2C-AFBA-E9106098FD34}"/>
              </a:ext>
            </a:extLst>
          </p:cNvPr>
          <p:cNvSpPr/>
          <p:nvPr/>
        </p:nvSpPr>
        <p:spPr>
          <a:xfrm>
            <a:off x="7650469" y="3839173"/>
            <a:ext cx="1359426" cy="1290295"/>
          </a:xfrm>
          <a:custGeom>
            <a:avLst/>
            <a:gdLst>
              <a:gd name="connsiteX0" fmla="*/ 0 w 1359426"/>
              <a:gd name="connsiteY0" fmla="*/ 32995 h 1290295"/>
              <a:gd name="connsiteX1" fmla="*/ 389964 w 1359426"/>
              <a:gd name="connsiteY1" fmla="*/ 32995 h 1290295"/>
              <a:gd name="connsiteX2" fmla="*/ 995082 w 1359426"/>
              <a:gd name="connsiteY2" fmla="*/ 375895 h 1290295"/>
              <a:gd name="connsiteX3" fmla="*/ 1311088 w 1359426"/>
              <a:gd name="connsiteY3" fmla="*/ 994459 h 1290295"/>
              <a:gd name="connsiteX4" fmla="*/ 1358153 w 1359426"/>
              <a:gd name="connsiteY4" fmla="*/ 1290295 h 1290295"/>
              <a:gd name="connsiteX5" fmla="*/ 1358153 w 1359426"/>
              <a:gd name="connsiteY5" fmla="*/ 1290295 h 1290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9426" h="1290295">
                <a:moveTo>
                  <a:pt x="0" y="32995"/>
                </a:moveTo>
                <a:cubicBezTo>
                  <a:pt x="112058" y="4420"/>
                  <a:pt x="224117" y="-24155"/>
                  <a:pt x="389964" y="32995"/>
                </a:cubicBezTo>
                <a:cubicBezTo>
                  <a:pt x="555811" y="90145"/>
                  <a:pt x="841561" y="215651"/>
                  <a:pt x="995082" y="375895"/>
                </a:cubicBezTo>
                <a:cubicBezTo>
                  <a:pt x="1148603" y="536139"/>
                  <a:pt x="1250576" y="842059"/>
                  <a:pt x="1311088" y="994459"/>
                </a:cubicBezTo>
                <a:cubicBezTo>
                  <a:pt x="1371600" y="1146859"/>
                  <a:pt x="1358153" y="1290295"/>
                  <a:pt x="1358153" y="1290295"/>
                </a:cubicBezTo>
                <a:lnTo>
                  <a:pt x="1358153" y="1290295"/>
                </a:lnTo>
              </a:path>
            </a:pathLst>
          </a:custGeom>
          <a:noFill/>
          <a:ln w="25400" cap="flat" cmpd="sng" algn="ctr">
            <a:solidFill>
              <a:srgbClr val="50742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BDCDCA91-6A0E-417A-8BC9-FDFB589950DF}"/>
              </a:ext>
            </a:extLst>
          </p:cNvPr>
          <p:cNvGrpSpPr/>
          <p:nvPr/>
        </p:nvGrpSpPr>
        <p:grpSpPr>
          <a:xfrm>
            <a:off x="7416079" y="1214743"/>
            <a:ext cx="4002881" cy="4317780"/>
            <a:chOff x="6061075" y="2014538"/>
            <a:chExt cx="4002881" cy="4317780"/>
          </a:xfrm>
        </p:grpSpPr>
        <p:sp>
          <p:nvSpPr>
            <p:cNvPr id="10" name="矩形 8">
              <a:extLst>
                <a:ext uri="{FF2B5EF4-FFF2-40B4-BE49-F238E27FC236}">
                  <a16:creationId xmlns:a16="http://schemas.microsoft.com/office/drawing/2014/main" id="{615DB29E-5865-408A-A529-A608244955D8}"/>
                </a:ext>
              </a:extLst>
            </p:cNvPr>
            <p:cNvSpPr/>
            <p:nvPr/>
          </p:nvSpPr>
          <p:spPr>
            <a:xfrm>
              <a:off x="9380538" y="5926138"/>
              <a:ext cx="333375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" name="矩形 9">
              <a:extLst>
                <a:ext uri="{FF2B5EF4-FFF2-40B4-BE49-F238E27FC236}">
                  <a16:creationId xmlns:a16="http://schemas.microsoft.com/office/drawing/2014/main" id="{C3C8BA4D-41C1-4A8E-8B33-40F7445488B2}"/>
                </a:ext>
              </a:extLst>
            </p:cNvPr>
            <p:cNvSpPr/>
            <p:nvPr/>
          </p:nvSpPr>
          <p:spPr>
            <a:xfrm>
              <a:off x="9380538" y="561816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" name="矩形 10">
              <a:extLst>
                <a:ext uri="{FF2B5EF4-FFF2-40B4-BE49-F238E27FC236}">
                  <a16:creationId xmlns:a16="http://schemas.microsoft.com/office/drawing/2014/main" id="{5D092F1A-99E7-4839-875B-CA5B0B62D77A}"/>
                </a:ext>
              </a:extLst>
            </p:cNvPr>
            <p:cNvSpPr/>
            <p:nvPr/>
          </p:nvSpPr>
          <p:spPr>
            <a:xfrm>
              <a:off x="9380538" y="531018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6" name="矩形 11">
              <a:extLst>
                <a:ext uri="{FF2B5EF4-FFF2-40B4-BE49-F238E27FC236}">
                  <a16:creationId xmlns:a16="http://schemas.microsoft.com/office/drawing/2014/main" id="{43CAF6B6-A2B5-4021-A774-5E132AD66E7F}"/>
                </a:ext>
              </a:extLst>
            </p:cNvPr>
            <p:cNvSpPr/>
            <p:nvPr/>
          </p:nvSpPr>
          <p:spPr>
            <a:xfrm>
              <a:off x="9380538" y="500221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7" name="矩形 12">
              <a:extLst>
                <a:ext uri="{FF2B5EF4-FFF2-40B4-BE49-F238E27FC236}">
                  <a16:creationId xmlns:a16="http://schemas.microsoft.com/office/drawing/2014/main" id="{7E411442-34AD-4823-A5EB-C9D5687F2515}"/>
                </a:ext>
              </a:extLst>
            </p:cNvPr>
            <p:cNvSpPr/>
            <p:nvPr/>
          </p:nvSpPr>
          <p:spPr>
            <a:xfrm>
              <a:off x="9380538" y="469423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8" name="矩形 13">
              <a:extLst>
                <a:ext uri="{FF2B5EF4-FFF2-40B4-BE49-F238E27FC236}">
                  <a16:creationId xmlns:a16="http://schemas.microsoft.com/office/drawing/2014/main" id="{B5908F32-DD2E-47A9-A36F-CB031D5EF2DC}"/>
                </a:ext>
              </a:extLst>
            </p:cNvPr>
            <p:cNvSpPr/>
            <p:nvPr/>
          </p:nvSpPr>
          <p:spPr>
            <a:xfrm>
              <a:off x="9380538" y="438626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9" name="矩形 14">
              <a:extLst>
                <a:ext uri="{FF2B5EF4-FFF2-40B4-BE49-F238E27FC236}">
                  <a16:creationId xmlns:a16="http://schemas.microsoft.com/office/drawing/2014/main" id="{A2BB9BE9-B21D-45D3-803B-26E147BF1D19}"/>
                </a:ext>
              </a:extLst>
            </p:cNvPr>
            <p:cNvSpPr/>
            <p:nvPr/>
          </p:nvSpPr>
          <p:spPr>
            <a:xfrm>
              <a:off x="9380538" y="407828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0" name="矩形 15">
              <a:extLst>
                <a:ext uri="{FF2B5EF4-FFF2-40B4-BE49-F238E27FC236}">
                  <a16:creationId xmlns:a16="http://schemas.microsoft.com/office/drawing/2014/main" id="{5D834C3E-167D-4486-9BAE-EA70EA3BC800}"/>
                </a:ext>
              </a:extLst>
            </p:cNvPr>
            <p:cNvSpPr/>
            <p:nvPr/>
          </p:nvSpPr>
          <p:spPr>
            <a:xfrm>
              <a:off x="9380538" y="377031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1" name="矩形 16">
              <a:extLst>
                <a:ext uri="{FF2B5EF4-FFF2-40B4-BE49-F238E27FC236}">
                  <a16:creationId xmlns:a16="http://schemas.microsoft.com/office/drawing/2014/main" id="{BA1DEE06-2E19-4040-838F-2956D9BF2B75}"/>
                </a:ext>
              </a:extLst>
            </p:cNvPr>
            <p:cNvSpPr/>
            <p:nvPr/>
          </p:nvSpPr>
          <p:spPr>
            <a:xfrm>
              <a:off x="9380538" y="346233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" name="矩形 17">
              <a:extLst>
                <a:ext uri="{FF2B5EF4-FFF2-40B4-BE49-F238E27FC236}">
                  <a16:creationId xmlns:a16="http://schemas.microsoft.com/office/drawing/2014/main" id="{EFEE045B-6952-45C1-9DEC-A171368D47D1}"/>
                </a:ext>
              </a:extLst>
            </p:cNvPr>
            <p:cNvSpPr/>
            <p:nvPr/>
          </p:nvSpPr>
          <p:spPr>
            <a:xfrm>
              <a:off x="9380538" y="315436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" name="矩形 18">
              <a:extLst>
                <a:ext uri="{FF2B5EF4-FFF2-40B4-BE49-F238E27FC236}">
                  <a16:creationId xmlns:a16="http://schemas.microsoft.com/office/drawing/2014/main" id="{F6DFCC03-A4CF-40D2-93E5-95D028BA8718}"/>
                </a:ext>
              </a:extLst>
            </p:cNvPr>
            <p:cNvSpPr/>
            <p:nvPr/>
          </p:nvSpPr>
          <p:spPr>
            <a:xfrm>
              <a:off x="9380538" y="284638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" name="矩形 19">
              <a:extLst>
                <a:ext uri="{FF2B5EF4-FFF2-40B4-BE49-F238E27FC236}">
                  <a16:creationId xmlns:a16="http://schemas.microsoft.com/office/drawing/2014/main" id="{18F04A4C-DF71-4BD7-9B0E-6E4BD5A62429}"/>
                </a:ext>
              </a:extLst>
            </p:cNvPr>
            <p:cNvSpPr/>
            <p:nvPr/>
          </p:nvSpPr>
          <p:spPr>
            <a:xfrm>
              <a:off x="9380538" y="253841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" name="矩形 20">
              <a:extLst>
                <a:ext uri="{FF2B5EF4-FFF2-40B4-BE49-F238E27FC236}">
                  <a16:creationId xmlns:a16="http://schemas.microsoft.com/office/drawing/2014/main" id="{B82F8784-78E4-4EFE-8196-1E3DE956F105}"/>
                </a:ext>
              </a:extLst>
            </p:cNvPr>
            <p:cNvSpPr/>
            <p:nvPr/>
          </p:nvSpPr>
          <p:spPr>
            <a:xfrm>
              <a:off x="9107488" y="5926138"/>
              <a:ext cx="273050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" name="矩形 21">
              <a:extLst>
                <a:ext uri="{FF2B5EF4-FFF2-40B4-BE49-F238E27FC236}">
                  <a16:creationId xmlns:a16="http://schemas.microsoft.com/office/drawing/2014/main" id="{8E944F84-D120-4162-A9CE-5810074E1B84}"/>
                </a:ext>
              </a:extLst>
            </p:cNvPr>
            <p:cNvSpPr/>
            <p:nvPr/>
          </p:nvSpPr>
          <p:spPr>
            <a:xfrm>
              <a:off x="9107488" y="561816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" name="矩形 22">
              <a:extLst>
                <a:ext uri="{FF2B5EF4-FFF2-40B4-BE49-F238E27FC236}">
                  <a16:creationId xmlns:a16="http://schemas.microsoft.com/office/drawing/2014/main" id="{5FDB26F3-17C4-4379-BB95-5FEE9229075D}"/>
                </a:ext>
              </a:extLst>
            </p:cNvPr>
            <p:cNvSpPr/>
            <p:nvPr/>
          </p:nvSpPr>
          <p:spPr>
            <a:xfrm>
              <a:off x="9107488" y="531018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" name="矩形 23">
              <a:extLst>
                <a:ext uri="{FF2B5EF4-FFF2-40B4-BE49-F238E27FC236}">
                  <a16:creationId xmlns:a16="http://schemas.microsoft.com/office/drawing/2014/main" id="{0CE46559-3490-4430-9DFE-296EF0334D44}"/>
                </a:ext>
              </a:extLst>
            </p:cNvPr>
            <p:cNvSpPr/>
            <p:nvPr/>
          </p:nvSpPr>
          <p:spPr>
            <a:xfrm>
              <a:off x="9107488" y="500221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" name="矩形 24">
              <a:extLst>
                <a:ext uri="{FF2B5EF4-FFF2-40B4-BE49-F238E27FC236}">
                  <a16:creationId xmlns:a16="http://schemas.microsoft.com/office/drawing/2014/main" id="{2C55912F-256B-4A9C-BD14-AD64130A486E}"/>
                </a:ext>
              </a:extLst>
            </p:cNvPr>
            <p:cNvSpPr/>
            <p:nvPr/>
          </p:nvSpPr>
          <p:spPr>
            <a:xfrm>
              <a:off x="9107488" y="469423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" name="矩形 25">
              <a:extLst>
                <a:ext uri="{FF2B5EF4-FFF2-40B4-BE49-F238E27FC236}">
                  <a16:creationId xmlns:a16="http://schemas.microsoft.com/office/drawing/2014/main" id="{ABB90689-4776-4760-AA02-3891F389A528}"/>
                </a:ext>
              </a:extLst>
            </p:cNvPr>
            <p:cNvSpPr/>
            <p:nvPr/>
          </p:nvSpPr>
          <p:spPr>
            <a:xfrm>
              <a:off x="9107488" y="438626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" name="矩形 26">
              <a:extLst>
                <a:ext uri="{FF2B5EF4-FFF2-40B4-BE49-F238E27FC236}">
                  <a16:creationId xmlns:a16="http://schemas.microsoft.com/office/drawing/2014/main" id="{7DE8EE2D-4D69-4F31-AD6A-B56B68AFAA26}"/>
                </a:ext>
              </a:extLst>
            </p:cNvPr>
            <p:cNvSpPr/>
            <p:nvPr/>
          </p:nvSpPr>
          <p:spPr>
            <a:xfrm>
              <a:off x="9107488" y="407828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" name="矩形 27">
              <a:extLst>
                <a:ext uri="{FF2B5EF4-FFF2-40B4-BE49-F238E27FC236}">
                  <a16:creationId xmlns:a16="http://schemas.microsoft.com/office/drawing/2014/main" id="{14CFD7C6-54E6-4695-8A21-A8D8E4C5BE14}"/>
                </a:ext>
              </a:extLst>
            </p:cNvPr>
            <p:cNvSpPr/>
            <p:nvPr/>
          </p:nvSpPr>
          <p:spPr>
            <a:xfrm>
              <a:off x="9107488" y="377031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" name="矩形 28">
              <a:extLst>
                <a:ext uri="{FF2B5EF4-FFF2-40B4-BE49-F238E27FC236}">
                  <a16:creationId xmlns:a16="http://schemas.microsoft.com/office/drawing/2014/main" id="{5B6F2E02-A258-4B69-957B-3C9529676A12}"/>
                </a:ext>
              </a:extLst>
            </p:cNvPr>
            <p:cNvSpPr/>
            <p:nvPr/>
          </p:nvSpPr>
          <p:spPr>
            <a:xfrm>
              <a:off x="9107488" y="346233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" name="矩形 29">
              <a:extLst>
                <a:ext uri="{FF2B5EF4-FFF2-40B4-BE49-F238E27FC236}">
                  <a16:creationId xmlns:a16="http://schemas.microsoft.com/office/drawing/2014/main" id="{F22457E8-B272-40D5-8B0E-4A7ED7583E13}"/>
                </a:ext>
              </a:extLst>
            </p:cNvPr>
            <p:cNvSpPr/>
            <p:nvPr/>
          </p:nvSpPr>
          <p:spPr>
            <a:xfrm>
              <a:off x="9107488" y="315436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" name="矩形 30">
              <a:extLst>
                <a:ext uri="{FF2B5EF4-FFF2-40B4-BE49-F238E27FC236}">
                  <a16:creationId xmlns:a16="http://schemas.microsoft.com/office/drawing/2014/main" id="{86885853-C505-4DB8-802B-23EA9FD3C7C6}"/>
                </a:ext>
              </a:extLst>
            </p:cNvPr>
            <p:cNvSpPr/>
            <p:nvPr/>
          </p:nvSpPr>
          <p:spPr>
            <a:xfrm>
              <a:off x="9107488" y="284638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6" name="矩形 31">
              <a:extLst>
                <a:ext uri="{FF2B5EF4-FFF2-40B4-BE49-F238E27FC236}">
                  <a16:creationId xmlns:a16="http://schemas.microsoft.com/office/drawing/2014/main" id="{87211263-F1AE-4684-A8E5-436BDAC5B4AC}"/>
                </a:ext>
              </a:extLst>
            </p:cNvPr>
            <p:cNvSpPr/>
            <p:nvPr/>
          </p:nvSpPr>
          <p:spPr>
            <a:xfrm>
              <a:off x="9107488" y="253841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7" name="矩形 32">
              <a:extLst>
                <a:ext uri="{FF2B5EF4-FFF2-40B4-BE49-F238E27FC236}">
                  <a16:creationId xmlns:a16="http://schemas.microsoft.com/office/drawing/2014/main" id="{ECCC6C78-E6AA-4953-B886-8BCAA894A3D8}"/>
                </a:ext>
              </a:extLst>
            </p:cNvPr>
            <p:cNvSpPr/>
            <p:nvPr/>
          </p:nvSpPr>
          <p:spPr>
            <a:xfrm>
              <a:off x="8804275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8" name="矩形 33">
              <a:extLst>
                <a:ext uri="{FF2B5EF4-FFF2-40B4-BE49-F238E27FC236}">
                  <a16:creationId xmlns:a16="http://schemas.microsoft.com/office/drawing/2014/main" id="{B20208F4-39C7-4669-A3EF-966DBB8C4281}"/>
                </a:ext>
              </a:extLst>
            </p:cNvPr>
            <p:cNvSpPr/>
            <p:nvPr/>
          </p:nvSpPr>
          <p:spPr>
            <a:xfrm>
              <a:off x="8804275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9" name="矩形 34">
              <a:extLst>
                <a:ext uri="{FF2B5EF4-FFF2-40B4-BE49-F238E27FC236}">
                  <a16:creationId xmlns:a16="http://schemas.microsoft.com/office/drawing/2014/main" id="{6524F56B-A8D9-4B82-B6C2-164B396BF264}"/>
                </a:ext>
              </a:extLst>
            </p:cNvPr>
            <p:cNvSpPr/>
            <p:nvPr/>
          </p:nvSpPr>
          <p:spPr>
            <a:xfrm>
              <a:off x="8804275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0" name="矩形 35">
              <a:extLst>
                <a:ext uri="{FF2B5EF4-FFF2-40B4-BE49-F238E27FC236}">
                  <a16:creationId xmlns:a16="http://schemas.microsoft.com/office/drawing/2014/main" id="{1E762247-6765-40F6-B43A-CBFC5F1FA1F5}"/>
                </a:ext>
              </a:extLst>
            </p:cNvPr>
            <p:cNvSpPr/>
            <p:nvPr/>
          </p:nvSpPr>
          <p:spPr>
            <a:xfrm>
              <a:off x="8804275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1" name="矩形 36">
              <a:extLst>
                <a:ext uri="{FF2B5EF4-FFF2-40B4-BE49-F238E27FC236}">
                  <a16:creationId xmlns:a16="http://schemas.microsoft.com/office/drawing/2014/main" id="{BF6A4E4D-B642-4345-A5EE-CF82FDE3C1A4}"/>
                </a:ext>
              </a:extLst>
            </p:cNvPr>
            <p:cNvSpPr/>
            <p:nvPr/>
          </p:nvSpPr>
          <p:spPr>
            <a:xfrm>
              <a:off x="8804275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2" name="矩形 37">
              <a:extLst>
                <a:ext uri="{FF2B5EF4-FFF2-40B4-BE49-F238E27FC236}">
                  <a16:creationId xmlns:a16="http://schemas.microsoft.com/office/drawing/2014/main" id="{D59B5A66-6B43-4F1B-96A7-B240EA350D7C}"/>
                </a:ext>
              </a:extLst>
            </p:cNvPr>
            <p:cNvSpPr/>
            <p:nvPr/>
          </p:nvSpPr>
          <p:spPr>
            <a:xfrm>
              <a:off x="8804275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3" name="矩形 38">
              <a:extLst>
                <a:ext uri="{FF2B5EF4-FFF2-40B4-BE49-F238E27FC236}">
                  <a16:creationId xmlns:a16="http://schemas.microsoft.com/office/drawing/2014/main" id="{13F07D2C-5419-4314-A686-4BB9C27BC9D6}"/>
                </a:ext>
              </a:extLst>
            </p:cNvPr>
            <p:cNvSpPr/>
            <p:nvPr/>
          </p:nvSpPr>
          <p:spPr>
            <a:xfrm>
              <a:off x="8804275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4" name="矩形 39">
              <a:extLst>
                <a:ext uri="{FF2B5EF4-FFF2-40B4-BE49-F238E27FC236}">
                  <a16:creationId xmlns:a16="http://schemas.microsoft.com/office/drawing/2014/main" id="{44341A9D-5E97-4806-84C9-EC93C6B17750}"/>
                </a:ext>
              </a:extLst>
            </p:cNvPr>
            <p:cNvSpPr/>
            <p:nvPr/>
          </p:nvSpPr>
          <p:spPr>
            <a:xfrm>
              <a:off x="8804275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5" name="矩形 40">
              <a:extLst>
                <a:ext uri="{FF2B5EF4-FFF2-40B4-BE49-F238E27FC236}">
                  <a16:creationId xmlns:a16="http://schemas.microsoft.com/office/drawing/2014/main" id="{9F9058C2-9E2D-4C06-9F10-D5CDB53C0A0C}"/>
                </a:ext>
              </a:extLst>
            </p:cNvPr>
            <p:cNvSpPr/>
            <p:nvPr/>
          </p:nvSpPr>
          <p:spPr>
            <a:xfrm>
              <a:off x="8804275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6" name="矩形 41">
              <a:extLst>
                <a:ext uri="{FF2B5EF4-FFF2-40B4-BE49-F238E27FC236}">
                  <a16:creationId xmlns:a16="http://schemas.microsoft.com/office/drawing/2014/main" id="{F8837EC8-A0A2-4ACC-8D38-8C555424F0F6}"/>
                </a:ext>
              </a:extLst>
            </p:cNvPr>
            <p:cNvSpPr/>
            <p:nvPr/>
          </p:nvSpPr>
          <p:spPr>
            <a:xfrm>
              <a:off x="8804275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7" name="矩形 42">
              <a:extLst>
                <a:ext uri="{FF2B5EF4-FFF2-40B4-BE49-F238E27FC236}">
                  <a16:creationId xmlns:a16="http://schemas.microsoft.com/office/drawing/2014/main" id="{B1F930D1-D371-4796-979C-CFCC6D7BE52A}"/>
                </a:ext>
              </a:extLst>
            </p:cNvPr>
            <p:cNvSpPr/>
            <p:nvPr/>
          </p:nvSpPr>
          <p:spPr>
            <a:xfrm>
              <a:off x="8804275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8" name="矩形 43">
              <a:extLst>
                <a:ext uri="{FF2B5EF4-FFF2-40B4-BE49-F238E27FC236}">
                  <a16:creationId xmlns:a16="http://schemas.microsoft.com/office/drawing/2014/main" id="{9B0ADDCC-625E-4EC0-B54A-EC9A7308AE62}"/>
                </a:ext>
              </a:extLst>
            </p:cNvPr>
            <p:cNvSpPr/>
            <p:nvPr/>
          </p:nvSpPr>
          <p:spPr>
            <a:xfrm>
              <a:off x="8804275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9" name="矩形 44">
              <a:extLst>
                <a:ext uri="{FF2B5EF4-FFF2-40B4-BE49-F238E27FC236}">
                  <a16:creationId xmlns:a16="http://schemas.microsoft.com/office/drawing/2014/main" id="{6C35BF76-67E7-4A79-8A9C-1CD0A8FBA994}"/>
                </a:ext>
              </a:extLst>
            </p:cNvPr>
            <p:cNvSpPr/>
            <p:nvPr/>
          </p:nvSpPr>
          <p:spPr>
            <a:xfrm>
              <a:off x="8501063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0" name="矩形 45">
              <a:extLst>
                <a:ext uri="{FF2B5EF4-FFF2-40B4-BE49-F238E27FC236}">
                  <a16:creationId xmlns:a16="http://schemas.microsoft.com/office/drawing/2014/main" id="{97CF9693-F267-4540-9CAA-43B9A862C59F}"/>
                </a:ext>
              </a:extLst>
            </p:cNvPr>
            <p:cNvSpPr/>
            <p:nvPr/>
          </p:nvSpPr>
          <p:spPr>
            <a:xfrm>
              <a:off x="8197850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1" name="矩形 46">
              <a:extLst>
                <a:ext uri="{FF2B5EF4-FFF2-40B4-BE49-F238E27FC236}">
                  <a16:creationId xmlns:a16="http://schemas.microsoft.com/office/drawing/2014/main" id="{D37C5CCB-FF7A-4214-9D6A-C08496B58268}"/>
                </a:ext>
              </a:extLst>
            </p:cNvPr>
            <p:cNvSpPr/>
            <p:nvPr/>
          </p:nvSpPr>
          <p:spPr>
            <a:xfrm>
              <a:off x="7894638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2" name="矩形 47">
              <a:extLst>
                <a:ext uri="{FF2B5EF4-FFF2-40B4-BE49-F238E27FC236}">
                  <a16:creationId xmlns:a16="http://schemas.microsoft.com/office/drawing/2014/main" id="{7099ECE8-11A1-4FE9-9EE3-68BB20514794}"/>
                </a:ext>
              </a:extLst>
            </p:cNvPr>
            <p:cNvSpPr/>
            <p:nvPr/>
          </p:nvSpPr>
          <p:spPr>
            <a:xfrm>
              <a:off x="7580313" y="5926138"/>
              <a:ext cx="314325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3" name="矩形 48">
              <a:extLst>
                <a:ext uri="{FF2B5EF4-FFF2-40B4-BE49-F238E27FC236}">
                  <a16:creationId xmlns:a16="http://schemas.microsoft.com/office/drawing/2014/main" id="{8D041E69-1E86-4ED5-B30F-1E8231E7DC34}"/>
                </a:ext>
              </a:extLst>
            </p:cNvPr>
            <p:cNvSpPr/>
            <p:nvPr/>
          </p:nvSpPr>
          <p:spPr>
            <a:xfrm>
              <a:off x="7288213" y="5926138"/>
              <a:ext cx="292100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4" name="矩形 49">
              <a:extLst>
                <a:ext uri="{FF2B5EF4-FFF2-40B4-BE49-F238E27FC236}">
                  <a16:creationId xmlns:a16="http://schemas.microsoft.com/office/drawing/2014/main" id="{E1AAFF5B-CD6D-4EF4-8728-3DD053FD2697}"/>
                </a:ext>
              </a:extLst>
            </p:cNvPr>
            <p:cNvSpPr/>
            <p:nvPr/>
          </p:nvSpPr>
          <p:spPr>
            <a:xfrm>
              <a:off x="6985000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5" name="矩形 50">
              <a:extLst>
                <a:ext uri="{FF2B5EF4-FFF2-40B4-BE49-F238E27FC236}">
                  <a16:creationId xmlns:a16="http://schemas.microsoft.com/office/drawing/2014/main" id="{50B59B93-52BA-4073-9579-60586894A7C8}"/>
                </a:ext>
              </a:extLst>
            </p:cNvPr>
            <p:cNvSpPr/>
            <p:nvPr/>
          </p:nvSpPr>
          <p:spPr>
            <a:xfrm>
              <a:off x="6681788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6" name="矩形 51">
              <a:extLst>
                <a:ext uri="{FF2B5EF4-FFF2-40B4-BE49-F238E27FC236}">
                  <a16:creationId xmlns:a16="http://schemas.microsoft.com/office/drawing/2014/main" id="{917EB73C-BF98-4C97-866C-B15EFA178C3E}"/>
                </a:ext>
              </a:extLst>
            </p:cNvPr>
            <p:cNvSpPr/>
            <p:nvPr/>
          </p:nvSpPr>
          <p:spPr>
            <a:xfrm>
              <a:off x="6378575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7" name="矩形 52">
              <a:extLst>
                <a:ext uri="{FF2B5EF4-FFF2-40B4-BE49-F238E27FC236}">
                  <a16:creationId xmlns:a16="http://schemas.microsoft.com/office/drawing/2014/main" id="{C777A565-E136-4B0D-8953-FBDADED3972D}"/>
                </a:ext>
              </a:extLst>
            </p:cNvPr>
            <p:cNvSpPr/>
            <p:nvPr/>
          </p:nvSpPr>
          <p:spPr>
            <a:xfrm>
              <a:off x="6075363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8" name="矩形 53">
              <a:extLst>
                <a:ext uri="{FF2B5EF4-FFF2-40B4-BE49-F238E27FC236}">
                  <a16:creationId xmlns:a16="http://schemas.microsoft.com/office/drawing/2014/main" id="{3ACD24EB-BF24-4439-A31F-5EACEF73C934}"/>
                </a:ext>
              </a:extLst>
            </p:cNvPr>
            <p:cNvSpPr/>
            <p:nvPr/>
          </p:nvSpPr>
          <p:spPr>
            <a:xfrm>
              <a:off x="8501063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9" name="矩形 54">
              <a:extLst>
                <a:ext uri="{FF2B5EF4-FFF2-40B4-BE49-F238E27FC236}">
                  <a16:creationId xmlns:a16="http://schemas.microsoft.com/office/drawing/2014/main" id="{3DCB429D-0588-45A2-9E40-8BF07328CDCB}"/>
                </a:ext>
              </a:extLst>
            </p:cNvPr>
            <p:cNvSpPr/>
            <p:nvPr/>
          </p:nvSpPr>
          <p:spPr>
            <a:xfrm>
              <a:off x="8197850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0" name="矩形 55">
              <a:extLst>
                <a:ext uri="{FF2B5EF4-FFF2-40B4-BE49-F238E27FC236}">
                  <a16:creationId xmlns:a16="http://schemas.microsoft.com/office/drawing/2014/main" id="{9E038F3F-DA6D-48F7-A0CC-72D5AC3D51CE}"/>
                </a:ext>
              </a:extLst>
            </p:cNvPr>
            <p:cNvSpPr/>
            <p:nvPr/>
          </p:nvSpPr>
          <p:spPr>
            <a:xfrm>
              <a:off x="7894638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1" name="矩形 56">
              <a:extLst>
                <a:ext uri="{FF2B5EF4-FFF2-40B4-BE49-F238E27FC236}">
                  <a16:creationId xmlns:a16="http://schemas.microsoft.com/office/drawing/2014/main" id="{46DFA2A8-9ED9-45A6-88C9-A6D6D839A1F4}"/>
                </a:ext>
              </a:extLst>
            </p:cNvPr>
            <p:cNvSpPr/>
            <p:nvPr/>
          </p:nvSpPr>
          <p:spPr>
            <a:xfrm>
              <a:off x="7580313" y="561816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2" name="矩形 57">
              <a:extLst>
                <a:ext uri="{FF2B5EF4-FFF2-40B4-BE49-F238E27FC236}">
                  <a16:creationId xmlns:a16="http://schemas.microsoft.com/office/drawing/2014/main" id="{55EBA8B2-E228-43C1-A428-22B11416F29E}"/>
                </a:ext>
              </a:extLst>
            </p:cNvPr>
            <p:cNvSpPr/>
            <p:nvPr/>
          </p:nvSpPr>
          <p:spPr>
            <a:xfrm>
              <a:off x="7288213" y="561816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3" name="矩形 58">
              <a:extLst>
                <a:ext uri="{FF2B5EF4-FFF2-40B4-BE49-F238E27FC236}">
                  <a16:creationId xmlns:a16="http://schemas.microsoft.com/office/drawing/2014/main" id="{FD35554C-A9FA-451B-8CFB-5CED63935F30}"/>
                </a:ext>
              </a:extLst>
            </p:cNvPr>
            <p:cNvSpPr/>
            <p:nvPr/>
          </p:nvSpPr>
          <p:spPr>
            <a:xfrm>
              <a:off x="6985000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4" name="矩形 59">
              <a:extLst>
                <a:ext uri="{FF2B5EF4-FFF2-40B4-BE49-F238E27FC236}">
                  <a16:creationId xmlns:a16="http://schemas.microsoft.com/office/drawing/2014/main" id="{082D2681-22A5-47D1-B3D6-C59EF584DAA8}"/>
                </a:ext>
              </a:extLst>
            </p:cNvPr>
            <p:cNvSpPr/>
            <p:nvPr/>
          </p:nvSpPr>
          <p:spPr>
            <a:xfrm>
              <a:off x="6681788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5" name="矩形 60">
              <a:extLst>
                <a:ext uri="{FF2B5EF4-FFF2-40B4-BE49-F238E27FC236}">
                  <a16:creationId xmlns:a16="http://schemas.microsoft.com/office/drawing/2014/main" id="{9B8D0F2E-289A-4AAD-812E-A90D41C5ECFA}"/>
                </a:ext>
              </a:extLst>
            </p:cNvPr>
            <p:cNvSpPr/>
            <p:nvPr/>
          </p:nvSpPr>
          <p:spPr>
            <a:xfrm>
              <a:off x="6378575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6" name="矩形 61">
              <a:extLst>
                <a:ext uri="{FF2B5EF4-FFF2-40B4-BE49-F238E27FC236}">
                  <a16:creationId xmlns:a16="http://schemas.microsoft.com/office/drawing/2014/main" id="{127AD2AD-1013-49E9-B058-CD294AD7D01E}"/>
                </a:ext>
              </a:extLst>
            </p:cNvPr>
            <p:cNvSpPr/>
            <p:nvPr/>
          </p:nvSpPr>
          <p:spPr>
            <a:xfrm>
              <a:off x="6075363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7" name="矩形 62">
              <a:extLst>
                <a:ext uri="{FF2B5EF4-FFF2-40B4-BE49-F238E27FC236}">
                  <a16:creationId xmlns:a16="http://schemas.microsoft.com/office/drawing/2014/main" id="{80C7E842-7CEB-4F6F-A0B7-DB3F7DC2B2D2}"/>
                </a:ext>
              </a:extLst>
            </p:cNvPr>
            <p:cNvSpPr/>
            <p:nvPr/>
          </p:nvSpPr>
          <p:spPr>
            <a:xfrm>
              <a:off x="8501063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8" name="矩形 63">
              <a:extLst>
                <a:ext uri="{FF2B5EF4-FFF2-40B4-BE49-F238E27FC236}">
                  <a16:creationId xmlns:a16="http://schemas.microsoft.com/office/drawing/2014/main" id="{93A7DC40-CF81-475C-A647-4D4289A991A9}"/>
                </a:ext>
              </a:extLst>
            </p:cNvPr>
            <p:cNvSpPr/>
            <p:nvPr/>
          </p:nvSpPr>
          <p:spPr>
            <a:xfrm>
              <a:off x="8197850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9" name="矩形 64">
              <a:extLst>
                <a:ext uri="{FF2B5EF4-FFF2-40B4-BE49-F238E27FC236}">
                  <a16:creationId xmlns:a16="http://schemas.microsoft.com/office/drawing/2014/main" id="{D11140B4-8B59-4658-9F73-96B3B3482CE4}"/>
                </a:ext>
              </a:extLst>
            </p:cNvPr>
            <p:cNvSpPr/>
            <p:nvPr/>
          </p:nvSpPr>
          <p:spPr>
            <a:xfrm>
              <a:off x="7894638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0" name="矩形 65">
              <a:extLst>
                <a:ext uri="{FF2B5EF4-FFF2-40B4-BE49-F238E27FC236}">
                  <a16:creationId xmlns:a16="http://schemas.microsoft.com/office/drawing/2014/main" id="{0FFAC7CF-0434-4D40-8A9B-1CDECB516F9E}"/>
                </a:ext>
              </a:extLst>
            </p:cNvPr>
            <p:cNvSpPr/>
            <p:nvPr/>
          </p:nvSpPr>
          <p:spPr>
            <a:xfrm>
              <a:off x="7580313" y="531018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1" name="矩形 66">
              <a:extLst>
                <a:ext uri="{FF2B5EF4-FFF2-40B4-BE49-F238E27FC236}">
                  <a16:creationId xmlns:a16="http://schemas.microsoft.com/office/drawing/2014/main" id="{835C6A04-0A55-46A5-BF0C-A7B79D9A70AA}"/>
                </a:ext>
              </a:extLst>
            </p:cNvPr>
            <p:cNvSpPr/>
            <p:nvPr/>
          </p:nvSpPr>
          <p:spPr>
            <a:xfrm>
              <a:off x="7288213" y="531018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2" name="矩形 67">
              <a:extLst>
                <a:ext uri="{FF2B5EF4-FFF2-40B4-BE49-F238E27FC236}">
                  <a16:creationId xmlns:a16="http://schemas.microsoft.com/office/drawing/2014/main" id="{6EB9CF7A-3EE0-49A7-A443-27EF2FA178F0}"/>
                </a:ext>
              </a:extLst>
            </p:cNvPr>
            <p:cNvSpPr/>
            <p:nvPr/>
          </p:nvSpPr>
          <p:spPr>
            <a:xfrm>
              <a:off x="6985000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3" name="矩形 68">
              <a:extLst>
                <a:ext uri="{FF2B5EF4-FFF2-40B4-BE49-F238E27FC236}">
                  <a16:creationId xmlns:a16="http://schemas.microsoft.com/office/drawing/2014/main" id="{1CF4FE8C-C132-4203-9829-5F23244C742C}"/>
                </a:ext>
              </a:extLst>
            </p:cNvPr>
            <p:cNvSpPr/>
            <p:nvPr/>
          </p:nvSpPr>
          <p:spPr>
            <a:xfrm>
              <a:off x="6681788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4" name="矩形 69">
              <a:extLst>
                <a:ext uri="{FF2B5EF4-FFF2-40B4-BE49-F238E27FC236}">
                  <a16:creationId xmlns:a16="http://schemas.microsoft.com/office/drawing/2014/main" id="{C5012970-1557-4331-A697-AE41D3AA56FA}"/>
                </a:ext>
              </a:extLst>
            </p:cNvPr>
            <p:cNvSpPr/>
            <p:nvPr/>
          </p:nvSpPr>
          <p:spPr>
            <a:xfrm>
              <a:off x="6378575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5" name="矩形 70">
              <a:extLst>
                <a:ext uri="{FF2B5EF4-FFF2-40B4-BE49-F238E27FC236}">
                  <a16:creationId xmlns:a16="http://schemas.microsoft.com/office/drawing/2014/main" id="{5FBFB6ED-DB17-40CE-B06F-05068565537D}"/>
                </a:ext>
              </a:extLst>
            </p:cNvPr>
            <p:cNvSpPr/>
            <p:nvPr/>
          </p:nvSpPr>
          <p:spPr>
            <a:xfrm>
              <a:off x="6075363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6" name="矩形 71">
              <a:extLst>
                <a:ext uri="{FF2B5EF4-FFF2-40B4-BE49-F238E27FC236}">
                  <a16:creationId xmlns:a16="http://schemas.microsoft.com/office/drawing/2014/main" id="{AA2AECF8-A160-4CD7-B5C7-9349A0E3DCFB}"/>
                </a:ext>
              </a:extLst>
            </p:cNvPr>
            <p:cNvSpPr/>
            <p:nvPr/>
          </p:nvSpPr>
          <p:spPr>
            <a:xfrm>
              <a:off x="8501063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7" name="矩形 72">
              <a:extLst>
                <a:ext uri="{FF2B5EF4-FFF2-40B4-BE49-F238E27FC236}">
                  <a16:creationId xmlns:a16="http://schemas.microsoft.com/office/drawing/2014/main" id="{E918C869-E9BB-4BFC-A567-09239BCAA815}"/>
                </a:ext>
              </a:extLst>
            </p:cNvPr>
            <p:cNvSpPr/>
            <p:nvPr/>
          </p:nvSpPr>
          <p:spPr>
            <a:xfrm>
              <a:off x="8197850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8" name="矩形 73">
              <a:extLst>
                <a:ext uri="{FF2B5EF4-FFF2-40B4-BE49-F238E27FC236}">
                  <a16:creationId xmlns:a16="http://schemas.microsoft.com/office/drawing/2014/main" id="{195CBA2D-36E0-4AEB-8255-853A7217AFF7}"/>
                </a:ext>
              </a:extLst>
            </p:cNvPr>
            <p:cNvSpPr/>
            <p:nvPr/>
          </p:nvSpPr>
          <p:spPr>
            <a:xfrm>
              <a:off x="7894638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9" name="矩形 74">
              <a:extLst>
                <a:ext uri="{FF2B5EF4-FFF2-40B4-BE49-F238E27FC236}">
                  <a16:creationId xmlns:a16="http://schemas.microsoft.com/office/drawing/2014/main" id="{F4BE96E2-D99A-4FFC-8C1E-BAB8376EF56F}"/>
                </a:ext>
              </a:extLst>
            </p:cNvPr>
            <p:cNvSpPr/>
            <p:nvPr/>
          </p:nvSpPr>
          <p:spPr>
            <a:xfrm>
              <a:off x="7580313" y="500221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0" name="矩形 75">
              <a:extLst>
                <a:ext uri="{FF2B5EF4-FFF2-40B4-BE49-F238E27FC236}">
                  <a16:creationId xmlns:a16="http://schemas.microsoft.com/office/drawing/2014/main" id="{EFC02982-CB2A-436E-8E7F-273C2E02CCC9}"/>
                </a:ext>
              </a:extLst>
            </p:cNvPr>
            <p:cNvSpPr/>
            <p:nvPr/>
          </p:nvSpPr>
          <p:spPr>
            <a:xfrm>
              <a:off x="7288213" y="500221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1" name="矩形 76">
              <a:extLst>
                <a:ext uri="{FF2B5EF4-FFF2-40B4-BE49-F238E27FC236}">
                  <a16:creationId xmlns:a16="http://schemas.microsoft.com/office/drawing/2014/main" id="{6334580B-61D0-4E21-AEA0-BBC9E32C4E0D}"/>
                </a:ext>
              </a:extLst>
            </p:cNvPr>
            <p:cNvSpPr/>
            <p:nvPr/>
          </p:nvSpPr>
          <p:spPr>
            <a:xfrm>
              <a:off x="6985000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2" name="矩形 77">
              <a:extLst>
                <a:ext uri="{FF2B5EF4-FFF2-40B4-BE49-F238E27FC236}">
                  <a16:creationId xmlns:a16="http://schemas.microsoft.com/office/drawing/2014/main" id="{3D0234A6-0496-49D1-9233-C448B824CD0F}"/>
                </a:ext>
              </a:extLst>
            </p:cNvPr>
            <p:cNvSpPr/>
            <p:nvPr/>
          </p:nvSpPr>
          <p:spPr>
            <a:xfrm>
              <a:off x="6681788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3" name="矩形 78">
              <a:extLst>
                <a:ext uri="{FF2B5EF4-FFF2-40B4-BE49-F238E27FC236}">
                  <a16:creationId xmlns:a16="http://schemas.microsoft.com/office/drawing/2014/main" id="{BD8C36FC-2622-45C4-ADF7-2C814531ABBC}"/>
                </a:ext>
              </a:extLst>
            </p:cNvPr>
            <p:cNvSpPr/>
            <p:nvPr/>
          </p:nvSpPr>
          <p:spPr>
            <a:xfrm>
              <a:off x="6378575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4" name="矩形 79">
              <a:extLst>
                <a:ext uri="{FF2B5EF4-FFF2-40B4-BE49-F238E27FC236}">
                  <a16:creationId xmlns:a16="http://schemas.microsoft.com/office/drawing/2014/main" id="{15A818A4-A2EA-4A13-BA66-15BC194DA4C5}"/>
                </a:ext>
              </a:extLst>
            </p:cNvPr>
            <p:cNvSpPr/>
            <p:nvPr/>
          </p:nvSpPr>
          <p:spPr>
            <a:xfrm>
              <a:off x="6075363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5" name="矩形 80">
              <a:extLst>
                <a:ext uri="{FF2B5EF4-FFF2-40B4-BE49-F238E27FC236}">
                  <a16:creationId xmlns:a16="http://schemas.microsoft.com/office/drawing/2014/main" id="{CDBE26D9-251D-41A5-94A9-16AA26CC10F8}"/>
                </a:ext>
              </a:extLst>
            </p:cNvPr>
            <p:cNvSpPr/>
            <p:nvPr/>
          </p:nvSpPr>
          <p:spPr>
            <a:xfrm>
              <a:off x="8501063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6" name="矩形 81">
              <a:extLst>
                <a:ext uri="{FF2B5EF4-FFF2-40B4-BE49-F238E27FC236}">
                  <a16:creationId xmlns:a16="http://schemas.microsoft.com/office/drawing/2014/main" id="{318048FC-5650-480F-AD64-D5D57DC0FC07}"/>
                </a:ext>
              </a:extLst>
            </p:cNvPr>
            <p:cNvSpPr/>
            <p:nvPr/>
          </p:nvSpPr>
          <p:spPr>
            <a:xfrm>
              <a:off x="8197850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7" name="矩形 82">
              <a:extLst>
                <a:ext uri="{FF2B5EF4-FFF2-40B4-BE49-F238E27FC236}">
                  <a16:creationId xmlns:a16="http://schemas.microsoft.com/office/drawing/2014/main" id="{02731E85-F876-4B77-BAA1-59FA9810F885}"/>
                </a:ext>
              </a:extLst>
            </p:cNvPr>
            <p:cNvSpPr/>
            <p:nvPr/>
          </p:nvSpPr>
          <p:spPr>
            <a:xfrm>
              <a:off x="7894638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8" name="矩形 83">
              <a:extLst>
                <a:ext uri="{FF2B5EF4-FFF2-40B4-BE49-F238E27FC236}">
                  <a16:creationId xmlns:a16="http://schemas.microsoft.com/office/drawing/2014/main" id="{40C24DC5-E597-40BD-954D-EFE7374A6154}"/>
                </a:ext>
              </a:extLst>
            </p:cNvPr>
            <p:cNvSpPr/>
            <p:nvPr/>
          </p:nvSpPr>
          <p:spPr>
            <a:xfrm>
              <a:off x="7580313" y="469423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9" name="矩形 84">
              <a:extLst>
                <a:ext uri="{FF2B5EF4-FFF2-40B4-BE49-F238E27FC236}">
                  <a16:creationId xmlns:a16="http://schemas.microsoft.com/office/drawing/2014/main" id="{C9F4ABEF-CCFD-47F1-98DB-FCD1B6AB4636}"/>
                </a:ext>
              </a:extLst>
            </p:cNvPr>
            <p:cNvSpPr/>
            <p:nvPr/>
          </p:nvSpPr>
          <p:spPr>
            <a:xfrm>
              <a:off x="7288213" y="469423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0" name="矩形 85">
              <a:extLst>
                <a:ext uri="{FF2B5EF4-FFF2-40B4-BE49-F238E27FC236}">
                  <a16:creationId xmlns:a16="http://schemas.microsoft.com/office/drawing/2014/main" id="{7368C0FA-D28E-4DE1-BFD5-4A31DD1B2BA5}"/>
                </a:ext>
              </a:extLst>
            </p:cNvPr>
            <p:cNvSpPr/>
            <p:nvPr/>
          </p:nvSpPr>
          <p:spPr>
            <a:xfrm>
              <a:off x="6985000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1" name="矩形 86">
              <a:extLst>
                <a:ext uri="{FF2B5EF4-FFF2-40B4-BE49-F238E27FC236}">
                  <a16:creationId xmlns:a16="http://schemas.microsoft.com/office/drawing/2014/main" id="{6EBDDD13-F3E6-4036-B832-AD04C372EF17}"/>
                </a:ext>
              </a:extLst>
            </p:cNvPr>
            <p:cNvSpPr/>
            <p:nvPr/>
          </p:nvSpPr>
          <p:spPr>
            <a:xfrm>
              <a:off x="6681788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2" name="矩形 87">
              <a:extLst>
                <a:ext uri="{FF2B5EF4-FFF2-40B4-BE49-F238E27FC236}">
                  <a16:creationId xmlns:a16="http://schemas.microsoft.com/office/drawing/2014/main" id="{4C225E3C-A274-4AF3-A611-336CD0234753}"/>
                </a:ext>
              </a:extLst>
            </p:cNvPr>
            <p:cNvSpPr/>
            <p:nvPr/>
          </p:nvSpPr>
          <p:spPr>
            <a:xfrm>
              <a:off x="6378575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3" name="矩形 88">
              <a:extLst>
                <a:ext uri="{FF2B5EF4-FFF2-40B4-BE49-F238E27FC236}">
                  <a16:creationId xmlns:a16="http://schemas.microsoft.com/office/drawing/2014/main" id="{A8427825-8644-4AF5-9F6D-91D87DAB66F1}"/>
                </a:ext>
              </a:extLst>
            </p:cNvPr>
            <p:cNvSpPr/>
            <p:nvPr/>
          </p:nvSpPr>
          <p:spPr>
            <a:xfrm>
              <a:off x="6075363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4" name="矩形 89">
              <a:extLst>
                <a:ext uri="{FF2B5EF4-FFF2-40B4-BE49-F238E27FC236}">
                  <a16:creationId xmlns:a16="http://schemas.microsoft.com/office/drawing/2014/main" id="{F4957BEB-134F-439F-826D-769EEB5B70DB}"/>
                </a:ext>
              </a:extLst>
            </p:cNvPr>
            <p:cNvSpPr/>
            <p:nvPr/>
          </p:nvSpPr>
          <p:spPr>
            <a:xfrm>
              <a:off x="8501063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5" name="矩形 90">
              <a:extLst>
                <a:ext uri="{FF2B5EF4-FFF2-40B4-BE49-F238E27FC236}">
                  <a16:creationId xmlns:a16="http://schemas.microsoft.com/office/drawing/2014/main" id="{6BAFC3AA-3A03-4BDC-AC7D-2D524B45185A}"/>
                </a:ext>
              </a:extLst>
            </p:cNvPr>
            <p:cNvSpPr/>
            <p:nvPr/>
          </p:nvSpPr>
          <p:spPr>
            <a:xfrm>
              <a:off x="8197850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6" name="矩形 91">
              <a:extLst>
                <a:ext uri="{FF2B5EF4-FFF2-40B4-BE49-F238E27FC236}">
                  <a16:creationId xmlns:a16="http://schemas.microsoft.com/office/drawing/2014/main" id="{65868F10-5809-450F-8D1A-76440561DCBC}"/>
                </a:ext>
              </a:extLst>
            </p:cNvPr>
            <p:cNvSpPr/>
            <p:nvPr/>
          </p:nvSpPr>
          <p:spPr>
            <a:xfrm>
              <a:off x="7894638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7" name="矩形 92">
              <a:extLst>
                <a:ext uri="{FF2B5EF4-FFF2-40B4-BE49-F238E27FC236}">
                  <a16:creationId xmlns:a16="http://schemas.microsoft.com/office/drawing/2014/main" id="{937215E2-091B-4D1D-96A1-453CB4BB18A1}"/>
                </a:ext>
              </a:extLst>
            </p:cNvPr>
            <p:cNvSpPr/>
            <p:nvPr/>
          </p:nvSpPr>
          <p:spPr>
            <a:xfrm>
              <a:off x="7580313" y="438626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8" name="矩形 93">
              <a:extLst>
                <a:ext uri="{FF2B5EF4-FFF2-40B4-BE49-F238E27FC236}">
                  <a16:creationId xmlns:a16="http://schemas.microsoft.com/office/drawing/2014/main" id="{797A4316-261E-4C9D-8FC7-27259ED13899}"/>
                </a:ext>
              </a:extLst>
            </p:cNvPr>
            <p:cNvSpPr/>
            <p:nvPr/>
          </p:nvSpPr>
          <p:spPr>
            <a:xfrm>
              <a:off x="7288213" y="438626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9" name="矩形 94">
              <a:extLst>
                <a:ext uri="{FF2B5EF4-FFF2-40B4-BE49-F238E27FC236}">
                  <a16:creationId xmlns:a16="http://schemas.microsoft.com/office/drawing/2014/main" id="{79B18EDA-EC8B-479E-ABAA-08AD19082F3D}"/>
                </a:ext>
              </a:extLst>
            </p:cNvPr>
            <p:cNvSpPr/>
            <p:nvPr/>
          </p:nvSpPr>
          <p:spPr>
            <a:xfrm>
              <a:off x="6985000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0" name="矩形 95">
              <a:extLst>
                <a:ext uri="{FF2B5EF4-FFF2-40B4-BE49-F238E27FC236}">
                  <a16:creationId xmlns:a16="http://schemas.microsoft.com/office/drawing/2014/main" id="{B550334B-2D5E-4FF2-81EE-F44277F94BFD}"/>
                </a:ext>
              </a:extLst>
            </p:cNvPr>
            <p:cNvSpPr/>
            <p:nvPr/>
          </p:nvSpPr>
          <p:spPr>
            <a:xfrm>
              <a:off x="6681788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1" name="矩形 96">
              <a:extLst>
                <a:ext uri="{FF2B5EF4-FFF2-40B4-BE49-F238E27FC236}">
                  <a16:creationId xmlns:a16="http://schemas.microsoft.com/office/drawing/2014/main" id="{9AE45C5D-D292-4540-B089-AB82B11DD5ED}"/>
                </a:ext>
              </a:extLst>
            </p:cNvPr>
            <p:cNvSpPr/>
            <p:nvPr/>
          </p:nvSpPr>
          <p:spPr>
            <a:xfrm>
              <a:off x="6378575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2" name="矩形 97">
              <a:extLst>
                <a:ext uri="{FF2B5EF4-FFF2-40B4-BE49-F238E27FC236}">
                  <a16:creationId xmlns:a16="http://schemas.microsoft.com/office/drawing/2014/main" id="{55E76A9D-84EC-4FD3-9938-459F4698A0E9}"/>
                </a:ext>
              </a:extLst>
            </p:cNvPr>
            <p:cNvSpPr/>
            <p:nvPr/>
          </p:nvSpPr>
          <p:spPr>
            <a:xfrm>
              <a:off x="6075363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3" name="矩形 98">
              <a:extLst>
                <a:ext uri="{FF2B5EF4-FFF2-40B4-BE49-F238E27FC236}">
                  <a16:creationId xmlns:a16="http://schemas.microsoft.com/office/drawing/2014/main" id="{133F673A-9CF8-4837-B5A8-C13BCAB8B43C}"/>
                </a:ext>
              </a:extLst>
            </p:cNvPr>
            <p:cNvSpPr/>
            <p:nvPr/>
          </p:nvSpPr>
          <p:spPr>
            <a:xfrm>
              <a:off x="8501063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4" name="矩形 99">
              <a:extLst>
                <a:ext uri="{FF2B5EF4-FFF2-40B4-BE49-F238E27FC236}">
                  <a16:creationId xmlns:a16="http://schemas.microsoft.com/office/drawing/2014/main" id="{F06790BD-D4C2-4EF4-B791-D84C67BE75BF}"/>
                </a:ext>
              </a:extLst>
            </p:cNvPr>
            <p:cNvSpPr/>
            <p:nvPr/>
          </p:nvSpPr>
          <p:spPr>
            <a:xfrm>
              <a:off x="8197850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5" name="矩形 100">
              <a:extLst>
                <a:ext uri="{FF2B5EF4-FFF2-40B4-BE49-F238E27FC236}">
                  <a16:creationId xmlns:a16="http://schemas.microsoft.com/office/drawing/2014/main" id="{D95AC247-D0C4-43DC-A325-2ACFBAB25A2C}"/>
                </a:ext>
              </a:extLst>
            </p:cNvPr>
            <p:cNvSpPr/>
            <p:nvPr/>
          </p:nvSpPr>
          <p:spPr>
            <a:xfrm>
              <a:off x="7894638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6" name="矩形 101">
              <a:extLst>
                <a:ext uri="{FF2B5EF4-FFF2-40B4-BE49-F238E27FC236}">
                  <a16:creationId xmlns:a16="http://schemas.microsoft.com/office/drawing/2014/main" id="{927BDB68-872A-4BD8-A006-3D9939468237}"/>
                </a:ext>
              </a:extLst>
            </p:cNvPr>
            <p:cNvSpPr/>
            <p:nvPr/>
          </p:nvSpPr>
          <p:spPr>
            <a:xfrm>
              <a:off x="7580313" y="407828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7" name="矩形 102">
              <a:extLst>
                <a:ext uri="{FF2B5EF4-FFF2-40B4-BE49-F238E27FC236}">
                  <a16:creationId xmlns:a16="http://schemas.microsoft.com/office/drawing/2014/main" id="{F1E26410-9F9F-4708-8ED7-DFF8552D3B98}"/>
                </a:ext>
              </a:extLst>
            </p:cNvPr>
            <p:cNvSpPr/>
            <p:nvPr/>
          </p:nvSpPr>
          <p:spPr>
            <a:xfrm>
              <a:off x="7288213" y="407828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8" name="矩形 103">
              <a:extLst>
                <a:ext uri="{FF2B5EF4-FFF2-40B4-BE49-F238E27FC236}">
                  <a16:creationId xmlns:a16="http://schemas.microsoft.com/office/drawing/2014/main" id="{11EB80F2-69D6-40B7-B546-EB37FB5029E7}"/>
                </a:ext>
              </a:extLst>
            </p:cNvPr>
            <p:cNvSpPr/>
            <p:nvPr/>
          </p:nvSpPr>
          <p:spPr>
            <a:xfrm>
              <a:off x="6985000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9" name="矩形 104">
              <a:extLst>
                <a:ext uri="{FF2B5EF4-FFF2-40B4-BE49-F238E27FC236}">
                  <a16:creationId xmlns:a16="http://schemas.microsoft.com/office/drawing/2014/main" id="{E2299CE0-554A-49EC-A84A-66FADD32E55A}"/>
                </a:ext>
              </a:extLst>
            </p:cNvPr>
            <p:cNvSpPr/>
            <p:nvPr/>
          </p:nvSpPr>
          <p:spPr>
            <a:xfrm>
              <a:off x="6681788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0" name="矩形 105">
              <a:extLst>
                <a:ext uri="{FF2B5EF4-FFF2-40B4-BE49-F238E27FC236}">
                  <a16:creationId xmlns:a16="http://schemas.microsoft.com/office/drawing/2014/main" id="{5F65FFB6-46A8-47C7-8309-CDC763DD9581}"/>
                </a:ext>
              </a:extLst>
            </p:cNvPr>
            <p:cNvSpPr/>
            <p:nvPr/>
          </p:nvSpPr>
          <p:spPr>
            <a:xfrm>
              <a:off x="6378575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1" name="矩形 106">
              <a:extLst>
                <a:ext uri="{FF2B5EF4-FFF2-40B4-BE49-F238E27FC236}">
                  <a16:creationId xmlns:a16="http://schemas.microsoft.com/office/drawing/2014/main" id="{226B15E9-DE6F-43B5-A4D2-EC51DE538ACD}"/>
                </a:ext>
              </a:extLst>
            </p:cNvPr>
            <p:cNvSpPr/>
            <p:nvPr/>
          </p:nvSpPr>
          <p:spPr>
            <a:xfrm>
              <a:off x="6075363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2" name="矩形 107">
              <a:extLst>
                <a:ext uri="{FF2B5EF4-FFF2-40B4-BE49-F238E27FC236}">
                  <a16:creationId xmlns:a16="http://schemas.microsoft.com/office/drawing/2014/main" id="{1A927C58-A456-427B-9126-1DB947D9D6A7}"/>
                </a:ext>
              </a:extLst>
            </p:cNvPr>
            <p:cNvSpPr/>
            <p:nvPr/>
          </p:nvSpPr>
          <p:spPr>
            <a:xfrm>
              <a:off x="8501063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3" name="矩形 108">
              <a:extLst>
                <a:ext uri="{FF2B5EF4-FFF2-40B4-BE49-F238E27FC236}">
                  <a16:creationId xmlns:a16="http://schemas.microsoft.com/office/drawing/2014/main" id="{1EC70691-8F61-4FBA-BBB6-541C84BF8255}"/>
                </a:ext>
              </a:extLst>
            </p:cNvPr>
            <p:cNvSpPr/>
            <p:nvPr/>
          </p:nvSpPr>
          <p:spPr>
            <a:xfrm>
              <a:off x="8197850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4" name="矩形 109">
              <a:extLst>
                <a:ext uri="{FF2B5EF4-FFF2-40B4-BE49-F238E27FC236}">
                  <a16:creationId xmlns:a16="http://schemas.microsoft.com/office/drawing/2014/main" id="{0977B369-12FE-4534-BE9A-47AB83B7E866}"/>
                </a:ext>
              </a:extLst>
            </p:cNvPr>
            <p:cNvSpPr/>
            <p:nvPr/>
          </p:nvSpPr>
          <p:spPr>
            <a:xfrm>
              <a:off x="7894638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5" name="矩形 110">
              <a:extLst>
                <a:ext uri="{FF2B5EF4-FFF2-40B4-BE49-F238E27FC236}">
                  <a16:creationId xmlns:a16="http://schemas.microsoft.com/office/drawing/2014/main" id="{FD4ED8BB-3D98-4CD9-8BA9-D3CFCA24C31B}"/>
                </a:ext>
              </a:extLst>
            </p:cNvPr>
            <p:cNvSpPr/>
            <p:nvPr/>
          </p:nvSpPr>
          <p:spPr>
            <a:xfrm>
              <a:off x="7580313" y="377031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6" name="矩形 111">
              <a:extLst>
                <a:ext uri="{FF2B5EF4-FFF2-40B4-BE49-F238E27FC236}">
                  <a16:creationId xmlns:a16="http://schemas.microsoft.com/office/drawing/2014/main" id="{7A91A278-FED4-450E-84E5-993CBFF0B8FE}"/>
                </a:ext>
              </a:extLst>
            </p:cNvPr>
            <p:cNvSpPr/>
            <p:nvPr/>
          </p:nvSpPr>
          <p:spPr>
            <a:xfrm>
              <a:off x="7288213" y="377031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7" name="矩形 112">
              <a:extLst>
                <a:ext uri="{FF2B5EF4-FFF2-40B4-BE49-F238E27FC236}">
                  <a16:creationId xmlns:a16="http://schemas.microsoft.com/office/drawing/2014/main" id="{B691FA22-25B9-4FC8-B719-82A08599D60F}"/>
                </a:ext>
              </a:extLst>
            </p:cNvPr>
            <p:cNvSpPr/>
            <p:nvPr/>
          </p:nvSpPr>
          <p:spPr>
            <a:xfrm>
              <a:off x="6985000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8" name="矩形 113">
              <a:extLst>
                <a:ext uri="{FF2B5EF4-FFF2-40B4-BE49-F238E27FC236}">
                  <a16:creationId xmlns:a16="http://schemas.microsoft.com/office/drawing/2014/main" id="{9AFD9108-FE09-4249-A2C0-E8E86C6A53C4}"/>
                </a:ext>
              </a:extLst>
            </p:cNvPr>
            <p:cNvSpPr/>
            <p:nvPr/>
          </p:nvSpPr>
          <p:spPr>
            <a:xfrm>
              <a:off x="6681788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9" name="矩形 114">
              <a:extLst>
                <a:ext uri="{FF2B5EF4-FFF2-40B4-BE49-F238E27FC236}">
                  <a16:creationId xmlns:a16="http://schemas.microsoft.com/office/drawing/2014/main" id="{355EDEB7-8006-4A33-9B9D-77C31E5EAAC9}"/>
                </a:ext>
              </a:extLst>
            </p:cNvPr>
            <p:cNvSpPr/>
            <p:nvPr/>
          </p:nvSpPr>
          <p:spPr>
            <a:xfrm>
              <a:off x="6378575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0" name="矩形 115">
              <a:extLst>
                <a:ext uri="{FF2B5EF4-FFF2-40B4-BE49-F238E27FC236}">
                  <a16:creationId xmlns:a16="http://schemas.microsoft.com/office/drawing/2014/main" id="{CB22B6D2-A45D-4985-8B71-14AC03CE79D9}"/>
                </a:ext>
              </a:extLst>
            </p:cNvPr>
            <p:cNvSpPr/>
            <p:nvPr/>
          </p:nvSpPr>
          <p:spPr>
            <a:xfrm>
              <a:off x="6075363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1" name="矩形 116">
              <a:extLst>
                <a:ext uri="{FF2B5EF4-FFF2-40B4-BE49-F238E27FC236}">
                  <a16:creationId xmlns:a16="http://schemas.microsoft.com/office/drawing/2014/main" id="{433E3444-DD09-47E3-A927-BFC7B3D3D209}"/>
                </a:ext>
              </a:extLst>
            </p:cNvPr>
            <p:cNvSpPr/>
            <p:nvPr/>
          </p:nvSpPr>
          <p:spPr>
            <a:xfrm>
              <a:off x="8501063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2" name="矩形 117">
              <a:extLst>
                <a:ext uri="{FF2B5EF4-FFF2-40B4-BE49-F238E27FC236}">
                  <a16:creationId xmlns:a16="http://schemas.microsoft.com/office/drawing/2014/main" id="{9A943C8F-8819-4582-A5E2-F07F52E95BF7}"/>
                </a:ext>
              </a:extLst>
            </p:cNvPr>
            <p:cNvSpPr/>
            <p:nvPr/>
          </p:nvSpPr>
          <p:spPr>
            <a:xfrm>
              <a:off x="8197850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3" name="矩形 118">
              <a:extLst>
                <a:ext uri="{FF2B5EF4-FFF2-40B4-BE49-F238E27FC236}">
                  <a16:creationId xmlns:a16="http://schemas.microsoft.com/office/drawing/2014/main" id="{FBC41783-111D-4804-8D66-FC63AA0AACBD}"/>
                </a:ext>
              </a:extLst>
            </p:cNvPr>
            <p:cNvSpPr/>
            <p:nvPr/>
          </p:nvSpPr>
          <p:spPr>
            <a:xfrm>
              <a:off x="7894638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4" name="矩形 119">
              <a:extLst>
                <a:ext uri="{FF2B5EF4-FFF2-40B4-BE49-F238E27FC236}">
                  <a16:creationId xmlns:a16="http://schemas.microsoft.com/office/drawing/2014/main" id="{C1402E33-9956-498F-BA5C-E9DC3932B0AC}"/>
                </a:ext>
              </a:extLst>
            </p:cNvPr>
            <p:cNvSpPr/>
            <p:nvPr/>
          </p:nvSpPr>
          <p:spPr>
            <a:xfrm>
              <a:off x="7580313" y="346233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5" name="矩形 120">
              <a:extLst>
                <a:ext uri="{FF2B5EF4-FFF2-40B4-BE49-F238E27FC236}">
                  <a16:creationId xmlns:a16="http://schemas.microsoft.com/office/drawing/2014/main" id="{BBC36B50-21C4-430A-BDF0-834E6165190D}"/>
                </a:ext>
              </a:extLst>
            </p:cNvPr>
            <p:cNvSpPr/>
            <p:nvPr/>
          </p:nvSpPr>
          <p:spPr>
            <a:xfrm>
              <a:off x="7288213" y="346233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6" name="矩形 121">
              <a:extLst>
                <a:ext uri="{FF2B5EF4-FFF2-40B4-BE49-F238E27FC236}">
                  <a16:creationId xmlns:a16="http://schemas.microsoft.com/office/drawing/2014/main" id="{9235900E-6A47-4522-8268-84C4D19A87EB}"/>
                </a:ext>
              </a:extLst>
            </p:cNvPr>
            <p:cNvSpPr/>
            <p:nvPr/>
          </p:nvSpPr>
          <p:spPr>
            <a:xfrm>
              <a:off x="6985000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7" name="矩形 122">
              <a:extLst>
                <a:ext uri="{FF2B5EF4-FFF2-40B4-BE49-F238E27FC236}">
                  <a16:creationId xmlns:a16="http://schemas.microsoft.com/office/drawing/2014/main" id="{9DBE152C-30E8-4FAF-ACB4-5C2CCED7501F}"/>
                </a:ext>
              </a:extLst>
            </p:cNvPr>
            <p:cNvSpPr/>
            <p:nvPr/>
          </p:nvSpPr>
          <p:spPr>
            <a:xfrm>
              <a:off x="6681788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8" name="矩形 123">
              <a:extLst>
                <a:ext uri="{FF2B5EF4-FFF2-40B4-BE49-F238E27FC236}">
                  <a16:creationId xmlns:a16="http://schemas.microsoft.com/office/drawing/2014/main" id="{D549C487-8798-47AF-9BB8-B559BFB772CB}"/>
                </a:ext>
              </a:extLst>
            </p:cNvPr>
            <p:cNvSpPr/>
            <p:nvPr/>
          </p:nvSpPr>
          <p:spPr>
            <a:xfrm>
              <a:off x="6378575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9" name="矩形 124">
              <a:extLst>
                <a:ext uri="{FF2B5EF4-FFF2-40B4-BE49-F238E27FC236}">
                  <a16:creationId xmlns:a16="http://schemas.microsoft.com/office/drawing/2014/main" id="{EF7D059A-215A-4CF7-BF96-B2FC6D7BC24F}"/>
                </a:ext>
              </a:extLst>
            </p:cNvPr>
            <p:cNvSpPr/>
            <p:nvPr/>
          </p:nvSpPr>
          <p:spPr>
            <a:xfrm>
              <a:off x="6075363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0" name="矩形 125">
              <a:extLst>
                <a:ext uri="{FF2B5EF4-FFF2-40B4-BE49-F238E27FC236}">
                  <a16:creationId xmlns:a16="http://schemas.microsoft.com/office/drawing/2014/main" id="{03EB0A69-70FD-4780-B9A0-73A59D191741}"/>
                </a:ext>
              </a:extLst>
            </p:cNvPr>
            <p:cNvSpPr/>
            <p:nvPr/>
          </p:nvSpPr>
          <p:spPr>
            <a:xfrm>
              <a:off x="8501063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1" name="矩形 126">
              <a:extLst>
                <a:ext uri="{FF2B5EF4-FFF2-40B4-BE49-F238E27FC236}">
                  <a16:creationId xmlns:a16="http://schemas.microsoft.com/office/drawing/2014/main" id="{D90CA955-9EF5-44E2-B82E-1B46AE423D0F}"/>
                </a:ext>
              </a:extLst>
            </p:cNvPr>
            <p:cNvSpPr/>
            <p:nvPr/>
          </p:nvSpPr>
          <p:spPr>
            <a:xfrm>
              <a:off x="8197850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2" name="矩形 127">
              <a:extLst>
                <a:ext uri="{FF2B5EF4-FFF2-40B4-BE49-F238E27FC236}">
                  <a16:creationId xmlns:a16="http://schemas.microsoft.com/office/drawing/2014/main" id="{D02872C2-4437-4C59-8AB9-5EEFC9380567}"/>
                </a:ext>
              </a:extLst>
            </p:cNvPr>
            <p:cNvSpPr/>
            <p:nvPr/>
          </p:nvSpPr>
          <p:spPr>
            <a:xfrm>
              <a:off x="7894638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3" name="矩形 128">
              <a:extLst>
                <a:ext uri="{FF2B5EF4-FFF2-40B4-BE49-F238E27FC236}">
                  <a16:creationId xmlns:a16="http://schemas.microsoft.com/office/drawing/2014/main" id="{8CECCCFC-7491-449A-BF2C-5E28AF0979A5}"/>
                </a:ext>
              </a:extLst>
            </p:cNvPr>
            <p:cNvSpPr/>
            <p:nvPr/>
          </p:nvSpPr>
          <p:spPr>
            <a:xfrm>
              <a:off x="7580313" y="315436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4" name="矩形 129">
              <a:extLst>
                <a:ext uri="{FF2B5EF4-FFF2-40B4-BE49-F238E27FC236}">
                  <a16:creationId xmlns:a16="http://schemas.microsoft.com/office/drawing/2014/main" id="{1E56D23E-251E-45E4-B5CC-7B66759F2ECF}"/>
                </a:ext>
              </a:extLst>
            </p:cNvPr>
            <p:cNvSpPr/>
            <p:nvPr/>
          </p:nvSpPr>
          <p:spPr>
            <a:xfrm>
              <a:off x="7288213" y="315436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5" name="矩形 130">
              <a:extLst>
                <a:ext uri="{FF2B5EF4-FFF2-40B4-BE49-F238E27FC236}">
                  <a16:creationId xmlns:a16="http://schemas.microsoft.com/office/drawing/2014/main" id="{942A603C-B399-4FD7-94D7-AB98C8A2CD02}"/>
                </a:ext>
              </a:extLst>
            </p:cNvPr>
            <p:cNvSpPr/>
            <p:nvPr/>
          </p:nvSpPr>
          <p:spPr>
            <a:xfrm>
              <a:off x="6985000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6" name="矩形 131">
              <a:extLst>
                <a:ext uri="{FF2B5EF4-FFF2-40B4-BE49-F238E27FC236}">
                  <a16:creationId xmlns:a16="http://schemas.microsoft.com/office/drawing/2014/main" id="{66A4EF9C-7755-40DC-B150-446137A4C35D}"/>
                </a:ext>
              </a:extLst>
            </p:cNvPr>
            <p:cNvSpPr/>
            <p:nvPr/>
          </p:nvSpPr>
          <p:spPr>
            <a:xfrm>
              <a:off x="6681788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7" name="矩形 132">
              <a:extLst>
                <a:ext uri="{FF2B5EF4-FFF2-40B4-BE49-F238E27FC236}">
                  <a16:creationId xmlns:a16="http://schemas.microsoft.com/office/drawing/2014/main" id="{DD3BE5DD-FF76-4830-9BAC-B25F1BC96FFA}"/>
                </a:ext>
              </a:extLst>
            </p:cNvPr>
            <p:cNvSpPr/>
            <p:nvPr/>
          </p:nvSpPr>
          <p:spPr>
            <a:xfrm>
              <a:off x="6378575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8" name="矩形 133">
              <a:extLst>
                <a:ext uri="{FF2B5EF4-FFF2-40B4-BE49-F238E27FC236}">
                  <a16:creationId xmlns:a16="http://schemas.microsoft.com/office/drawing/2014/main" id="{F66913F8-C83A-497C-884D-0A69CC11BC79}"/>
                </a:ext>
              </a:extLst>
            </p:cNvPr>
            <p:cNvSpPr/>
            <p:nvPr/>
          </p:nvSpPr>
          <p:spPr>
            <a:xfrm>
              <a:off x="6075363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9" name="矩形 134">
              <a:extLst>
                <a:ext uri="{FF2B5EF4-FFF2-40B4-BE49-F238E27FC236}">
                  <a16:creationId xmlns:a16="http://schemas.microsoft.com/office/drawing/2014/main" id="{4ADE9648-E240-4729-BDBA-8AE210CA2204}"/>
                </a:ext>
              </a:extLst>
            </p:cNvPr>
            <p:cNvSpPr/>
            <p:nvPr/>
          </p:nvSpPr>
          <p:spPr>
            <a:xfrm>
              <a:off x="8501063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0" name="矩形 135">
              <a:extLst>
                <a:ext uri="{FF2B5EF4-FFF2-40B4-BE49-F238E27FC236}">
                  <a16:creationId xmlns:a16="http://schemas.microsoft.com/office/drawing/2014/main" id="{90C365DF-9D18-42FB-AFB1-91FEC3F5C0BE}"/>
                </a:ext>
              </a:extLst>
            </p:cNvPr>
            <p:cNvSpPr/>
            <p:nvPr/>
          </p:nvSpPr>
          <p:spPr>
            <a:xfrm>
              <a:off x="8197850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1" name="矩形 136">
              <a:extLst>
                <a:ext uri="{FF2B5EF4-FFF2-40B4-BE49-F238E27FC236}">
                  <a16:creationId xmlns:a16="http://schemas.microsoft.com/office/drawing/2014/main" id="{262B182D-68B5-4CCE-8F87-853A4B01F5C2}"/>
                </a:ext>
              </a:extLst>
            </p:cNvPr>
            <p:cNvSpPr/>
            <p:nvPr/>
          </p:nvSpPr>
          <p:spPr>
            <a:xfrm>
              <a:off x="7894638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2" name="矩形 137">
              <a:extLst>
                <a:ext uri="{FF2B5EF4-FFF2-40B4-BE49-F238E27FC236}">
                  <a16:creationId xmlns:a16="http://schemas.microsoft.com/office/drawing/2014/main" id="{9109B20A-C39E-4374-AE80-95A66D73B7BA}"/>
                </a:ext>
              </a:extLst>
            </p:cNvPr>
            <p:cNvSpPr/>
            <p:nvPr/>
          </p:nvSpPr>
          <p:spPr>
            <a:xfrm>
              <a:off x="7580313" y="284638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3" name="矩形 138">
              <a:extLst>
                <a:ext uri="{FF2B5EF4-FFF2-40B4-BE49-F238E27FC236}">
                  <a16:creationId xmlns:a16="http://schemas.microsoft.com/office/drawing/2014/main" id="{4608565D-8FA7-49F6-B005-B19204EED4DE}"/>
                </a:ext>
              </a:extLst>
            </p:cNvPr>
            <p:cNvSpPr/>
            <p:nvPr/>
          </p:nvSpPr>
          <p:spPr>
            <a:xfrm>
              <a:off x="7288213" y="284638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4" name="矩形 139">
              <a:extLst>
                <a:ext uri="{FF2B5EF4-FFF2-40B4-BE49-F238E27FC236}">
                  <a16:creationId xmlns:a16="http://schemas.microsoft.com/office/drawing/2014/main" id="{C9DC8242-B306-4C52-A5BB-EC54BFDABFD1}"/>
                </a:ext>
              </a:extLst>
            </p:cNvPr>
            <p:cNvSpPr/>
            <p:nvPr/>
          </p:nvSpPr>
          <p:spPr>
            <a:xfrm>
              <a:off x="6985000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5" name="矩形 140">
              <a:extLst>
                <a:ext uri="{FF2B5EF4-FFF2-40B4-BE49-F238E27FC236}">
                  <a16:creationId xmlns:a16="http://schemas.microsoft.com/office/drawing/2014/main" id="{FD8E683C-6FDA-4909-89F6-250B82D7F383}"/>
                </a:ext>
              </a:extLst>
            </p:cNvPr>
            <p:cNvSpPr/>
            <p:nvPr/>
          </p:nvSpPr>
          <p:spPr>
            <a:xfrm>
              <a:off x="6681788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6" name="矩形 141">
              <a:extLst>
                <a:ext uri="{FF2B5EF4-FFF2-40B4-BE49-F238E27FC236}">
                  <a16:creationId xmlns:a16="http://schemas.microsoft.com/office/drawing/2014/main" id="{3AC69434-C80C-4733-ABFB-487F4841791F}"/>
                </a:ext>
              </a:extLst>
            </p:cNvPr>
            <p:cNvSpPr/>
            <p:nvPr/>
          </p:nvSpPr>
          <p:spPr>
            <a:xfrm>
              <a:off x="6378575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7" name="矩形 142">
              <a:extLst>
                <a:ext uri="{FF2B5EF4-FFF2-40B4-BE49-F238E27FC236}">
                  <a16:creationId xmlns:a16="http://schemas.microsoft.com/office/drawing/2014/main" id="{C58EB21E-8DB1-4C6F-9795-35552A307E36}"/>
                </a:ext>
              </a:extLst>
            </p:cNvPr>
            <p:cNvSpPr/>
            <p:nvPr/>
          </p:nvSpPr>
          <p:spPr>
            <a:xfrm>
              <a:off x="6075363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8" name="矩形 143">
              <a:extLst>
                <a:ext uri="{FF2B5EF4-FFF2-40B4-BE49-F238E27FC236}">
                  <a16:creationId xmlns:a16="http://schemas.microsoft.com/office/drawing/2014/main" id="{60DD9A84-0CC4-46D5-AFF2-C8AF9A2B0592}"/>
                </a:ext>
              </a:extLst>
            </p:cNvPr>
            <p:cNvSpPr/>
            <p:nvPr/>
          </p:nvSpPr>
          <p:spPr>
            <a:xfrm>
              <a:off x="8501063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9" name="矩形 144">
              <a:extLst>
                <a:ext uri="{FF2B5EF4-FFF2-40B4-BE49-F238E27FC236}">
                  <a16:creationId xmlns:a16="http://schemas.microsoft.com/office/drawing/2014/main" id="{1842E8B1-3451-47C7-BD4B-08ADE72AE6B9}"/>
                </a:ext>
              </a:extLst>
            </p:cNvPr>
            <p:cNvSpPr/>
            <p:nvPr/>
          </p:nvSpPr>
          <p:spPr>
            <a:xfrm>
              <a:off x="8197850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0" name="矩形 145">
              <a:extLst>
                <a:ext uri="{FF2B5EF4-FFF2-40B4-BE49-F238E27FC236}">
                  <a16:creationId xmlns:a16="http://schemas.microsoft.com/office/drawing/2014/main" id="{7319041B-BB7C-4200-9500-6668E334DEE3}"/>
                </a:ext>
              </a:extLst>
            </p:cNvPr>
            <p:cNvSpPr/>
            <p:nvPr/>
          </p:nvSpPr>
          <p:spPr>
            <a:xfrm>
              <a:off x="7894638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1" name="矩形 146">
              <a:extLst>
                <a:ext uri="{FF2B5EF4-FFF2-40B4-BE49-F238E27FC236}">
                  <a16:creationId xmlns:a16="http://schemas.microsoft.com/office/drawing/2014/main" id="{E406DA28-2DC2-4C45-AA9A-06948A2C3763}"/>
                </a:ext>
              </a:extLst>
            </p:cNvPr>
            <p:cNvSpPr/>
            <p:nvPr/>
          </p:nvSpPr>
          <p:spPr>
            <a:xfrm>
              <a:off x="7580313" y="253841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2" name="矩形 147">
              <a:extLst>
                <a:ext uri="{FF2B5EF4-FFF2-40B4-BE49-F238E27FC236}">
                  <a16:creationId xmlns:a16="http://schemas.microsoft.com/office/drawing/2014/main" id="{900B9DCD-2ED3-4D7E-A009-CC36AFDF920A}"/>
                </a:ext>
              </a:extLst>
            </p:cNvPr>
            <p:cNvSpPr/>
            <p:nvPr/>
          </p:nvSpPr>
          <p:spPr>
            <a:xfrm>
              <a:off x="7288213" y="253841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3" name="矩形 148">
              <a:extLst>
                <a:ext uri="{FF2B5EF4-FFF2-40B4-BE49-F238E27FC236}">
                  <a16:creationId xmlns:a16="http://schemas.microsoft.com/office/drawing/2014/main" id="{967A346C-B009-4252-A35F-611EE8E3C73E}"/>
                </a:ext>
              </a:extLst>
            </p:cNvPr>
            <p:cNvSpPr/>
            <p:nvPr/>
          </p:nvSpPr>
          <p:spPr>
            <a:xfrm>
              <a:off x="6985000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4" name="矩形 149">
              <a:extLst>
                <a:ext uri="{FF2B5EF4-FFF2-40B4-BE49-F238E27FC236}">
                  <a16:creationId xmlns:a16="http://schemas.microsoft.com/office/drawing/2014/main" id="{37FE0C05-73A7-4468-909B-3A44465128B1}"/>
                </a:ext>
              </a:extLst>
            </p:cNvPr>
            <p:cNvSpPr/>
            <p:nvPr/>
          </p:nvSpPr>
          <p:spPr>
            <a:xfrm>
              <a:off x="6681788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5" name="矩形 150">
              <a:extLst>
                <a:ext uri="{FF2B5EF4-FFF2-40B4-BE49-F238E27FC236}">
                  <a16:creationId xmlns:a16="http://schemas.microsoft.com/office/drawing/2014/main" id="{B376D2A4-CAD2-4BD2-9199-8A682740DD19}"/>
                </a:ext>
              </a:extLst>
            </p:cNvPr>
            <p:cNvSpPr/>
            <p:nvPr/>
          </p:nvSpPr>
          <p:spPr>
            <a:xfrm>
              <a:off x="6378575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6" name="矩形 151">
              <a:extLst>
                <a:ext uri="{FF2B5EF4-FFF2-40B4-BE49-F238E27FC236}">
                  <a16:creationId xmlns:a16="http://schemas.microsoft.com/office/drawing/2014/main" id="{A9844EB2-2592-4305-98DC-D029535B164A}"/>
                </a:ext>
              </a:extLst>
            </p:cNvPr>
            <p:cNvSpPr/>
            <p:nvPr/>
          </p:nvSpPr>
          <p:spPr>
            <a:xfrm>
              <a:off x="6075363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7" name="直线 152">
              <a:extLst>
                <a:ext uri="{FF2B5EF4-FFF2-40B4-BE49-F238E27FC236}">
                  <a16:creationId xmlns:a16="http://schemas.microsoft.com/office/drawing/2014/main" id="{5A00C2FF-F890-4B8E-AC96-9268BD834B7A}"/>
                </a:ext>
              </a:extLst>
            </p:cNvPr>
            <p:cNvSpPr/>
            <p:nvPr/>
          </p:nvSpPr>
          <p:spPr>
            <a:xfrm>
              <a:off x="6075363" y="2538413"/>
              <a:ext cx="3638550" cy="0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8" name="直线 153">
              <a:extLst>
                <a:ext uri="{FF2B5EF4-FFF2-40B4-BE49-F238E27FC236}">
                  <a16:creationId xmlns:a16="http://schemas.microsoft.com/office/drawing/2014/main" id="{615D3084-5344-4BD5-AAB7-B8C3DF04433D}"/>
                </a:ext>
              </a:extLst>
            </p:cNvPr>
            <p:cNvSpPr/>
            <p:nvPr/>
          </p:nvSpPr>
          <p:spPr>
            <a:xfrm>
              <a:off x="6072609" y="6232736"/>
              <a:ext cx="3638550" cy="0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9" name="直线 154">
              <a:extLst>
                <a:ext uri="{FF2B5EF4-FFF2-40B4-BE49-F238E27FC236}">
                  <a16:creationId xmlns:a16="http://schemas.microsoft.com/office/drawing/2014/main" id="{02EBDC2E-D4F0-47B8-814E-821DBEED700B}"/>
                </a:ext>
              </a:extLst>
            </p:cNvPr>
            <p:cNvSpPr/>
            <p:nvPr/>
          </p:nvSpPr>
          <p:spPr>
            <a:xfrm>
              <a:off x="6075363" y="2538413"/>
              <a:ext cx="0" cy="3686175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0" name="直线 155">
              <a:extLst>
                <a:ext uri="{FF2B5EF4-FFF2-40B4-BE49-F238E27FC236}">
                  <a16:creationId xmlns:a16="http://schemas.microsoft.com/office/drawing/2014/main" id="{2393EF88-89B6-4B67-96F4-A15D07420A0A}"/>
                </a:ext>
              </a:extLst>
            </p:cNvPr>
            <p:cNvSpPr/>
            <p:nvPr/>
          </p:nvSpPr>
          <p:spPr>
            <a:xfrm>
              <a:off x="9713913" y="2538413"/>
              <a:ext cx="0" cy="3686175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" name="直线 156">
              <a:extLst>
                <a:ext uri="{FF2B5EF4-FFF2-40B4-BE49-F238E27FC236}">
                  <a16:creationId xmlns:a16="http://schemas.microsoft.com/office/drawing/2014/main" id="{95E74780-0E40-40E3-9824-05CDD876A872}"/>
                </a:ext>
              </a:extLst>
            </p:cNvPr>
            <p:cNvSpPr/>
            <p:nvPr/>
          </p:nvSpPr>
          <p:spPr>
            <a:xfrm>
              <a:off x="6378575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" name="直线 157">
              <a:extLst>
                <a:ext uri="{FF2B5EF4-FFF2-40B4-BE49-F238E27FC236}">
                  <a16:creationId xmlns:a16="http://schemas.microsoft.com/office/drawing/2014/main" id="{0CC090ED-AF7B-4A53-9FBF-7A707FD01EE9}"/>
                </a:ext>
              </a:extLst>
            </p:cNvPr>
            <p:cNvSpPr/>
            <p:nvPr/>
          </p:nvSpPr>
          <p:spPr>
            <a:xfrm>
              <a:off x="668178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" name="直线 158">
              <a:extLst>
                <a:ext uri="{FF2B5EF4-FFF2-40B4-BE49-F238E27FC236}">
                  <a16:creationId xmlns:a16="http://schemas.microsoft.com/office/drawing/2014/main" id="{206D4AD5-FF34-4844-AE5B-622E8A296A97}"/>
                </a:ext>
              </a:extLst>
            </p:cNvPr>
            <p:cNvSpPr/>
            <p:nvPr/>
          </p:nvSpPr>
          <p:spPr>
            <a:xfrm>
              <a:off x="6985000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" name="直线 159">
              <a:extLst>
                <a:ext uri="{FF2B5EF4-FFF2-40B4-BE49-F238E27FC236}">
                  <a16:creationId xmlns:a16="http://schemas.microsoft.com/office/drawing/2014/main" id="{6319ED55-9476-4C0B-83BF-9D57E34CFD3A}"/>
                </a:ext>
              </a:extLst>
            </p:cNvPr>
            <p:cNvSpPr/>
            <p:nvPr/>
          </p:nvSpPr>
          <p:spPr>
            <a:xfrm>
              <a:off x="7288213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5" name="直线 160">
              <a:extLst>
                <a:ext uri="{FF2B5EF4-FFF2-40B4-BE49-F238E27FC236}">
                  <a16:creationId xmlns:a16="http://schemas.microsoft.com/office/drawing/2014/main" id="{1B21ED37-FC5E-45FA-B3E0-B64D3F578DEE}"/>
                </a:ext>
              </a:extLst>
            </p:cNvPr>
            <p:cNvSpPr/>
            <p:nvPr/>
          </p:nvSpPr>
          <p:spPr>
            <a:xfrm>
              <a:off x="7580313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" name="直线 161">
              <a:extLst>
                <a:ext uri="{FF2B5EF4-FFF2-40B4-BE49-F238E27FC236}">
                  <a16:creationId xmlns:a16="http://schemas.microsoft.com/office/drawing/2014/main" id="{A26AA10F-FD64-47E8-A0B4-EA49CC0793E7}"/>
                </a:ext>
              </a:extLst>
            </p:cNvPr>
            <p:cNvSpPr/>
            <p:nvPr/>
          </p:nvSpPr>
          <p:spPr>
            <a:xfrm>
              <a:off x="789463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7" name="直线 162">
              <a:extLst>
                <a:ext uri="{FF2B5EF4-FFF2-40B4-BE49-F238E27FC236}">
                  <a16:creationId xmlns:a16="http://schemas.microsoft.com/office/drawing/2014/main" id="{6DE20D49-F782-4ECF-8A5D-3BB65EC0ADF4}"/>
                </a:ext>
              </a:extLst>
            </p:cNvPr>
            <p:cNvSpPr/>
            <p:nvPr/>
          </p:nvSpPr>
          <p:spPr>
            <a:xfrm>
              <a:off x="8197850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" name="直线 163">
              <a:extLst>
                <a:ext uri="{FF2B5EF4-FFF2-40B4-BE49-F238E27FC236}">
                  <a16:creationId xmlns:a16="http://schemas.microsoft.com/office/drawing/2014/main" id="{7F4DCDC5-1A41-413D-B069-8BD32E3ABF7F}"/>
                </a:ext>
              </a:extLst>
            </p:cNvPr>
            <p:cNvSpPr/>
            <p:nvPr/>
          </p:nvSpPr>
          <p:spPr>
            <a:xfrm>
              <a:off x="8501063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9" name="直线 164">
              <a:extLst>
                <a:ext uri="{FF2B5EF4-FFF2-40B4-BE49-F238E27FC236}">
                  <a16:creationId xmlns:a16="http://schemas.microsoft.com/office/drawing/2014/main" id="{33BE89F7-A156-45CE-9B5E-6A0F070A71CD}"/>
                </a:ext>
              </a:extLst>
            </p:cNvPr>
            <p:cNvSpPr/>
            <p:nvPr/>
          </p:nvSpPr>
          <p:spPr>
            <a:xfrm>
              <a:off x="6075363" y="284638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0" name="直线 165">
              <a:extLst>
                <a:ext uri="{FF2B5EF4-FFF2-40B4-BE49-F238E27FC236}">
                  <a16:creationId xmlns:a16="http://schemas.microsoft.com/office/drawing/2014/main" id="{46E9E242-908F-4A38-A4BE-CF4E92D87E8A}"/>
                </a:ext>
              </a:extLst>
            </p:cNvPr>
            <p:cNvSpPr/>
            <p:nvPr/>
          </p:nvSpPr>
          <p:spPr>
            <a:xfrm>
              <a:off x="6075363" y="315436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1" name="直线 166">
              <a:extLst>
                <a:ext uri="{FF2B5EF4-FFF2-40B4-BE49-F238E27FC236}">
                  <a16:creationId xmlns:a16="http://schemas.microsoft.com/office/drawing/2014/main" id="{BC25EA4C-D881-4879-94B5-595499242238}"/>
                </a:ext>
              </a:extLst>
            </p:cNvPr>
            <p:cNvSpPr/>
            <p:nvPr/>
          </p:nvSpPr>
          <p:spPr>
            <a:xfrm>
              <a:off x="6075363" y="346233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2" name="直线 167">
              <a:extLst>
                <a:ext uri="{FF2B5EF4-FFF2-40B4-BE49-F238E27FC236}">
                  <a16:creationId xmlns:a16="http://schemas.microsoft.com/office/drawing/2014/main" id="{2431E219-BF64-47D1-8370-29C628728597}"/>
                </a:ext>
              </a:extLst>
            </p:cNvPr>
            <p:cNvSpPr/>
            <p:nvPr/>
          </p:nvSpPr>
          <p:spPr>
            <a:xfrm>
              <a:off x="6075363" y="377031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3" name="直线 168">
              <a:extLst>
                <a:ext uri="{FF2B5EF4-FFF2-40B4-BE49-F238E27FC236}">
                  <a16:creationId xmlns:a16="http://schemas.microsoft.com/office/drawing/2014/main" id="{2F35F3E6-07B2-476C-808B-466EACA2C1B1}"/>
                </a:ext>
              </a:extLst>
            </p:cNvPr>
            <p:cNvSpPr/>
            <p:nvPr/>
          </p:nvSpPr>
          <p:spPr>
            <a:xfrm>
              <a:off x="6075363" y="407828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" name="直线 169">
              <a:extLst>
                <a:ext uri="{FF2B5EF4-FFF2-40B4-BE49-F238E27FC236}">
                  <a16:creationId xmlns:a16="http://schemas.microsoft.com/office/drawing/2014/main" id="{5CB526EC-39D2-4AF9-A37B-3621341FDDC4}"/>
                </a:ext>
              </a:extLst>
            </p:cNvPr>
            <p:cNvSpPr/>
            <p:nvPr/>
          </p:nvSpPr>
          <p:spPr>
            <a:xfrm>
              <a:off x="6075363" y="438626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" name="直线 170">
              <a:extLst>
                <a:ext uri="{FF2B5EF4-FFF2-40B4-BE49-F238E27FC236}">
                  <a16:creationId xmlns:a16="http://schemas.microsoft.com/office/drawing/2014/main" id="{8F8A76C9-60B7-4114-887F-573985CF8A53}"/>
                </a:ext>
              </a:extLst>
            </p:cNvPr>
            <p:cNvSpPr/>
            <p:nvPr/>
          </p:nvSpPr>
          <p:spPr>
            <a:xfrm>
              <a:off x="6075363" y="469423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6" name="直线 171">
              <a:extLst>
                <a:ext uri="{FF2B5EF4-FFF2-40B4-BE49-F238E27FC236}">
                  <a16:creationId xmlns:a16="http://schemas.microsoft.com/office/drawing/2014/main" id="{41563945-82E0-4460-BF8C-329721F8D82F}"/>
                </a:ext>
              </a:extLst>
            </p:cNvPr>
            <p:cNvSpPr/>
            <p:nvPr/>
          </p:nvSpPr>
          <p:spPr>
            <a:xfrm>
              <a:off x="6075363" y="500221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7" name="直线 172">
              <a:extLst>
                <a:ext uri="{FF2B5EF4-FFF2-40B4-BE49-F238E27FC236}">
                  <a16:creationId xmlns:a16="http://schemas.microsoft.com/office/drawing/2014/main" id="{D2D6721A-CF9E-480A-9639-42A6A81CBD4C}"/>
                </a:ext>
              </a:extLst>
            </p:cNvPr>
            <p:cNvSpPr/>
            <p:nvPr/>
          </p:nvSpPr>
          <p:spPr>
            <a:xfrm>
              <a:off x="6075363" y="531018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8" name="直线 173">
              <a:extLst>
                <a:ext uri="{FF2B5EF4-FFF2-40B4-BE49-F238E27FC236}">
                  <a16:creationId xmlns:a16="http://schemas.microsoft.com/office/drawing/2014/main" id="{6E9F330D-F1E4-48A1-BF9E-57B62DD36153}"/>
                </a:ext>
              </a:extLst>
            </p:cNvPr>
            <p:cNvSpPr/>
            <p:nvPr/>
          </p:nvSpPr>
          <p:spPr>
            <a:xfrm>
              <a:off x="6075363" y="561816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9" name="直线 174">
              <a:extLst>
                <a:ext uri="{FF2B5EF4-FFF2-40B4-BE49-F238E27FC236}">
                  <a16:creationId xmlns:a16="http://schemas.microsoft.com/office/drawing/2014/main" id="{8E1F7138-0D18-42DC-A8D9-ACF2C54AF85A}"/>
                </a:ext>
              </a:extLst>
            </p:cNvPr>
            <p:cNvSpPr/>
            <p:nvPr/>
          </p:nvSpPr>
          <p:spPr>
            <a:xfrm>
              <a:off x="6075363" y="592613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" name="直线 175">
              <a:extLst>
                <a:ext uri="{FF2B5EF4-FFF2-40B4-BE49-F238E27FC236}">
                  <a16:creationId xmlns:a16="http://schemas.microsoft.com/office/drawing/2014/main" id="{A41DA011-B826-4806-82C5-4E1C566126A5}"/>
                </a:ext>
              </a:extLst>
            </p:cNvPr>
            <p:cNvSpPr/>
            <p:nvPr/>
          </p:nvSpPr>
          <p:spPr>
            <a:xfrm>
              <a:off x="8804275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1" name="直线 176">
              <a:extLst>
                <a:ext uri="{FF2B5EF4-FFF2-40B4-BE49-F238E27FC236}">
                  <a16:creationId xmlns:a16="http://schemas.microsoft.com/office/drawing/2014/main" id="{B231FA8E-ABE4-4CB2-BDF4-A57EB946C7D0}"/>
                </a:ext>
              </a:extLst>
            </p:cNvPr>
            <p:cNvSpPr/>
            <p:nvPr/>
          </p:nvSpPr>
          <p:spPr>
            <a:xfrm>
              <a:off x="910748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2" name="直线 177">
              <a:extLst>
                <a:ext uri="{FF2B5EF4-FFF2-40B4-BE49-F238E27FC236}">
                  <a16:creationId xmlns:a16="http://schemas.microsoft.com/office/drawing/2014/main" id="{12E6EAF4-F14E-4391-AFC1-56D8EC6BC564}"/>
                </a:ext>
              </a:extLst>
            </p:cNvPr>
            <p:cNvSpPr/>
            <p:nvPr/>
          </p:nvSpPr>
          <p:spPr>
            <a:xfrm>
              <a:off x="938053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" name="文本框 178">
              <a:extLst>
                <a:ext uri="{FF2B5EF4-FFF2-40B4-BE49-F238E27FC236}">
                  <a16:creationId xmlns:a16="http://schemas.microsoft.com/office/drawing/2014/main" id="{F107571C-8585-4BA3-9F84-9F2E37DDB84B}"/>
                </a:ext>
              </a:extLst>
            </p:cNvPr>
            <p:cNvSpPr txBox="1"/>
            <p:nvPr/>
          </p:nvSpPr>
          <p:spPr>
            <a:xfrm>
              <a:off x="8061325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184" name="文本框 179">
              <a:extLst>
                <a:ext uri="{FF2B5EF4-FFF2-40B4-BE49-F238E27FC236}">
                  <a16:creationId xmlns:a16="http://schemas.microsoft.com/office/drawing/2014/main" id="{43C949E9-0B05-41AF-AC71-9B5ECACC7327}"/>
                </a:ext>
              </a:extLst>
            </p:cNvPr>
            <p:cNvSpPr txBox="1"/>
            <p:nvPr/>
          </p:nvSpPr>
          <p:spPr>
            <a:xfrm>
              <a:off x="8362950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</a:p>
          </p:txBody>
        </p:sp>
        <p:sp>
          <p:nvSpPr>
            <p:cNvPr id="185" name="文本框 180">
              <a:extLst>
                <a:ext uri="{FF2B5EF4-FFF2-40B4-BE49-F238E27FC236}">
                  <a16:creationId xmlns:a16="http://schemas.microsoft.com/office/drawing/2014/main" id="{5C44C895-7DA4-40B4-ADD6-B6AB56FF1796}"/>
                </a:ext>
              </a:extLst>
            </p:cNvPr>
            <p:cNvSpPr txBox="1"/>
            <p:nvPr/>
          </p:nvSpPr>
          <p:spPr>
            <a:xfrm>
              <a:off x="8666163" y="43370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186" name="文本框 181">
              <a:extLst>
                <a:ext uri="{FF2B5EF4-FFF2-40B4-BE49-F238E27FC236}">
                  <a16:creationId xmlns:a16="http://schemas.microsoft.com/office/drawing/2014/main" id="{3F712108-50A0-4567-A6A0-A9BDD826B8F2}"/>
                </a:ext>
              </a:extLst>
            </p:cNvPr>
            <p:cNvSpPr txBox="1"/>
            <p:nvPr/>
          </p:nvSpPr>
          <p:spPr>
            <a:xfrm>
              <a:off x="8955088" y="43370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4</a:t>
              </a:r>
            </a:p>
          </p:txBody>
        </p:sp>
        <p:sp>
          <p:nvSpPr>
            <p:cNvPr id="187" name="文本框 182">
              <a:extLst>
                <a:ext uri="{FF2B5EF4-FFF2-40B4-BE49-F238E27FC236}">
                  <a16:creationId xmlns:a16="http://schemas.microsoft.com/office/drawing/2014/main" id="{105C4811-4CB0-4193-8771-8738415E09F8}"/>
                </a:ext>
              </a:extLst>
            </p:cNvPr>
            <p:cNvSpPr txBox="1"/>
            <p:nvPr/>
          </p:nvSpPr>
          <p:spPr>
            <a:xfrm>
              <a:off x="9291638" y="43370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5</a:t>
              </a:r>
            </a:p>
          </p:txBody>
        </p:sp>
        <p:sp>
          <p:nvSpPr>
            <p:cNvPr id="188" name="文本框 183">
              <a:extLst>
                <a:ext uri="{FF2B5EF4-FFF2-40B4-BE49-F238E27FC236}">
                  <a16:creationId xmlns:a16="http://schemas.microsoft.com/office/drawing/2014/main" id="{7859E045-E118-45DA-A1E2-3143A144FEC1}"/>
                </a:ext>
              </a:extLst>
            </p:cNvPr>
            <p:cNvSpPr txBox="1"/>
            <p:nvPr/>
          </p:nvSpPr>
          <p:spPr>
            <a:xfrm>
              <a:off x="9604375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6</a:t>
              </a:r>
            </a:p>
          </p:txBody>
        </p:sp>
        <p:sp>
          <p:nvSpPr>
            <p:cNvPr id="189" name="文本框 184">
              <a:extLst>
                <a:ext uri="{FF2B5EF4-FFF2-40B4-BE49-F238E27FC236}">
                  <a16:creationId xmlns:a16="http://schemas.microsoft.com/office/drawing/2014/main" id="{85B4ACE8-48CC-4F35-BE2B-3F2C0F54BFCB}"/>
                </a:ext>
              </a:extLst>
            </p:cNvPr>
            <p:cNvSpPr txBox="1"/>
            <p:nvPr/>
          </p:nvSpPr>
          <p:spPr>
            <a:xfrm>
              <a:off x="7416800" y="4322763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-1</a:t>
              </a:r>
            </a:p>
          </p:txBody>
        </p:sp>
        <p:sp>
          <p:nvSpPr>
            <p:cNvPr id="190" name="文本框 185">
              <a:extLst>
                <a:ext uri="{FF2B5EF4-FFF2-40B4-BE49-F238E27FC236}">
                  <a16:creationId xmlns:a16="http://schemas.microsoft.com/office/drawing/2014/main" id="{55F0A0FA-ECCA-4B4E-91FA-108EBC66576E}"/>
                </a:ext>
              </a:extLst>
            </p:cNvPr>
            <p:cNvSpPr txBox="1"/>
            <p:nvPr/>
          </p:nvSpPr>
          <p:spPr>
            <a:xfrm>
              <a:off x="6826250" y="4322763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-3</a:t>
              </a:r>
            </a:p>
          </p:txBody>
        </p:sp>
        <p:sp>
          <p:nvSpPr>
            <p:cNvPr id="191" name="文本框 186">
              <a:extLst>
                <a:ext uri="{FF2B5EF4-FFF2-40B4-BE49-F238E27FC236}">
                  <a16:creationId xmlns:a16="http://schemas.microsoft.com/office/drawing/2014/main" id="{06F838A2-DA5E-4029-9389-01DCAC56A4BA}"/>
                </a:ext>
              </a:extLst>
            </p:cNvPr>
            <p:cNvSpPr txBox="1"/>
            <p:nvPr/>
          </p:nvSpPr>
          <p:spPr>
            <a:xfrm>
              <a:off x="7127875" y="4322763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-2</a:t>
              </a:r>
            </a:p>
          </p:txBody>
        </p:sp>
        <p:sp>
          <p:nvSpPr>
            <p:cNvPr id="192" name="文本框 187">
              <a:extLst>
                <a:ext uri="{FF2B5EF4-FFF2-40B4-BE49-F238E27FC236}">
                  <a16:creationId xmlns:a16="http://schemas.microsoft.com/office/drawing/2014/main" id="{BABF0F43-D310-4E1C-98E8-0A7A29D35994}"/>
                </a:ext>
              </a:extLst>
            </p:cNvPr>
            <p:cNvSpPr txBox="1"/>
            <p:nvPr/>
          </p:nvSpPr>
          <p:spPr>
            <a:xfrm>
              <a:off x="6524625" y="4322763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-4</a:t>
              </a:r>
            </a:p>
          </p:txBody>
        </p:sp>
        <p:sp>
          <p:nvSpPr>
            <p:cNvPr id="193" name="文本框 188">
              <a:extLst>
                <a:ext uri="{FF2B5EF4-FFF2-40B4-BE49-F238E27FC236}">
                  <a16:creationId xmlns:a16="http://schemas.microsoft.com/office/drawing/2014/main" id="{1D3FA755-0088-4588-BE05-02552A821975}"/>
                </a:ext>
              </a:extLst>
            </p:cNvPr>
            <p:cNvSpPr txBox="1"/>
            <p:nvPr/>
          </p:nvSpPr>
          <p:spPr>
            <a:xfrm>
              <a:off x="6197600" y="4322763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-5</a:t>
              </a:r>
            </a:p>
          </p:txBody>
        </p:sp>
        <p:sp>
          <p:nvSpPr>
            <p:cNvPr id="194" name="文本框 189">
              <a:extLst>
                <a:ext uri="{FF2B5EF4-FFF2-40B4-BE49-F238E27FC236}">
                  <a16:creationId xmlns:a16="http://schemas.microsoft.com/office/drawing/2014/main" id="{C0B42D0F-AD52-489C-8440-A262AED31B8A}"/>
                </a:ext>
              </a:extLst>
            </p:cNvPr>
            <p:cNvSpPr txBox="1"/>
            <p:nvPr/>
          </p:nvSpPr>
          <p:spPr>
            <a:xfrm>
              <a:off x="7699375" y="3940175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195" name="文本框 190">
              <a:extLst>
                <a:ext uri="{FF2B5EF4-FFF2-40B4-BE49-F238E27FC236}">
                  <a16:creationId xmlns:a16="http://schemas.microsoft.com/office/drawing/2014/main" id="{DE6822CC-FEEB-4667-9A10-5544178117A9}"/>
                </a:ext>
              </a:extLst>
            </p:cNvPr>
            <p:cNvSpPr txBox="1"/>
            <p:nvPr/>
          </p:nvSpPr>
          <p:spPr>
            <a:xfrm>
              <a:off x="7685088" y="36258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</a:p>
          </p:txBody>
        </p:sp>
        <p:sp>
          <p:nvSpPr>
            <p:cNvPr id="196" name="文本框 191">
              <a:extLst>
                <a:ext uri="{FF2B5EF4-FFF2-40B4-BE49-F238E27FC236}">
                  <a16:creationId xmlns:a16="http://schemas.microsoft.com/office/drawing/2014/main" id="{CDD51107-3265-4418-8850-2553D9F41DF6}"/>
                </a:ext>
              </a:extLst>
            </p:cNvPr>
            <p:cNvSpPr txBox="1"/>
            <p:nvPr/>
          </p:nvSpPr>
          <p:spPr>
            <a:xfrm>
              <a:off x="7685088" y="3309938"/>
              <a:ext cx="2952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197" name="文本框 192">
              <a:extLst>
                <a:ext uri="{FF2B5EF4-FFF2-40B4-BE49-F238E27FC236}">
                  <a16:creationId xmlns:a16="http://schemas.microsoft.com/office/drawing/2014/main" id="{5A1A14AB-64AA-479F-8432-E15CE85F0ADC}"/>
                </a:ext>
              </a:extLst>
            </p:cNvPr>
            <p:cNvSpPr txBox="1"/>
            <p:nvPr/>
          </p:nvSpPr>
          <p:spPr>
            <a:xfrm>
              <a:off x="7685088" y="299720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4</a:t>
              </a:r>
            </a:p>
          </p:txBody>
        </p:sp>
        <p:sp>
          <p:nvSpPr>
            <p:cNvPr id="198" name="文本框 193">
              <a:extLst>
                <a:ext uri="{FF2B5EF4-FFF2-40B4-BE49-F238E27FC236}">
                  <a16:creationId xmlns:a16="http://schemas.microsoft.com/office/drawing/2014/main" id="{6449E857-0C71-4A19-85C7-4A0F89439E3A}"/>
                </a:ext>
              </a:extLst>
            </p:cNvPr>
            <p:cNvSpPr txBox="1"/>
            <p:nvPr/>
          </p:nvSpPr>
          <p:spPr>
            <a:xfrm>
              <a:off x="7669213" y="4498975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-1</a:t>
              </a:r>
            </a:p>
          </p:txBody>
        </p:sp>
        <p:sp>
          <p:nvSpPr>
            <p:cNvPr id="199" name="文本框 194">
              <a:extLst>
                <a:ext uri="{FF2B5EF4-FFF2-40B4-BE49-F238E27FC236}">
                  <a16:creationId xmlns:a16="http://schemas.microsoft.com/office/drawing/2014/main" id="{74E18C2C-71FD-4468-B02D-D305001E9FCA}"/>
                </a:ext>
              </a:extLst>
            </p:cNvPr>
            <p:cNvSpPr txBox="1"/>
            <p:nvPr/>
          </p:nvSpPr>
          <p:spPr>
            <a:xfrm>
              <a:off x="7639050" y="4814888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-2</a:t>
              </a:r>
            </a:p>
          </p:txBody>
        </p:sp>
        <p:sp>
          <p:nvSpPr>
            <p:cNvPr id="200" name="文本框 195">
              <a:extLst>
                <a:ext uri="{FF2B5EF4-FFF2-40B4-BE49-F238E27FC236}">
                  <a16:creationId xmlns:a16="http://schemas.microsoft.com/office/drawing/2014/main" id="{4F9E6294-93C6-4957-953A-6728A2C4C57F}"/>
                </a:ext>
              </a:extLst>
            </p:cNvPr>
            <p:cNvSpPr txBox="1"/>
            <p:nvPr/>
          </p:nvSpPr>
          <p:spPr>
            <a:xfrm>
              <a:off x="7653338" y="5113338"/>
              <a:ext cx="3730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-3</a:t>
              </a:r>
            </a:p>
          </p:txBody>
        </p:sp>
        <p:sp>
          <p:nvSpPr>
            <p:cNvPr id="201" name="文本框 196">
              <a:extLst>
                <a:ext uri="{FF2B5EF4-FFF2-40B4-BE49-F238E27FC236}">
                  <a16:creationId xmlns:a16="http://schemas.microsoft.com/office/drawing/2014/main" id="{D91A409A-329F-4C88-BC12-A0BFEC98C4C9}"/>
                </a:ext>
              </a:extLst>
            </p:cNvPr>
            <p:cNvSpPr txBox="1"/>
            <p:nvPr/>
          </p:nvSpPr>
          <p:spPr>
            <a:xfrm>
              <a:off x="7640638" y="5432425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-4</a:t>
              </a:r>
            </a:p>
          </p:txBody>
        </p:sp>
        <p:sp>
          <p:nvSpPr>
            <p:cNvPr id="202" name="文本框 197">
              <a:extLst>
                <a:ext uri="{FF2B5EF4-FFF2-40B4-BE49-F238E27FC236}">
                  <a16:creationId xmlns:a16="http://schemas.microsoft.com/office/drawing/2014/main" id="{05E5484F-FC71-4001-926A-D8D1C65F2B80}"/>
                </a:ext>
              </a:extLst>
            </p:cNvPr>
            <p:cNvSpPr txBox="1"/>
            <p:nvPr/>
          </p:nvSpPr>
          <p:spPr>
            <a:xfrm>
              <a:off x="7820025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</a:t>
              </a:r>
            </a:p>
          </p:txBody>
        </p:sp>
        <p:sp>
          <p:nvSpPr>
            <p:cNvPr id="203" name="直线 198">
              <a:extLst>
                <a:ext uri="{FF2B5EF4-FFF2-40B4-BE49-F238E27FC236}">
                  <a16:creationId xmlns:a16="http://schemas.microsoft.com/office/drawing/2014/main" id="{942B42C4-1D8D-48D5-B0C4-7545C78CFC6B}"/>
                </a:ext>
              </a:extLst>
            </p:cNvPr>
            <p:cNvSpPr/>
            <p:nvPr/>
          </p:nvSpPr>
          <p:spPr>
            <a:xfrm>
              <a:off x="6061075" y="4381500"/>
              <a:ext cx="3816350" cy="0"/>
            </a:xfrm>
            <a:prstGeom prst="line">
              <a:avLst/>
            </a:prstGeom>
            <a:ln w="19050" cap="flat" cmpd="sng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" name="文本框 199">
              <a:extLst>
                <a:ext uri="{FF2B5EF4-FFF2-40B4-BE49-F238E27FC236}">
                  <a16:creationId xmlns:a16="http://schemas.microsoft.com/office/drawing/2014/main" id="{493732D5-3927-418D-ABAA-D8C268C1699D}"/>
                </a:ext>
              </a:extLst>
            </p:cNvPr>
            <p:cNvSpPr txBox="1"/>
            <p:nvPr/>
          </p:nvSpPr>
          <p:spPr>
            <a:xfrm>
              <a:off x="7645400" y="6053138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-6</a:t>
              </a:r>
            </a:p>
          </p:txBody>
        </p:sp>
        <p:sp>
          <p:nvSpPr>
            <p:cNvPr id="205" name="文本框 200">
              <a:extLst>
                <a:ext uri="{FF2B5EF4-FFF2-40B4-BE49-F238E27FC236}">
                  <a16:creationId xmlns:a16="http://schemas.microsoft.com/office/drawing/2014/main" id="{A64CCD58-38AB-4697-B7C1-94B9ECEF3351}"/>
                </a:ext>
              </a:extLst>
            </p:cNvPr>
            <p:cNvSpPr txBox="1"/>
            <p:nvPr/>
          </p:nvSpPr>
          <p:spPr>
            <a:xfrm>
              <a:off x="7646988" y="5719763"/>
              <a:ext cx="3730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-5</a:t>
              </a:r>
            </a:p>
          </p:txBody>
        </p:sp>
        <p:sp>
          <p:nvSpPr>
            <p:cNvPr id="206" name="文本框 201">
              <a:extLst>
                <a:ext uri="{FF2B5EF4-FFF2-40B4-BE49-F238E27FC236}">
                  <a16:creationId xmlns:a16="http://schemas.microsoft.com/office/drawing/2014/main" id="{14F29786-C0A1-4928-8BA5-49626E03B292}"/>
                </a:ext>
              </a:extLst>
            </p:cNvPr>
            <p:cNvSpPr txBox="1"/>
            <p:nvPr/>
          </p:nvSpPr>
          <p:spPr>
            <a:xfrm>
              <a:off x="7686675" y="2682875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5</a:t>
              </a:r>
            </a:p>
          </p:txBody>
        </p:sp>
        <p:sp>
          <p:nvSpPr>
            <p:cNvPr id="207" name="文本框 202">
              <a:extLst>
                <a:ext uri="{FF2B5EF4-FFF2-40B4-BE49-F238E27FC236}">
                  <a16:creationId xmlns:a16="http://schemas.microsoft.com/office/drawing/2014/main" id="{61CDD06A-ECF0-49E8-907A-3677B2A14F2B}"/>
                </a:ext>
              </a:extLst>
            </p:cNvPr>
            <p:cNvSpPr txBox="1"/>
            <p:nvPr/>
          </p:nvSpPr>
          <p:spPr>
            <a:xfrm>
              <a:off x="7686675" y="2366963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6</a:t>
              </a:r>
            </a:p>
          </p:txBody>
        </p:sp>
        <p:sp>
          <p:nvSpPr>
            <p:cNvPr id="208" name="文本框 203">
              <a:extLst>
                <a:ext uri="{FF2B5EF4-FFF2-40B4-BE49-F238E27FC236}">
                  <a16:creationId xmlns:a16="http://schemas.microsoft.com/office/drawing/2014/main" id="{DFA8A7CB-247D-4BD0-86C7-27F6D4FB67E6}"/>
                </a:ext>
              </a:extLst>
            </p:cNvPr>
            <p:cNvSpPr txBox="1"/>
            <p:nvPr/>
          </p:nvSpPr>
          <p:spPr>
            <a:xfrm>
              <a:off x="9776619" y="4060271"/>
              <a:ext cx="287337" cy="3000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3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x</a:t>
              </a:r>
            </a:p>
          </p:txBody>
        </p:sp>
        <p:sp>
          <p:nvSpPr>
            <p:cNvPr id="209" name="直线 300">
              <a:extLst>
                <a:ext uri="{FF2B5EF4-FFF2-40B4-BE49-F238E27FC236}">
                  <a16:creationId xmlns:a16="http://schemas.microsoft.com/office/drawing/2014/main" id="{0CC1E4C5-3B9E-4D29-8FD7-3E7AEE1784D9}"/>
                </a:ext>
              </a:extLst>
            </p:cNvPr>
            <p:cNvSpPr/>
            <p:nvPr/>
          </p:nvSpPr>
          <p:spPr>
            <a:xfrm flipH="1" flipV="1">
              <a:off x="7885113" y="2166938"/>
              <a:ext cx="0" cy="4038600"/>
            </a:xfrm>
            <a:prstGeom prst="line">
              <a:avLst/>
            </a:prstGeom>
            <a:ln w="9525" cap="flat" cmpd="sng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" name="文本框 301">
              <a:extLst>
                <a:ext uri="{FF2B5EF4-FFF2-40B4-BE49-F238E27FC236}">
                  <a16:creationId xmlns:a16="http://schemas.microsoft.com/office/drawing/2014/main" id="{FD149662-1F08-4413-9A62-6D88C438B083}"/>
                </a:ext>
              </a:extLst>
            </p:cNvPr>
            <p:cNvSpPr txBox="1"/>
            <p:nvPr/>
          </p:nvSpPr>
          <p:spPr>
            <a:xfrm>
              <a:off x="8037513" y="2014538"/>
              <a:ext cx="287337" cy="3000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3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y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1" name="矩形 210">
                <a:extLst>
                  <a:ext uri="{FF2B5EF4-FFF2-40B4-BE49-F238E27FC236}">
                    <a16:creationId xmlns:a16="http://schemas.microsoft.com/office/drawing/2014/main" id="{F1BDE0B7-4F52-40A4-B06B-081E5AE81389}"/>
                  </a:ext>
                </a:extLst>
              </p:cNvPr>
              <p:cNvSpPr/>
              <p:nvPr/>
            </p:nvSpPr>
            <p:spPr>
              <a:xfrm>
                <a:off x="1151745" y="1510356"/>
                <a:ext cx="5120504" cy="5362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/>
                <a:r>
                  <a:rPr lang="zh-CN" altLang="en-US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你知道反比例函数 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r>
                  <a:rPr lang="zh-CN" altLang="en-US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的图象过哪些点吗？</a:t>
                </a:r>
              </a:p>
            </p:txBody>
          </p:sp>
        </mc:Choice>
        <mc:Fallback xmlns="">
          <p:sp>
            <p:nvSpPr>
              <p:cNvPr id="211" name="矩形 210">
                <a:extLst>
                  <a:ext uri="{FF2B5EF4-FFF2-40B4-BE49-F238E27FC236}">
                    <a16:creationId xmlns:a16="http://schemas.microsoft.com/office/drawing/2014/main" id="{F1BDE0B7-4F52-40A4-B06B-081E5AE813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745" y="1510356"/>
                <a:ext cx="5120504" cy="536237"/>
              </a:xfrm>
              <a:prstGeom prst="rect">
                <a:avLst/>
              </a:prstGeom>
              <a:blipFill>
                <a:blip r:embed="rId3"/>
                <a:stretch>
                  <a:fillRect l="-1310" r="-833" b="-68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2" name="椭圆 211">
            <a:extLst>
              <a:ext uri="{FF2B5EF4-FFF2-40B4-BE49-F238E27FC236}">
                <a16:creationId xmlns:a16="http://schemas.microsoft.com/office/drawing/2014/main" id="{65DD740D-4F3D-4872-AFEA-08443B7CFFFD}"/>
              </a:ext>
            </a:extLst>
          </p:cNvPr>
          <p:cNvSpPr/>
          <p:nvPr/>
        </p:nvSpPr>
        <p:spPr>
          <a:xfrm>
            <a:off x="8020440" y="3862057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13" name="椭圆 212">
            <a:extLst>
              <a:ext uri="{FF2B5EF4-FFF2-40B4-BE49-F238E27FC236}">
                <a16:creationId xmlns:a16="http://schemas.microsoft.com/office/drawing/2014/main" id="{E772CA2F-B6D2-4B47-AA41-AB21A7235AFB}"/>
              </a:ext>
            </a:extLst>
          </p:cNvPr>
          <p:cNvSpPr/>
          <p:nvPr/>
        </p:nvSpPr>
        <p:spPr>
          <a:xfrm>
            <a:off x="8925735" y="4792859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14" name="椭圆 213">
            <a:extLst>
              <a:ext uri="{FF2B5EF4-FFF2-40B4-BE49-F238E27FC236}">
                <a16:creationId xmlns:a16="http://schemas.microsoft.com/office/drawing/2014/main" id="{64F4E486-90BB-4C4F-9172-A3FC87472022}"/>
              </a:ext>
            </a:extLst>
          </p:cNvPr>
          <p:cNvSpPr/>
          <p:nvPr/>
        </p:nvSpPr>
        <p:spPr>
          <a:xfrm>
            <a:off x="8607658" y="4173003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" name="矩形 214">
                <a:extLst>
                  <a:ext uri="{FF2B5EF4-FFF2-40B4-BE49-F238E27FC236}">
                    <a16:creationId xmlns:a16="http://schemas.microsoft.com/office/drawing/2014/main" id="{880D3CA5-4F10-4C07-8B9D-E368D0CC5BA3}"/>
                  </a:ext>
                </a:extLst>
              </p:cNvPr>
              <p:cNvSpPr/>
              <p:nvPr/>
            </p:nvSpPr>
            <p:spPr>
              <a:xfrm>
                <a:off x="9784154" y="1913761"/>
                <a:ext cx="656142" cy="5279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/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zh-CN" altLang="en-US" sz="20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215" name="矩形 214">
                <a:extLst>
                  <a:ext uri="{FF2B5EF4-FFF2-40B4-BE49-F238E27FC236}">
                    <a16:creationId xmlns:a16="http://schemas.microsoft.com/office/drawing/2014/main" id="{880D3CA5-4F10-4C07-8B9D-E368D0CC5B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154" y="1913761"/>
                <a:ext cx="656142" cy="527901"/>
              </a:xfrm>
              <a:prstGeom prst="rect">
                <a:avLst/>
              </a:prstGeom>
              <a:blipFill>
                <a:blip r:embed="rId4"/>
                <a:stretch>
                  <a:fillRect l="-9259" b="-80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6" name="表格 5">
                <a:extLst>
                  <a:ext uri="{FF2B5EF4-FFF2-40B4-BE49-F238E27FC236}">
                    <a16:creationId xmlns:a16="http://schemas.microsoft.com/office/drawing/2014/main" id="{F8FD5B39-3DA8-4BD9-8702-5361BBE825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5730095"/>
                  </p:ext>
                </p:extLst>
              </p:nvPr>
            </p:nvGraphicFramePr>
            <p:xfrm>
              <a:off x="1142606" y="2171078"/>
              <a:ext cx="5725332" cy="1299956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636148">
                      <a:extLst>
                        <a:ext uri="{9D8B030D-6E8A-4147-A177-3AD203B41FA5}">
                          <a16:colId xmlns:a16="http://schemas.microsoft.com/office/drawing/2014/main" val="2656059796"/>
                        </a:ext>
                      </a:extLst>
                    </a:gridCol>
                    <a:gridCol w="636148">
                      <a:extLst>
                        <a:ext uri="{9D8B030D-6E8A-4147-A177-3AD203B41FA5}">
                          <a16:colId xmlns:a16="http://schemas.microsoft.com/office/drawing/2014/main" val="563980650"/>
                        </a:ext>
                      </a:extLst>
                    </a:gridCol>
                    <a:gridCol w="636148">
                      <a:extLst>
                        <a:ext uri="{9D8B030D-6E8A-4147-A177-3AD203B41FA5}">
                          <a16:colId xmlns:a16="http://schemas.microsoft.com/office/drawing/2014/main" val="2986051028"/>
                        </a:ext>
                      </a:extLst>
                    </a:gridCol>
                    <a:gridCol w="636148">
                      <a:extLst>
                        <a:ext uri="{9D8B030D-6E8A-4147-A177-3AD203B41FA5}">
                          <a16:colId xmlns:a16="http://schemas.microsoft.com/office/drawing/2014/main" val="1597490796"/>
                        </a:ext>
                      </a:extLst>
                    </a:gridCol>
                    <a:gridCol w="636148">
                      <a:extLst>
                        <a:ext uri="{9D8B030D-6E8A-4147-A177-3AD203B41FA5}">
                          <a16:colId xmlns:a16="http://schemas.microsoft.com/office/drawing/2014/main" val="2355592821"/>
                        </a:ext>
                      </a:extLst>
                    </a:gridCol>
                    <a:gridCol w="636148">
                      <a:extLst>
                        <a:ext uri="{9D8B030D-6E8A-4147-A177-3AD203B41FA5}">
                          <a16:colId xmlns:a16="http://schemas.microsoft.com/office/drawing/2014/main" val="3853560811"/>
                        </a:ext>
                      </a:extLst>
                    </a:gridCol>
                    <a:gridCol w="636148">
                      <a:extLst>
                        <a:ext uri="{9D8B030D-6E8A-4147-A177-3AD203B41FA5}">
                          <a16:colId xmlns:a16="http://schemas.microsoft.com/office/drawing/2014/main" val="1530805705"/>
                        </a:ext>
                      </a:extLst>
                    </a:gridCol>
                    <a:gridCol w="636148">
                      <a:extLst>
                        <a:ext uri="{9D8B030D-6E8A-4147-A177-3AD203B41FA5}">
                          <a16:colId xmlns:a16="http://schemas.microsoft.com/office/drawing/2014/main" val="909024065"/>
                        </a:ext>
                      </a:extLst>
                    </a:gridCol>
                    <a:gridCol w="636148">
                      <a:extLst>
                        <a:ext uri="{9D8B030D-6E8A-4147-A177-3AD203B41FA5}">
                          <a16:colId xmlns:a16="http://schemas.microsoft.com/office/drawing/2014/main" val="2470884015"/>
                        </a:ext>
                      </a:extLst>
                    </a:gridCol>
                  </a:tblGrid>
                  <a:tr h="649978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x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…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-4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-2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-1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1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2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4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…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64341508"/>
                      </a:ext>
                    </a:extLst>
                  </a:tr>
                  <a:tr h="649978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y=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zh-CN" sz="1400" i="1" dirty="0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400" b="0" i="0" dirty="0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altLang="zh-CN" sz="1400" b="0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oMath>
                          </a14:m>
                          <a:r>
                            <a:rPr lang="zh-CN" altLang="en-US" sz="1400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 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…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-1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-2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-4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4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2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1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…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12515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6" name="表格 5">
                <a:extLst>
                  <a:ext uri="{FF2B5EF4-FFF2-40B4-BE49-F238E27FC236}">
                    <a16:creationId xmlns:a16="http://schemas.microsoft.com/office/drawing/2014/main" id="{F8FD5B39-3DA8-4BD9-8702-5361BBE825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5730095"/>
                  </p:ext>
                </p:extLst>
              </p:nvPr>
            </p:nvGraphicFramePr>
            <p:xfrm>
              <a:off x="1142606" y="2171078"/>
              <a:ext cx="5725332" cy="1299956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636148">
                      <a:extLst>
                        <a:ext uri="{9D8B030D-6E8A-4147-A177-3AD203B41FA5}">
                          <a16:colId xmlns:a16="http://schemas.microsoft.com/office/drawing/2014/main" val="2656059796"/>
                        </a:ext>
                      </a:extLst>
                    </a:gridCol>
                    <a:gridCol w="636148">
                      <a:extLst>
                        <a:ext uri="{9D8B030D-6E8A-4147-A177-3AD203B41FA5}">
                          <a16:colId xmlns:a16="http://schemas.microsoft.com/office/drawing/2014/main" val="563980650"/>
                        </a:ext>
                      </a:extLst>
                    </a:gridCol>
                    <a:gridCol w="636148">
                      <a:extLst>
                        <a:ext uri="{9D8B030D-6E8A-4147-A177-3AD203B41FA5}">
                          <a16:colId xmlns:a16="http://schemas.microsoft.com/office/drawing/2014/main" val="2986051028"/>
                        </a:ext>
                      </a:extLst>
                    </a:gridCol>
                    <a:gridCol w="636148">
                      <a:extLst>
                        <a:ext uri="{9D8B030D-6E8A-4147-A177-3AD203B41FA5}">
                          <a16:colId xmlns:a16="http://schemas.microsoft.com/office/drawing/2014/main" val="1597490796"/>
                        </a:ext>
                      </a:extLst>
                    </a:gridCol>
                    <a:gridCol w="636148">
                      <a:extLst>
                        <a:ext uri="{9D8B030D-6E8A-4147-A177-3AD203B41FA5}">
                          <a16:colId xmlns:a16="http://schemas.microsoft.com/office/drawing/2014/main" val="2355592821"/>
                        </a:ext>
                      </a:extLst>
                    </a:gridCol>
                    <a:gridCol w="636148">
                      <a:extLst>
                        <a:ext uri="{9D8B030D-6E8A-4147-A177-3AD203B41FA5}">
                          <a16:colId xmlns:a16="http://schemas.microsoft.com/office/drawing/2014/main" val="3853560811"/>
                        </a:ext>
                      </a:extLst>
                    </a:gridCol>
                    <a:gridCol w="636148">
                      <a:extLst>
                        <a:ext uri="{9D8B030D-6E8A-4147-A177-3AD203B41FA5}">
                          <a16:colId xmlns:a16="http://schemas.microsoft.com/office/drawing/2014/main" val="1530805705"/>
                        </a:ext>
                      </a:extLst>
                    </a:gridCol>
                    <a:gridCol w="636148">
                      <a:extLst>
                        <a:ext uri="{9D8B030D-6E8A-4147-A177-3AD203B41FA5}">
                          <a16:colId xmlns:a16="http://schemas.microsoft.com/office/drawing/2014/main" val="909024065"/>
                        </a:ext>
                      </a:extLst>
                    </a:gridCol>
                    <a:gridCol w="636148">
                      <a:extLst>
                        <a:ext uri="{9D8B030D-6E8A-4147-A177-3AD203B41FA5}">
                          <a16:colId xmlns:a16="http://schemas.microsoft.com/office/drawing/2014/main" val="2470884015"/>
                        </a:ext>
                      </a:extLst>
                    </a:gridCol>
                  </a:tblGrid>
                  <a:tr h="649978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x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…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-4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-2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-1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1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2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4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…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64341508"/>
                      </a:ext>
                    </a:extLst>
                  </a:tr>
                  <a:tr h="649978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962" t="-100935" r="-805769" b="-1869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…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-1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-2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-4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4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2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1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dirty="0">
                              <a:solidFill>
                                <a:sysClr val="windowText" lastClr="000000"/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…</a:t>
                          </a:r>
                          <a:endParaRPr lang="zh-CN" altLang="en-US" dirty="0">
                            <a:solidFill>
                              <a:sysClr val="windowText" lastClr="00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1251505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17" name="文本框 216">
            <a:extLst>
              <a:ext uri="{FF2B5EF4-FFF2-40B4-BE49-F238E27FC236}">
                <a16:creationId xmlns:a16="http://schemas.microsoft.com/office/drawing/2014/main" id="{C8DD9837-193D-4B40-9EDA-B8692E2B27E3}"/>
              </a:ext>
            </a:extLst>
          </p:cNvPr>
          <p:cNvSpPr txBox="1"/>
          <p:nvPr/>
        </p:nvSpPr>
        <p:spPr>
          <a:xfrm>
            <a:off x="1184557" y="3723110"/>
            <a:ext cx="4239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观察</a:t>
            </a:r>
            <a:r>
              <a:rPr lang="en-US" altLang="zh-CN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zh-CN" altLang="en-US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</a:t>
            </a:r>
            <a:r>
              <a:rPr lang="zh-CN" altLang="en-US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的值，你发现了什么</a:t>
            </a:r>
            <a:r>
              <a:rPr lang="zh-CN" altLang="en-US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？</a:t>
            </a:r>
          </a:p>
        </p:txBody>
      </p:sp>
      <p:sp>
        <p:nvSpPr>
          <p:cNvPr id="218" name="文本框 217">
            <a:extLst>
              <a:ext uri="{FF2B5EF4-FFF2-40B4-BE49-F238E27FC236}">
                <a16:creationId xmlns:a16="http://schemas.microsoft.com/office/drawing/2014/main" id="{7ED80C03-D196-4110-9098-63BC1671D0D7}"/>
              </a:ext>
            </a:extLst>
          </p:cNvPr>
          <p:cNvSpPr txBox="1"/>
          <p:nvPr/>
        </p:nvSpPr>
        <p:spPr>
          <a:xfrm>
            <a:off x="1184557" y="4089905"/>
            <a:ext cx="1827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 • y = 4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19" name="椭圆 218">
            <a:extLst>
              <a:ext uri="{FF2B5EF4-FFF2-40B4-BE49-F238E27FC236}">
                <a16:creationId xmlns:a16="http://schemas.microsoft.com/office/drawing/2014/main" id="{D97A5096-538E-450E-8E85-8E20EA610FD9}"/>
              </a:ext>
            </a:extLst>
          </p:cNvPr>
          <p:cNvSpPr/>
          <p:nvPr/>
        </p:nvSpPr>
        <p:spPr>
          <a:xfrm>
            <a:off x="10484933" y="3210925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20" name="椭圆 219">
            <a:extLst>
              <a:ext uri="{FF2B5EF4-FFF2-40B4-BE49-F238E27FC236}">
                <a16:creationId xmlns:a16="http://schemas.microsoft.com/office/drawing/2014/main" id="{8B65EB2C-6449-4137-95BA-4BD4783D7B21}"/>
              </a:ext>
            </a:extLst>
          </p:cNvPr>
          <p:cNvSpPr/>
          <p:nvPr/>
        </p:nvSpPr>
        <p:spPr>
          <a:xfrm>
            <a:off x="9869935" y="2895624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21" name="椭圆 220">
            <a:extLst>
              <a:ext uri="{FF2B5EF4-FFF2-40B4-BE49-F238E27FC236}">
                <a16:creationId xmlns:a16="http://schemas.microsoft.com/office/drawing/2014/main" id="{A64BD0D3-89A1-4CF0-9F63-4B1B3F2D93A8}"/>
              </a:ext>
            </a:extLst>
          </p:cNvPr>
          <p:cNvSpPr/>
          <p:nvPr/>
        </p:nvSpPr>
        <p:spPr>
          <a:xfrm>
            <a:off x="9576566" y="2272434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22" name="文本框 221">
            <a:extLst>
              <a:ext uri="{FF2B5EF4-FFF2-40B4-BE49-F238E27FC236}">
                <a16:creationId xmlns:a16="http://schemas.microsoft.com/office/drawing/2014/main" id="{4A4C7685-3E21-41DB-ACC8-0D6F06345214}"/>
              </a:ext>
            </a:extLst>
          </p:cNvPr>
          <p:cNvSpPr txBox="1"/>
          <p:nvPr/>
        </p:nvSpPr>
        <p:spPr>
          <a:xfrm>
            <a:off x="7917054" y="4278717"/>
            <a:ext cx="725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P(x</a:t>
            </a:r>
            <a:r>
              <a:rPr lang="zh-CN" altLang="en-US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y)</a:t>
            </a:r>
            <a:endParaRPr lang="zh-CN" altLang="en-US" sz="14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3" name="文本框 222">
                <a:extLst>
                  <a:ext uri="{FF2B5EF4-FFF2-40B4-BE49-F238E27FC236}">
                    <a16:creationId xmlns:a16="http://schemas.microsoft.com/office/drawing/2014/main" id="{992B5D10-4AFB-4231-B3BF-216C5FED926A}"/>
                  </a:ext>
                </a:extLst>
              </p:cNvPr>
              <p:cNvSpPr txBox="1"/>
              <p:nvPr/>
            </p:nvSpPr>
            <p:spPr>
              <a:xfrm>
                <a:off x="1184557" y="4644488"/>
                <a:ext cx="4319960" cy="612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zh-CN" altLang="en-US" sz="14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假设点</a:t>
                </a:r>
                <a:r>
                  <a:rPr lang="en-US" altLang="zh-CN" sz="14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P(x</a:t>
                </a:r>
                <a:r>
                  <a:rPr lang="zh-CN" altLang="en-US" sz="14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4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y)</a:t>
                </a:r>
                <a:r>
                  <a:rPr lang="zh-CN" altLang="en-US" sz="14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在反比例函数</a:t>
                </a:r>
                <a:r>
                  <a:rPr lang="en-US" altLang="zh-CN" sz="14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400" i="1" dirty="0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dirty="0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1400" i="1" dirty="0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zh-CN" altLang="en-US" sz="14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上，</a:t>
                </a:r>
                <a:endParaRPr lang="en-US" altLang="zh-CN" sz="1400" b="1" dirty="0">
                  <a:solidFill>
                    <a:srgbClr val="50742F">
                      <a:lumMod val="50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/>
                <a:r>
                  <a:rPr lang="zh-CN" altLang="en-US" sz="14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则点</a:t>
                </a:r>
                <a:r>
                  <a:rPr lang="en-US" altLang="zh-CN" sz="14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p</a:t>
                </a:r>
                <a:r>
                  <a:rPr lang="zh-CN" altLang="en-US" sz="14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与坐标轴围成的矩形面积为多少？</a:t>
                </a:r>
              </a:p>
            </p:txBody>
          </p:sp>
        </mc:Choice>
        <mc:Fallback xmlns="">
          <p:sp>
            <p:nvSpPr>
              <p:cNvPr id="223" name="文本框 222">
                <a:extLst>
                  <a:ext uri="{FF2B5EF4-FFF2-40B4-BE49-F238E27FC236}">
                    <a16:creationId xmlns:a16="http://schemas.microsoft.com/office/drawing/2014/main" id="{992B5D10-4AFB-4231-B3BF-216C5FED92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4557" y="4644488"/>
                <a:ext cx="4319960" cy="612668"/>
              </a:xfrm>
              <a:prstGeom prst="rect">
                <a:avLst/>
              </a:prstGeom>
              <a:blipFill>
                <a:blip r:embed="rId6"/>
                <a:stretch>
                  <a:fillRect l="-423" b="-9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4" name="矩形 223">
            <a:extLst>
              <a:ext uri="{FF2B5EF4-FFF2-40B4-BE49-F238E27FC236}">
                <a16:creationId xmlns:a16="http://schemas.microsoft.com/office/drawing/2014/main" id="{ED0EFAAE-0010-42B0-9552-6DE52902A4D2}"/>
              </a:ext>
            </a:extLst>
          </p:cNvPr>
          <p:cNvSpPr/>
          <p:nvPr/>
        </p:nvSpPr>
        <p:spPr>
          <a:xfrm>
            <a:off x="8653365" y="3581706"/>
            <a:ext cx="602628" cy="61064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25" name="文本框 224">
            <a:extLst>
              <a:ext uri="{FF2B5EF4-FFF2-40B4-BE49-F238E27FC236}">
                <a16:creationId xmlns:a16="http://schemas.microsoft.com/office/drawing/2014/main" id="{879244F0-61DF-40A7-8639-11727F43C0E1}"/>
              </a:ext>
            </a:extLst>
          </p:cNvPr>
          <p:cNvSpPr txBox="1"/>
          <p:nvPr/>
        </p:nvSpPr>
        <p:spPr>
          <a:xfrm>
            <a:off x="1184557" y="5535453"/>
            <a:ext cx="2670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|x| •| y| = |k|=4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26" name="文本框 225">
            <a:extLst>
              <a:ext uri="{FF2B5EF4-FFF2-40B4-BE49-F238E27FC236}">
                <a16:creationId xmlns:a16="http://schemas.microsoft.com/office/drawing/2014/main" id="{AC0A36A9-C62F-40BB-88E6-4818B5D13FA2}"/>
              </a:ext>
            </a:extLst>
          </p:cNvPr>
          <p:cNvSpPr txBox="1"/>
          <p:nvPr/>
        </p:nvSpPr>
        <p:spPr>
          <a:xfrm>
            <a:off x="1184557" y="5933025"/>
            <a:ext cx="3862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点</a:t>
            </a:r>
            <a:r>
              <a:rPr lang="en-US" altLang="zh-CN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</a:t>
            </a:r>
            <a:r>
              <a:rPr lang="zh-CN" altLang="en-US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与坐标轴围成的三角形面积呢？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7" name="文本框 226">
                <a:extLst>
                  <a:ext uri="{FF2B5EF4-FFF2-40B4-BE49-F238E27FC236}">
                    <a16:creationId xmlns:a16="http://schemas.microsoft.com/office/drawing/2014/main" id="{171CB7C8-B411-43C6-971F-7DF66C04DF27}"/>
                  </a:ext>
                </a:extLst>
              </p:cNvPr>
              <p:cNvSpPr txBox="1"/>
              <p:nvPr/>
            </p:nvSpPr>
            <p:spPr>
              <a:xfrm>
                <a:off x="4685277" y="5782268"/>
                <a:ext cx="2670917" cy="526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•|x| •| y|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•</m:t>
                    </m:r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|k|=2</a:t>
                </a:r>
                <a:endParaRPr lang="zh-CN" altLang="en-US" sz="20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227" name="文本框 226">
                <a:extLst>
                  <a:ext uri="{FF2B5EF4-FFF2-40B4-BE49-F238E27FC236}">
                    <a16:creationId xmlns:a16="http://schemas.microsoft.com/office/drawing/2014/main" id="{171CB7C8-B411-43C6-971F-7DF66C04DF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277" y="5782268"/>
                <a:ext cx="2670917" cy="526939"/>
              </a:xfrm>
              <a:prstGeom prst="rect">
                <a:avLst/>
              </a:prstGeom>
              <a:blipFill>
                <a:blip r:embed="rId7"/>
                <a:stretch>
                  <a:fillRect b="-93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69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 animBg="1"/>
      <p:bldP spid="214" grpId="0" animBg="1"/>
      <p:bldP spid="217" grpId="0"/>
      <p:bldP spid="218" grpId="0"/>
      <p:bldP spid="219" grpId="0" animBg="1"/>
      <p:bldP spid="220" grpId="0" animBg="1"/>
      <p:bldP spid="221" grpId="0" animBg="1"/>
      <p:bldP spid="222" grpId="0"/>
      <p:bldP spid="223" grpId="0"/>
      <p:bldP spid="224" grpId="0" animBg="1"/>
      <p:bldP spid="225" grpId="0"/>
      <p:bldP spid="226" grpId="0"/>
      <p:bldP spid="2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A6A7DE52-20EB-4838-88E3-BF29B3428296}"/>
              </a:ext>
            </a:extLst>
          </p:cNvPr>
          <p:cNvGrpSpPr/>
          <p:nvPr/>
        </p:nvGrpSpPr>
        <p:grpSpPr>
          <a:xfrm>
            <a:off x="210705" y="105395"/>
            <a:ext cx="2655450" cy="865006"/>
            <a:chOff x="210705" y="105395"/>
            <a:chExt cx="2655450" cy="865006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63FFF29B-7877-44E6-9DAB-672C9FD9B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FBFDB10B-9EEF-439A-A26E-7B3F30E47558}"/>
                </a:ext>
              </a:extLst>
            </p:cNvPr>
            <p:cNvSpPr txBox="1"/>
            <p:nvPr/>
          </p:nvSpPr>
          <p:spPr>
            <a:xfrm>
              <a:off x="1142606" y="296288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观察与思考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2EBC62D-CA43-4A76-B512-5E18F239E3C9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215" name="矩形 214">
            <a:extLst>
              <a:ext uri="{FF2B5EF4-FFF2-40B4-BE49-F238E27FC236}">
                <a16:creationId xmlns:a16="http://schemas.microsoft.com/office/drawing/2014/main" id="{906CAA60-9776-4189-8D0D-C996E6B91369}"/>
              </a:ext>
            </a:extLst>
          </p:cNvPr>
          <p:cNvSpPr/>
          <p:nvPr/>
        </p:nvSpPr>
        <p:spPr>
          <a:xfrm>
            <a:off x="1034138" y="1391288"/>
            <a:ext cx="6033953" cy="879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spcBef>
                <a:spcPct val="0"/>
              </a:spcBef>
            </a:pPr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已知反比例函数的图象经过点  </a:t>
            </a:r>
            <a:r>
              <a:rPr lang="en-US" altLang="zh-CN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A(2</a:t>
            </a:r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6)</a:t>
            </a:r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</a:p>
          <a:p>
            <a:pPr defTabSz="685800">
              <a:lnSpc>
                <a:spcPct val="150000"/>
              </a:lnSpc>
              <a:spcBef>
                <a:spcPct val="0"/>
              </a:spcBef>
            </a:pPr>
            <a:r>
              <a:rPr lang="en-US" altLang="zh-CN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1)</a:t>
            </a:r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这个函数的图象位于哪些象限？</a:t>
            </a:r>
            <a:r>
              <a:rPr lang="en-US" altLang="zh-CN" b="1" i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</a:t>
            </a:r>
            <a:r>
              <a:rPr lang="en-US" altLang="zh-CN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</a:t>
            </a:r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随 </a:t>
            </a:r>
            <a:r>
              <a:rPr lang="en-US" altLang="zh-CN" b="1" i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en-US" altLang="zh-CN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</a:t>
            </a:r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的增大如何变化？ </a:t>
            </a:r>
          </a:p>
        </p:txBody>
      </p:sp>
      <p:grpSp>
        <p:nvGrpSpPr>
          <p:cNvPr id="216" name="组合 215">
            <a:extLst>
              <a:ext uri="{FF2B5EF4-FFF2-40B4-BE49-F238E27FC236}">
                <a16:creationId xmlns:a16="http://schemas.microsoft.com/office/drawing/2014/main" id="{1091E3E6-98F8-4A17-B387-19F82489F50D}"/>
              </a:ext>
            </a:extLst>
          </p:cNvPr>
          <p:cNvGrpSpPr/>
          <p:nvPr/>
        </p:nvGrpSpPr>
        <p:grpSpPr>
          <a:xfrm>
            <a:off x="7309297" y="1496254"/>
            <a:ext cx="3961816" cy="4317780"/>
            <a:chOff x="6061075" y="2014538"/>
            <a:chExt cx="3961816" cy="4317780"/>
          </a:xfrm>
        </p:grpSpPr>
        <p:sp>
          <p:nvSpPr>
            <p:cNvPr id="217" name="矩形 8">
              <a:extLst>
                <a:ext uri="{FF2B5EF4-FFF2-40B4-BE49-F238E27FC236}">
                  <a16:creationId xmlns:a16="http://schemas.microsoft.com/office/drawing/2014/main" id="{B913F09F-C290-4700-A28D-27A5C81FF646}"/>
                </a:ext>
              </a:extLst>
            </p:cNvPr>
            <p:cNvSpPr/>
            <p:nvPr/>
          </p:nvSpPr>
          <p:spPr>
            <a:xfrm>
              <a:off x="9380538" y="5926138"/>
              <a:ext cx="333375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18" name="矩形 9">
              <a:extLst>
                <a:ext uri="{FF2B5EF4-FFF2-40B4-BE49-F238E27FC236}">
                  <a16:creationId xmlns:a16="http://schemas.microsoft.com/office/drawing/2014/main" id="{F8F182E4-CCA2-4C3F-A3CA-F0AF89A37869}"/>
                </a:ext>
              </a:extLst>
            </p:cNvPr>
            <p:cNvSpPr/>
            <p:nvPr/>
          </p:nvSpPr>
          <p:spPr>
            <a:xfrm>
              <a:off x="9380538" y="561816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19" name="矩形 10">
              <a:extLst>
                <a:ext uri="{FF2B5EF4-FFF2-40B4-BE49-F238E27FC236}">
                  <a16:creationId xmlns:a16="http://schemas.microsoft.com/office/drawing/2014/main" id="{DD6F8D6E-20DC-4EFC-9197-9AA7A4143475}"/>
                </a:ext>
              </a:extLst>
            </p:cNvPr>
            <p:cNvSpPr/>
            <p:nvPr/>
          </p:nvSpPr>
          <p:spPr>
            <a:xfrm>
              <a:off x="9380538" y="531018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0" name="矩形 11">
              <a:extLst>
                <a:ext uri="{FF2B5EF4-FFF2-40B4-BE49-F238E27FC236}">
                  <a16:creationId xmlns:a16="http://schemas.microsoft.com/office/drawing/2014/main" id="{924FE30E-B00B-4F3C-A7A6-C7A01A31AB32}"/>
                </a:ext>
              </a:extLst>
            </p:cNvPr>
            <p:cNvSpPr/>
            <p:nvPr/>
          </p:nvSpPr>
          <p:spPr>
            <a:xfrm>
              <a:off x="9380538" y="500221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1" name="矩形 12">
              <a:extLst>
                <a:ext uri="{FF2B5EF4-FFF2-40B4-BE49-F238E27FC236}">
                  <a16:creationId xmlns:a16="http://schemas.microsoft.com/office/drawing/2014/main" id="{174A7B27-B8E5-4B20-84D5-38D65C0E6A71}"/>
                </a:ext>
              </a:extLst>
            </p:cNvPr>
            <p:cNvSpPr/>
            <p:nvPr/>
          </p:nvSpPr>
          <p:spPr>
            <a:xfrm>
              <a:off x="9380538" y="469423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2" name="矩形 13">
              <a:extLst>
                <a:ext uri="{FF2B5EF4-FFF2-40B4-BE49-F238E27FC236}">
                  <a16:creationId xmlns:a16="http://schemas.microsoft.com/office/drawing/2014/main" id="{E4FF03DD-63D6-4C91-881C-75D574EB052A}"/>
                </a:ext>
              </a:extLst>
            </p:cNvPr>
            <p:cNvSpPr/>
            <p:nvPr/>
          </p:nvSpPr>
          <p:spPr>
            <a:xfrm>
              <a:off x="9380538" y="438626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3" name="矩形 14">
              <a:extLst>
                <a:ext uri="{FF2B5EF4-FFF2-40B4-BE49-F238E27FC236}">
                  <a16:creationId xmlns:a16="http://schemas.microsoft.com/office/drawing/2014/main" id="{68431977-7BA2-4C61-BF73-458F737EE3F4}"/>
                </a:ext>
              </a:extLst>
            </p:cNvPr>
            <p:cNvSpPr/>
            <p:nvPr/>
          </p:nvSpPr>
          <p:spPr>
            <a:xfrm>
              <a:off x="9380538" y="407828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4" name="矩形 15">
              <a:extLst>
                <a:ext uri="{FF2B5EF4-FFF2-40B4-BE49-F238E27FC236}">
                  <a16:creationId xmlns:a16="http://schemas.microsoft.com/office/drawing/2014/main" id="{51718F57-1EA6-4CA6-8CC0-4F87A9676CD8}"/>
                </a:ext>
              </a:extLst>
            </p:cNvPr>
            <p:cNvSpPr/>
            <p:nvPr/>
          </p:nvSpPr>
          <p:spPr>
            <a:xfrm>
              <a:off x="9380538" y="377031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5" name="矩形 16">
              <a:extLst>
                <a:ext uri="{FF2B5EF4-FFF2-40B4-BE49-F238E27FC236}">
                  <a16:creationId xmlns:a16="http://schemas.microsoft.com/office/drawing/2014/main" id="{66AE5084-905E-467F-9240-486EEB65B005}"/>
                </a:ext>
              </a:extLst>
            </p:cNvPr>
            <p:cNvSpPr/>
            <p:nvPr/>
          </p:nvSpPr>
          <p:spPr>
            <a:xfrm>
              <a:off x="9380538" y="346233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6" name="矩形 17">
              <a:extLst>
                <a:ext uri="{FF2B5EF4-FFF2-40B4-BE49-F238E27FC236}">
                  <a16:creationId xmlns:a16="http://schemas.microsoft.com/office/drawing/2014/main" id="{1DD15E8F-58E4-42FE-B0C2-CDFF95128E69}"/>
                </a:ext>
              </a:extLst>
            </p:cNvPr>
            <p:cNvSpPr/>
            <p:nvPr/>
          </p:nvSpPr>
          <p:spPr>
            <a:xfrm>
              <a:off x="9380538" y="315436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7" name="矩形 18">
              <a:extLst>
                <a:ext uri="{FF2B5EF4-FFF2-40B4-BE49-F238E27FC236}">
                  <a16:creationId xmlns:a16="http://schemas.microsoft.com/office/drawing/2014/main" id="{73B6D843-08BD-42C3-AB19-633E999F3615}"/>
                </a:ext>
              </a:extLst>
            </p:cNvPr>
            <p:cNvSpPr/>
            <p:nvPr/>
          </p:nvSpPr>
          <p:spPr>
            <a:xfrm>
              <a:off x="9380538" y="284638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8" name="矩形 19">
              <a:extLst>
                <a:ext uri="{FF2B5EF4-FFF2-40B4-BE49-F238E27FC236}">
                  <a16:creationId xmlns:a16="http://schemas.microsoft.com/office/drawing/2014/main" id="{933E346E-BEE2-410B-B9A3-F56C7A319C4F}"/>
                </a:ext>
              </a:extLst>
            </p:cNvPr>
            <p:cNvSpPr/>
            <p:nvPr/>
          </p:nvSpPr>
          <p:spPr>
            <a:xfrm>
              <a:off x="9380538" y="253841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9" name="矩形 20">
              <a:extLst>
                <a:ext uri="{FF2B5EF4-FFF2-40B4-BE49-F238E27FC236}">
                  <a16:creationId xmlns:a16="http://schemas.microsoft.com/office/drawing/2014/main" id="{CD589CEB-76CC-4DF4-84F0-6DB126A4C29D}"/>
                </a:ext>
              </a:extLst>
            </p:cNvPr>
            <p:cNvSpPr/>
            <p:nvPr/>
          </p:nvSpPr>
          <p:spPr>
            <a:xfrm>
              <a:off x="9107488" y="5926138"/>
              <a:ext cx="273050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0" name="矩形 21">
              <a:extLst>
                <a:ext uri="{FF2B5EF4-FFF2-40B4-BE49-F238E27FC236}">
                  <a16:creationId xmlns:a16="http://schemas.microsoft.com/office/drawing/2014/main" id="{4C60CB85-0273-4ACE-B6BB-83CDF6ED2B53}"/>
                </a:ext>
              </a:extLst>
            </p:cNvPr>
            <p:cNvSpPr/>
            <p:nvPr/>
          </p:nvSpPr>
          <p:spPr>
            <a:xfrm>
              <a:off x="9107488" y="561816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1" name="矩形 22">
              <a:extLst>
                <a:ext uri="{FF2B5EF4-FFF2-40B4-BE49-F238E27FC236}">
                  <a16:creationId xmlns:a16="http://schemas.microsoft.com/office/drawing/2014/main" id="{C01F7172-16A4-4DF7-ADFC-D104B254FFA3}"/>
                </a:ext>
              </a:extLst>
            </p:cNvPr>
            <p:cNvSpPr/>
            <p:nvPr/>
          </p:nvSpPr>
          <p:spPr>
            <a:xfrm>
              <a:off x="9107488" y="531018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2" name="矩形 23">
              <a:extLst>
                <a:ext uri="{FF2B5EF4-FFF2-40B4-BE49-F238E27FC236}">
                  <a16:creationId xmlns:a16="http://schemas.microsoft.com/office/drawing/2014/main" id="{8ED0E293-DDF6-4B44-B127-3205A52FF124}"/>
                </a:ext>
              </a:extLst>
            </p:cNvPr>
            <p:cNvSpPr/>
            <p:nvPr/>
          </p:nvSpPr>
          <p:spPr>
            <a:xfrm>
              <a:off x="9107488" y="500221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3" name="矩形 24">
              <a:extLst>
                <a:ext uri="{FF2B5EF4-FFF2-40B4-BE49-F238E27FC236}">
                  <a16:creationId xmlns:a16="http://schemas.microsoft.com/office/drawing/2014/main" id="{42D443F3-52FE-4CBE-8970-05A48439F211}"/>
                </a:ext>
              </a:extLst>
            </p:cNvPr>
            <p:cNvSpPr/>
            <p:nvPr/>
          </p:nvSpPr>
          <p:spPr>
            <a:xfrm>
              <a:off x="9107488" y="469423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4" name="矩形 25">
              <a:extLst>
                <a:ext uri="{FF2B5EF4-FFF2-40B4-BE49-F238E27FC236}">
                  <a16:creationId xmlns:a16="http://schemas.microsoft.com/office/drawing/2014/main" id="{0010043E-2707-41E5-9C48-D964DC183797}"/>
                </a:ext>
              </a:extLst>
            </p:cNvPr>
            <p:cNvSpPr/>
            <p:nvPr/>
          </p:nvSpPr>
          <p:spPr>
            <a:xfrm>
              <a:off x="9107488" y="438626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5" name="矩形 26">
              <a:extLst>
                <a:ext uri="{FF2B5EF4-FFF2-40B4-BE49-F238E27FC236}">
                  <a16:creationId xmlns:a16="http://schemas.microsoft.com/office/drawing/2014/main" id="{09D8EBDA-E5B5-4576-B132-8B21002B1334}"/>
                </a:ext>
              </a:extLst>
            </p:cNvPr>
            <p:cNvSpPr/>
            <p:nvPr/>
          </p:nvSpPr>
          <p:spPr>
            <a:xfrm>
              <a:off x="9107488" y="407828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6" name="矩形 27">
              <a:extLst>
                <a:ext uri="{FF2B5EF4-FFF2-40B4-BE49-F238E27FC236}">
                  <a16:creationId xmlns:a16="http://schemas.microsoft.com/office/drawing/2014/main" id="{661B17F7-74A3-44BB-8ABC-3ECAEE3D4DFB}"/>
                </a:ext>
              </a:extLst>
            </p:cNvPr>
            <p:cNvSpPr/>
            <p:nvPr/>
          </p:nvSpPr>
          <p:spPr>
            <a:xfrm>
              <a:off x="9107488" y="377031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7" name="矩形 28">
              <a:extLst>
                <a:ext uri="{FF2B5EF4-FFF2-40B4-BE49-F238E27FC236}">
                  <a16:creationId xmlns:a16="http://schemas.microsoft.com/office/drawing/2014/main" id="{DECB32E5-E576-4F1C-BBAA-1346930C1912}"/>
                </a:ext>
              </a:extLst>
            </p:cNvPr>
            <p:cNvSpPr/>
            <p:nvPr/>
          </p:nvSpPr>
          <p:spPr>
            <a:xfrm>
              <a:off x="9107488" y="346233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8" name="矩形 29">
              <a:extLst>
                <a:ext uri="{FF2B5EF4-FFF2-40B4-BE49-F238E27FC236}">
                  <a16:creationId xmlns:a16="http://schemas.microsoft.com/office/drawing/2014/main" id="{3A178579-34A2-4F3C-B5EF-E5B210E4A524}"/>
                </a:ext>
              </a:extLst>
            </p:cNvPr>
            <p:cNvSpPr/>
            <p:nvPr/>
          </p:nvSpPr>
          <p:spPr>
            <a:xfrm>
              <a:off x="9107488" y="315436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9" name="矩形 30">
              <a:extLst>
                <a:ext uri="{FF2B5EF4-FFF2-40B4-BE49-F238E27FC236}">
                  <a16:creationId xmlns:a16="http://schemas.microsoft.com/office/drawing/2014/main" id="{DCADD920-3BCC-4F39-A19A-D88997813D5A}"/>
                </a:ext>
              </a:extLst>
            </p:cNvPr>
            <p:cNvSpPr/>
            <p:nvPr/>
          </p:nvSpPr>
          <p:spPr>
            <a:xfrm>
              <a:off x="9107488" y="284638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0" name="矩形 31">
              <a:extLst>
                <a:ext uri="{FF2B5EF4-FFF2-40B4-BE49-F238E27FC236}">
                  <a16:creationId xmlns:a16="http://schemas.microsoft.com/office/drawing/2014/main" id="{EC4A7305-9D57-4B8D-A52E-A8FB6E614C37}"/>
                </a:ext>
              </a:extLst>
            </p:cNvPr>
            <p:cNvSpPr/>
            <p:nvPr/>
          </p:nvSpPr>
          <p:spPr>
            <a:xfrm>
              <a:off x="9107488" y="253841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1" name="矩形 32">
              <a:extLst>
                <a:ext uri="{FF2B5EF4-FFF2-40B4-BE49-F238E27FC236}">
                  <a16:creationId xmlns:a16="http://schemas.microsoft.com/office/drawing/2014/main" id="{A2EE28F9-E066-4B0E-A91F-A9352011BC5D}"/>
                </a:ext>
              </a:extLst>
            </p:cNvPr>
            <p:cNvSpPr/>
            <p:nvPr/>
          </p:nvSpPr>
          <p:spPr>
            <a:xfrm>
              <a:off x="8804275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2" name="矩形 33">
              <a:extLst>
                <a:ext uri="{FF2B5EF4-FFF2-40B4-BE49-F238E27FC236}">
                  <a16:creationId xmlns:a16="http://schemas.microsoft.com/office/drawing/2014/main" id="{10A33A6B-606D-4CF9-8287-43EFB6BBCA7C}"/>
                </a:ext>
              </a:extLst>
            </p:cNvPr>
            <p:cNvSpPr/>
            <p:nvPr/>
          </p:nvSpPr>
          <p:spPr>
            <a:xfrm>
              <a:off x="8804275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3" name="矩形 34">
              <a:extLst>
                <a:ext uri="{FF2B5EF4-FFF2-40B4-BE49-F238E27FC236}">
                  <a16:creationId xmlns:a16="http://schemas.microsoft.com/office/drawing/2014/main" id="{28BFA0DA-56F5-4017-95D3-ABAFFE128B9A}"/>
                </a:ext>
              </a:extLst>
            </p:cNvPr>
            <p:cNvSpPr/>
            <p:nvPr/>
          </p:nvSpPr>
          <p:spPr>
            <a:xfrm>
              <a:off x="8804275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4" name="矩形 35">
              <a:extLst>
                <a:ext uri="{FF2B5EF4-FFF2-40B4-BE49-F238E27FC236}">
                  <a16:creationId xmlns:a16="http://schemas.microsoft.com/office/drawing/2014/main" id="{5EA421DD-4FD9-4521-903A-3775831C45EF}"/>
                </a:ext>
              </a:extLst>
            </p:cNvPr>
            <p:cNvSpPr/>
            <p:nvPr/>
          </p:nvSpPr>
          <p:spPr>
            <a:xfrm>
              <a:off x="8804275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5" name="矩形 36">
              <a:extLst>
                <a:ext uri="{FF2B5EF4-FFF2-40B4-BE49-F238E27FC236}">
                  <a16:creationId xmlns:a16="http://schemas.microsoft.com/office/drawing/2014/main" id="{B6722294-D26C-4544-AE65-DBD028671355}"/>
                </a:ext>
              </a:extLst>
            </p:cNvPr>
            <p:cNvSpPr/>
            <p:nvPr/>
          </p:nvSpPr>
          <p:spPr>
            <a:xfrm>
              <a:off x="8804275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6" name="矩形 37">
              <a:extLst>
                <a:ext uri="{FF2B5EF4-FFF2-40B4-BE49-F238E27FC236}">
                  <a16:creationId xmlns:a16="http://schemas.microsoft.com/office/drawing/2014/main" id="{1A142226-DD6C-4E34-B137-7FBF0C0FAF8B}"/>
                </a:ext>
              </a:extLst>
            </p:cNvPr>
            <p:cNvSpPr/>
            <p:nvPr/>
          </p:nvSpPr>
          <p:spPr>
            <a:xfrm>
              <a:off x="8804275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7" name="矩形 38">
              <a:extLst>
                <a:ext uri="{FF2B5EF4-FFF2-40B4-BE49-F238E27FC236}">
                  <a16:creationId xmlns:a16="http://schemas.microsoft.com/office/drawing/2014/main" id="{C7358829-65E1-4C93-8DD4-247A2966668E}"/>
                </a:ext>
              </a:extLst>
            </p:cNvPr>
            <p:cNvSpPr/>
            <p:nvPr/>
          </p:nvSpPr>
          <p:spPr>
            <a:xfrm>
              <a:off x="8804275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8" name="矩形 39">
              <a:extLst>
                <a:ext uri="{FF2B5EF4-FFF2-40B4-BE49-F238E27FC236}">
                  <a16:creationId xmlns:a16="http://schemas.microsoft.com/office/drawing/2014/main" id="{7899AD34-87D1-430F-BE8F-1CFFA77C1691}"/>
                </a:ext>
              </a:extLst>
            </p:cNvPr>
            <p:cNvSpPr/>
            <p:nvPr/>
          </p:nvSpPr>
          <p:spPr>
            <a:xfrm>
              <a:off x="8804275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9" name="矩形 40">
              <a:extLst>
                <a:ext uri="{FF2B5EF4-FFF2-40B4-BE49-F238E27FC236}">
                  <a16:creationId xmlns:a16="http://schemas.microsoft.com/office/drawing/2014/main" id="{4B780566-CBD2-476F-96E8-D538F72AE345}"/>
                </a:ext>
              </a:extLst>
            </p:cNvPr>
            <p:cNvSpPr/>
            <p:nvPr/>
          </p:nvSpPr>
          <p:spPr>
            <a:xfrm>
              <a:off x="8804275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0" name="矩形 41">
              <a:extLst>
                <a:ext uri="{FF2B5EF4-FFF2-40B4-BE49-F238E27FC236}">
                  <a16:creationId xmlns:a16="http://schemas.microsoft.com/office/drawing/2014/main" id="{1AC7AC96-F09F-40DB-A993-50C8DB6ADABF}"/>
                </a:ext>
              </a:extLst>
            </p:cNvPr>
            <p:cNvSpPr/>
            <p:nvPr/>
          </p:nvSpPr>
          <p:spPr>
            <a:xfrm>
              <a:off x="8804275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1" name="矩形 42">
              <a:extLst>
                <a:ext uri="{FF2B5EF4-FFF2-40B4-BE49-F238E27FC236}">
                  <a16:creationId xmlns:a16="http://schemas.microsoft.com/office/drawing/2014/main" id="{1CCDB016-F841-4BDA-AA78-9BF5A5A2743B}"/>
                </a:ext>
              </a:extLst>
            </p:cNvPr>
            <p:cNvSpPr/>
            <p:nvPr/>
          </p:nvSpPr>
          <p:spPr>
            <a:xfrm>
              <a:off x="8804275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2" name="矩形 43">
              <a:extLst>
                <a:ext uri="{FF2B5EF4-FFF2-40B4-BE49-F238E27FC236}">
                  <a16:creationId xmlns:a16="http://schemas.microsoft.com/office/drawing/2014/main" id="{C139DABA-F711-472A-86E6-42F06284CB99}"/>
                </a:ext>
              </a:extLst>
            </p:cNvPr>
            <p:cNvSpPr/>
            <p:nvPr/>
          </p:nvSpPr>
          <p:spPr>
            <a:xfrm>
              <a:off x="8804275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3" name="矩形 44">
              <a:extLst>
                <a:ext uri="{FF2B5EF4-FFF2-40B4-BE49-F238E27FC236}">
                  <a16:creationId xmlns:a16="http://schemas.microsoft.com/office/drawing/2014/main" id="{22641E66-AAAC-4F8D-9211-B086210ACA50}"/>
                </a:ext>
              </a:extLst>
            </p:cNvPr>
            <p:cNvSpPr/>
            <p:nvPr/>
          </p:nvSpPr>
          <p:spPr>
            <a:xfrm>
              <a:off x="8501063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4" name="矩形 45">
              <a:extLst>
                <a:ext uri="{FF2B5EF4-FFF2-40B4-BE49-F238E27FC236}">
                  <a16:creationId xmlns:a16="http://schemas.microsoft.com/office/drawing/2014/main" id="{495F14A0-30AF-4A23-8FA9-565E18B3EACB}"/>
                </a:ext>
              </a:extLst>
            </p:cNvPr>
            <p:cNvSpPr/>
            <p:nvPr/>
          </p:nvSpPr>
          <p:spPr>
            <a:xfrm>
              <a:off x="8197850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5" name="矩形 46">
              <a:extLst>
                <a:ext uri="{FF2B5EF4-FFF2-40B4-BE49-F238E27FC236}">
                  <a16:creationId xmlns:a16="http://schemas.microsoft.com/office/drawing/2014/main" id="{06FB89BC-3815-40E5-B30D-BE80C75066ED}"/>
                </a:ext>
              </a:extLst>
            </p:cNvPr>
            <p:cNvSpPr/>
            <p:nvPr/>
          </p:nvSpPr>
          <p:spPr>
            <a:xfrm>
              <a:off x="7894638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6" name="矩形 47">
              <a:extLst>
                <a:ext uri="{FF2B5EF4-FFF2-40B4-BE49-F238E27FC236}">
                  <a16:creationId xmlns:a16="http://schemas.microsoft.com/office/drawing/2014/main" id="{9A64214E-BC07-48A2-A534-156526BD8CB8}"/>
                </a:ext>
              </a:extLst>
            </p:cNvPr>
            <p:cNvSpPr/>
            <p:nvPr/>
          </p:nvSpPr>
          <p:spPr>
            <a:xfrm>
              <a:off x="7580313" y="5926138"/>
              <a:ext cx="314325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7" name="矩形 48">
              <a:extLst>
                <a:ext uri="{FF2B5EF4-FFF2-40B4-BE49-F238E27FC236}">
                  <a16:creationId xmlns:a16="http://schemas.microsoft.com/office/drawing/2014/main" id="{EF5BCB92-0F7D-4608-9DAA-7EA558F9F1AF}"/>
                </a:ext>
              </a:extLst>
            </p:cNvPr>
            <p:cNvSpPr/>
            <p:nvPr/>
          </p:nvSpPr>
          <p:spPr>
            <a:xfrm>
              <a:off x="7288213" y="5926138"/>
              <a:ext cx="292100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8" name="矩形 49">
              <a:extLst>
                <a:ext uri="{FF2B5EF4-FFF2-40B4-BE49-F238E27FC236}">
                  <a16:creationId xmlns:a16="http://schemas.microsoft.com/office/drawing/2014/main" id="{3A71F8EB-1DF1-4765-9A7B-EA324A776416}"/>
                </a:ext>
              </a:extLst>
            </p:cNvPr>
            <p:cNvSpPr/>
            <p:nvPr/>
          </p:nvSpPr>
          <p:spPr>
            <a:xfrm>
              <a:off x="6985000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9" name="矩形 50">
              <a:extLst>
                <a:ext uri="{FF2B5EF4-FFF2-40B4-BE49-F238E27FC236}">
                  <a16:creationId xmlns:a16="http://schemas.microsoft.com/office/drawing/2014/main" id="{7A6F207D-A529-4A35-AB88-D5A684478718}"/>
                </a:ext>
              </a:extLst>
            </p:cNvPr>
            <p:cNvSpPr/>
            <p:nvPr/>
          </p:nvSpPr>
          <p:spPr>
            <a:xfrm>
              <a:off x="6681788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0" name="矩形 51">
              <a:extLst>
                <a:ext uri="{FF2B5EF4-FFF2-40B4-BE49-F238E27FC236}">
                  <a16:creationId xmlns:a16="http://schemas.microsoft.com/office/drawing/2014/main" id="{B8BAC3B8-4141-428D-AB06-A2C41C5D75B4}"/>
                </a:ext>
              </a:extLst>
            </p:cNvPr>
            <p:cNvSpPr/>
            <p:nvPr/>
          </p:nvSpPr>
          <p:spPr>
            <a:xfrm>
              <a:off x="6378575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1" name="矩形 52">
              <a:extLst>
                <a:ext uri="{FF2B5EF4-FFF2-40B4-BE49-F238E27FC236}">
                  <a16:creationId xmlns:a16="http://schemas.microsoft.com/office/drawing/2014/main" id="{359FE110-3044-4CF1-B695-F1156746BA1B}"/>
                </a:ext>
              </a:extLst>
            </p:cNvPr>
            <p:cNvSpPr/>
            <p:nvPr/>
          </p:nvSpPr>
          <p:spPr>
            <a:xfrm>
              <a:off x="6075363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2" name="矩形 53">
              <a:extLst>
                <a:ext uri="{FF2B5EF4-FFF2-40B4-BE49-F238E27FC236}">
                  <a16:creationId xmlns:a16="http://schemas.microsoft.com/office/drawing/2014/main" id="{C2138604-6F14-4086-8E9A-5DF4C5BA9EA3}"/>
                </a:ext>
              </a:extLst>
            </p:cNvPr>
            <p:cNvSpPr/>
            <p:nvPr/>
          </p:nvSpPr>
          <p:spPr>
            <a:xfrm>
              <a:off x="8501063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3" name="矩形 54">
              <a:extLst>
                <a:ext uri="{FF2B5EF4-FFF2-40B4-BE49-F238E27FC236}">
                  <a16:creationId xmlns:a16="http://schemas.microsoft.com/office/drawing/2014/main" id="{FB5A0F91-519A-41F7-8DA3-15CCEA699471}"/>
                </a:ext>
              </a:extLst>
            </p:cNvPr>
            <p:cNvSpPr/>
            <p:nvPr/>
          </p:nvSpPr>
          <p:spPr>
            <a:xfrm>
              <a:off x="8197850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4" name="矩形 55">
              <a:extLst>
                <a:ext uri="{FF2B5EF4-FFF2-40B4-BE49-F238E27FC236}">
                  <a16:creationId xmlns:a16="http://schemas.microsoft.com/office/drawing/2014/main" id="{24D1A6D9-1ADC-4488-B0FC-7E5E6D76AB18}"/>
                </a:ext>
              </a:extLst>
            </p:cNvPr>
            <p:cNvSpPr/>
            <p:nvPr/>
          </p:nvSpPr>
          <p:spPr>
            <a:xfrm>
              <a:off x="7894638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5" name="矩形 56">
              <a:extLst>
                <a:ext uri="{FF2B5EF4-FFF2-40B4-BE49-F238E27FC236}">
                  <a16:creationId xmlns:a16="http://schemas.microsoft.com/office/drawing/2014/main" id="{67CD1960-CBFF-4BB8-9650-8C3D5B52696D}"/>
                </a:ext>
              </a:extLst>
            </p:cNvPr>
            <p:cNvSpPr/>
            <p:nvPr/>
          </p:nvSpPr>
          <p:spPr>
            <a:xfrm>
              <a:off x="7580313" y="561816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6" name="矩形 57">
              <a:extLst>
                <a:ext uri="{FF2B5EF4-FFF2-40B4-BE49-F238E27FC236}">
                  <a16:creationId xmlns:a16="http://schemas.microsoft.com/office/drawing/2014/main" id="{409457BE-9E83-4557-8C4F-FCD9B907C801}"/>
                </a:ext>
              </a:extLst>
            </p:cNvPr>
            <p:cNvSpPr/>
            <p:nvPr/>
          </p:nvSpPr>
          <p:spPr>
            <a:xfrm>
              <a:off x="7288213" y="561816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7" name="矩形 58">
              <a:extLst>
                <a:ext uri="{FF2B5EF4-FFF2-40B4-BE49-F238E27FC236}">
                  <a16:creationId xmlns:a16="http://schemas.microsoft.com/office/drawing/2014/main" id="{5B3F8124-B574-406B-A684-60B5C82D5F2D}"/>
                </a:ext>
              </a:extLst>
            </p:cNvPr>
            <p:cNvSpPr/>
            <p:nvPr/>
          </p:nvSpPr>
          <p:spPr>
            <a:xfrm>
              <a:off x="6985000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8" name="矩形 59">
              <a:extLst>
                <a:ext uri="{FF2B5EF4-FFF2-40B4-BE49-F238E27FC236}">
                  <a16:creationId xmlns:a16="http://schemas.microsoft.com/office/drawing/2014/main" id="{7F7CC27B-B6EC-4D79-8E7C-E0349D56BB61}"/>
                </a:ext>
              </a:extLst>
            </p:cNvPr>
            <p:cNvSpPr/>
            <p:nvPr/>
          </p:nvSpPr>
          <p:spPr>
            <a:xfrm>
              <a:off x="6681788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9" name="矩形 60">
              <a:extLst>
                <a:ext uri="{FF2B5EF4-FFF2-40B4-BE49-F238E27FC236}">
                  <a16:creationId xmlns:a16="http://schemas.microsoft.com/office/drawing/2014/main" id="{85779388-C8EA-45F5-B8EE-2C231AE8873C}"/>
                </a:ext>
              </a:extLst>
            </p:cNvPr>
            <p:cNvSpPr/>
            <p:nvPr/>
          </p:nvSpPr>
          <p:spPr>
            <a:xfrm>
              <a:off x="6378575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0" name="矩形 61">
              <a:extLst>
                <a:ext uri="{FF2B5EF4-FFF2-40B4-BE49-F238E27FC236}">
                  <a16:creationId xmlns:a16="http://schemas.microsoft.com/office/drawing/2014/main" id="{F6328917-77B7-445D-9E9A-D834C3743850}"/>
                </a:ext>
              </a:extLst>
            </p:cNvPr>
            <p:cNvSpPr/>
            <p:nvPr/>
          </p:nvSpPr>
          <p:spPr>
            <a:xfrm>
              <a:off x="6075363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1" name="矩形 62">
              <a:extLst>
                <a:ext uri="{FF2B5EF4-FFF2-40B4-BE49-F238E27FC236}">
                  <a16:creationId xmlns:a16="http://schemas.microsoft.com/office/drawing/2014/main" id="{E31A4B9A-D6C7-4F58-9A46-844D832F8FD4}"/>
                </a:ext>
              </a:extLst>
            </p:cNvPr>
            <p:cNvSpPr/>
            <p:nvPr/>
          </p:nvSpPr>
          <p:spPr>
            <a:xfrm>
              <a:off x="8501063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2" name="矩形 63">
              <a:extLst>
                <a:ext uri="{FF2B5EF4-FFF2-40B4-BE49-F238E27FC236}">
                  <a16:creationId xmlns:a16="http://schemas.microsoft.com/office/drawing/2014/main" id="{CB6114A0-A15A-4525-92CC-1E74B6B9BF5A}"/>
                </a:ext>
              </a:extLst>
            </p:cNvPr>
            <p:cNvSpPr/>
            <p:nvPr/>
          </p:nvSpPr>
          <p:spPr>
            <a:xfrm>
              <a:off x="8197850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3" name="矩形 64">
              <a:extLst>
                <a:ext uri="{FF2B5EF4-FFF2-40B4-BE49-F238E27FC236}">
                  <a16:creationId xmlns:a16="http://schemas.microsoft.com/office/drawing/2014/main" id="{4DBE95DA-49A9-4D51-A155-26451DAC6F97}"/>
                </a:ext>
              </a:extLst>
            </p:cNvPr>
            <p:cNvSpPr/>
            <p:nvPr/>
          </p:nvSpPr>
          <p:spPr>
            <a:xfrm>
              <a:off x="7894638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4" name="矩形 65">
              <a:extLst>
                <a:ext uri="{FF2B5EF4-FFF2-40B4-BE49-F238E27FC236}">
                  <a16:creationId xmlns:a16="http://schemas.microsoft.com/office/drawing/2014/main" id="{30A5D1C7-E7FE-4D7D-ACDF-2EEAEB80DD66}"/>
                </a:ext>
              </a:extLst>
            </p:cNvPr>
            <p:cNvSpPr/>
            <p:nvPr/>
          </p:nvSpPr>
          <p:spPr>
            <a:xfrm>
              <a:off x="7580313" y="531018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5" name="矩形 66">
              <a:extLst>
                <a:ext uri="{FF2B5EF4-FFF2-40B4-BE49-F238E27FC236}">
                  <a16:creationId xmlns:a16="http://schemas.microsoft.com/office/drawing/2014/main" id="{25937D39-17F0-4E6A-8AF2-071FC552AA66}"/>
                </a:ext>
              </a:extLst>
            </p:cNvPr>
            <p:cNvSpPr/>
            <p:nvPr/>
          </p:nvSpPr>
          <p:spPr>
            <a:xfrm>
              <a:off x="7288213" y="531018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6" name="矩形 67">
              <a:extLst>
                <a:ext uri="{FF2B5EF4-FFF2-40B4-BE49-F238E27FC236}">
                  <a16:creationId xmlns:a16="http://schemas.microsoft.com/office/drawing/2014/main" id="{DC0E880F-737D-4127-817B-B40EE32EBA53}"/>
                </a:ext>
              </a:extLst>
            </p:cNvPr>
            <p:cNvSpPr/>
            <p:nvPr/>
          </p:nvSpPr>
          <p:spPr>
            <a:xfrm>
              <a:off x="6985000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7" name="矩形 68">
              <a:extLst>
                <a:ext uri="{FF2B5EF4-FFF2-40B4-BE49-F238E27FC236}">
                  <a16:creationId xmlns:a16="http://schemas.microsoft.com/office/drawing/2014/main" id="{D8D9B343-9CD1-491C-B730-BEF1B3ECE09B}"/>
                </a:ext>
              </a:extLst>
            </p:cNvPr>
            <p:cNvSpPr/>
            <p:nvPr/>
          </p:nvSpPr>
          <p:spPr>
            <a:xfrm>
              <a:off x="6681788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8" name="矩形 69">
              <a:extLst>
                <a:ext uri="{FF2B5EF4-FFF2-40B4-BE49-F238E27FC236}">
                  <a16:creationId xmlns:a16="http://schemas.microsoft.com/office/drawing/2014/main" id="{87A6A34F-DB49-4723-85EE-4743BC0E898B}"/>
                </a:ext>
              </a:extLst>
            </p:cNvPr>
            <p:cNvSpPr/>
            <p:nvPr/>
          </p:nvSpPr>
          <p:spPr>
            <a:xfrm>
              <a:off x="6378575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9" name="矩形 70">
              <a:extLst>
                <a:ext uri="{FF2B5EF4-FFF2-40B4-BE49-F238E27FC236}">
                  <a16:creationId xmlns:a16="http://schemas.microsoft.com/office/drawing/2014/main" id="{66CCC6DC-4DB7-476B-9905-CC54CAFB09D3}"/>
                </a:ext>
              </a:extLst>
            </p:cNvPr>
            <p:cNvSpPr/>
            <p:nvPr/>
          </p:nvSpPr>
          <p:spPr>
            <a:xfrm>
              <a:off x="6075363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0" name="矩形 71">
              <a:extLst>
                <a:ext uri="{FF2B5EF4-FFF2-40B4-BE49-F238E27FC236}">
                  <a16:creationId xmlns:a16="http://schemas.microsoft.com/office/drawing/2014/main" id="{62CF9AAB-8E17-4AB1-8D37-B681FB2DE10B}"/>
                </a:ext>
              </a:extLst>
            </p:cNvPr>
            <p:cNvSpPr/>
            <p:nvPr/>
          </p:nvSpPr>
          <p:spPr>
            <a:xfrm>
              <a:off x="8501063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1" name="矩形 72">
              <a:extLst>
                <a:ext uri="{FF2B5EF4-FFF2-40B4-BE49-F238E27FC236}">
                  <a16:creationId xmlns:a16="http://schemas.microsoft.com/office/drawing/2014/main" id="{069B5C5B-ADED-4A42-95B8-00EC01859B8F}"/>
                </a:ext>
              </a:extLst>
            </p:cNvPr>
            <p:cNvSpPr/>
            <p:nvPr/>
          </p:nvSpPr>
          <p:spPr>
            <a:xfrm>
              <a:off x="8197850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2" name="矩形 73">
              <a:extLst>
                <a:ext uri="{FF2B5EF4-FFF2-40B4-BE49-F238E27FC236}">
                  <a16:creationId xmlns:a16="http://schemas.microsoft.com/office/drawing/2014/main" id="{CD51BE4D-B888-4EC2-A1B4-6F99D1910C6B}"/>
                </a:ext>
              </a:extLst>
            </p:cNvPr>
            <p:cNvSpPr/>
            <p:nvPr/>
          </p:nvSpPr>
          <p:spPr>
            <a:xfrm>
              <a:off x="7894638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3" name="矩形 74">
              <a:extLst>
                <a:ext uri="{FF2B5EF4-FFF2-40B4-BE49-F238E27FC236}">
                  <a16:creationId xmlns:a16="http://schemas.microsoft.com/office/drawing/2014/main" id="{8A2A0335-AAAE-4E66-9D70-0502E4637B79}"/>
                </a:ext>
              </a:extLst>
            </p:cNvPr>
            <p:cNvSpPr/>
            <p:nvPr/>
          </p:nvSpPr>
          <p:spPr>
            <a:xfrm>
              <a:off x="7580313" y="500221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4" name="矩形 75">
              <a:extLst>
                <a:ext uri="{FF2B5EF4-FFF2-40B4-BE49-F238E27FC236}">
                  <a16:creationId xmlns:a16="http://schemas.microsoft.com/office/drawing/2014/main" id="{1C7B14DD-C9E5-47FE-ACB9-42691AFB7682}"/>
                </a:ext>
              </a:extLst>
            </p:cNvPr>
            <p:cNvSpPr/>
            <p:nvPr/>
          </p:nvSpPr>
          <p:spPr>
            <a:xfrm>
              <a:off x="7288213" y="500221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5" name="矩形 76">
              <a:extLst>
                <a:ext uri="{FF2B5EF4-FFF2-40B4-BE49-F238E27FC236}">
                  <a16:creationId xmlns:a16="http://schemas.microsoft.com/office/drawing/2014/main" id="{305ECDB4-4787-40E4-A995-8DBF048B4F11}"/>
                </a:ext>
              </a:extLst>
            </p:cNvPr>
            <p:cNvSpPr/>
            <p:nvPr/>
          </p:nvSpPr>
          <p:spPr>
            <a:xfrm>
              <a:off x="6985000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6" name="矩形 77">
              <a:extLst>
                <a:ext uri="{FF2B5EF4-FFF2-40B4-BE49-F238E27FC236}">
                  <a16:creationId xmlns:a16="http://schemas.microsoft.com/office/drawing/2014/main" id="{1F85B617-63F8-4390-B6DB-555759FF279B}"/>
                </a:ext>
              </a:extLst>
            </p:cNvPr>
            <p:cNvSpPr/>
            <p:nvPr/>
          </p:nvSpPr>
          <p:spPr>
            <a:xfrm>
              <a:off x="6681788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7" name="矩形 78">
              <a:extLst>
                <a:ext uri="{FF2B5EF4-FFF2-40B4-BE49-F238E27FC236}">
                  <a16:creationId xmlns:a16="http://schemas.microsoft.com/office/drawing/2014/main" id="{23AE9115-D1EF-4AC5-926E-9DC344872B60}"/>
                </a:ext>
              </a:extLst>
            </p:cNvPr>
            <p:cNvSpPr/>
            <p:nvPr/>
          </p:nvSpPr>
          <p:spPr>
            <a:xfrm>
              <a:off x="6378575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8" name="矩形 79">
              <a:extLst>
                <a:ext uri="{FF2B5EF4-FFF2-40B4-BE49-F238E27FC236}">
                  <a16:creationId xmlns:a16="http://schemas.microsoft.com/office/drawing/2014/main" id="{63DE2FBD-6F8F-4EFE-A4A0-6D63F58390E1}"/>
                </a:ext>
              </a:extLst>
            </p:cNvPr>
            <p:cNvSpPr/>
            <p:nvPr/>
          </p:nvSpPr>
          <p:spPr>
            <a:xfrm>
              <a:off x="6075363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9" name="矩形 80">
              <a:extLst>
                <a:ext uri="{FF2B5EF4-FFF2-40B4-BE49-F238E27FC236}">
                  <a16:creationId xmlns:a16="http://schemas.microsoft.com/office/drawing/2014/main" id="{2333267E-B6BE-485E-A85A-03DC37A0ADD4}"/>
                </a:ext>
              </a:extLst>
            </p:cNvPr>
            <p:cNvSpPr/>
            <p:nvPr/>
          </p:nvSpPr>
          <p:spPr>
            <a:xfrm>
              <a:off x="8501063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0" name="矩形 81">
              <a:extLst>
                <a:ext uri="{FF2B5EF4-FFF2-40B4-BE49-F238E27FC236}">
                  <a16:creationId xmlns:a16="http://schemas.microsoft.com/office/drawing/2014/main" id="{CFC7D586-4BC0-42BB-83BD-6D6CCD254387}"/>
                </a:ext>
              </a:extLst>
            </p:cNvPr>
            <p:cNvSpPr/>
            <p:nvPr/>
          </p:nvSpPr>
          <p:spPr>
            <a:xfrm>
              <a:off x="8197850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1" name="矩形 82">
              <a:extLst>
                <a:ext uri="{FF2B5EF4-FFF2-40B4-BE49-F238E27FC236}">
                  <a16:creationId xmlns:a16="http://schemas.microsoft.com/office/drawing/2014/main" id="{C27F1EA9-0055-4A81-9C68-3694058BCF11}"/>
                </a:ext>
              </a:extLst>
            </p:cNvPr>
            <p:cNvSpPr/>
            <p:nvPr/>
          </p:nvSpPr>
          <p:spPr>
            <a:xfrm>
              <a:off x="7894638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2" name="矩形 83">
              <a:extLst>
                <a:ext uri="{FF2B5EF4-FFF2-40B4-BE49-F238E27FC236}">
                  <a16:creationId xmlns:a16="http://schemas.microsoft.com/office/drawing/2014/main" id="{F214B291-78BF-4CB5-9BE1-866058B5E962}"/>
                </a:ext>
              </a:extLst>
            </p:cNvPr>
            <p:cNvSpPr/>
            <p:nvPr/>
          </p:nvSpPr>
          <p:spPr>
            <a:xfrm>
              <a:off x="7580313" y="469423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3" name="矩形 84">
              <a:extLst>
                <a:ext uri="{FF2B5EF4-FFF2-40B4-BE49-F238E27FC236}">
                  <a16:creationId xmlns:a16="http://schemas.microsoft.com/office/drawing/2014/main" id="{04B64674-F231-4958-813A-03F73675F04E}"/>
                </a:ext>
              </a:extLst>
            </p:cNvPr>
            <p:cNvSpPr/>
            <p:nvPr/>
          </p:nvSpPr>
          <p:spPr>
            <a:xfrm>
              <a:off x="7288213" y="469423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4" name="矩形 85">
              <a:extLst>
                <a:ext uri="{FF2B5EF4-FFF2-40B4-BE49-F238E27FC236}">
                  <a16:creationId xmlns:a16="http://schemas.microsoft.com/office/drawing/2014/main" id="{A5DDE7FB-DA31-41B7-A312-739902B98CC8}"/>
                </a:ext>
              </a:extLst>
            </p:cNvPr>
            <p:cNvSpPr/>
            <p:nvPr/>
          </p:nvSpPr>
          <p:spPr>
            <a:xfrm>
              <a:off x="6985000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5" name="矩形 86">
              <a:extLst>
                <a:ext uri="{FF2B5EF4-FFF2-40B4-BE49-F238E27FC236}">
                  <a16:creationId xmlns:a16="http://schemas.microsoft.com/office/drawing/2014/main" id="{2BAF7CDF-6D3C-44AA-BAB0-81AA99669493}"/>
                </a:ext>
              </a:extLst>
            </p:cNvPr>
            <p:cNvSpPr/>
            <p:nvPr/>
          </p:nvSpPr>
          <p:spPr>
            <a:xfrm>
              <a:off x="6681788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6" name="矩形 87">
              <a:extLst>
                <a:ext uri="{FF2B5EF4-FFF2-40B4-BE49-F238E27FC236}">
                  <a16:creationId xmlns:a16="http://schemas.microsoft.com/office/drawing/2014/main" id="{F41F8CEF-0C10-49D1-BDFE-CE18EAC0DFF8}"/>
                </a:ext>
              </a:extLst>
            </p:cNvPr>
            <p:cNvSpPr/>
            <p:nvPr/>
          </p:nvSpPr>
          <p:spPr>
            <a:xfrm>
              <a:off x="6378575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7" name="矩形 88">
              <a:extLst>
                <a:ext uri="{FF2B5EF4-FFF2-40B4-BE49-F238E27FC236}">
                  <a16:creationId xmlns:a16="http://schemas.microsoft.com/office/drawing/2014/main" id="{97F42E3B-E597-4211-A2D9-C01AB12B3A03}"/>
                </a:ext>
              </a:extLst>
            </p:cNvPr>
            <p:cNvSpPr/>
            <p:nvPr/>
          </p:nvSpPr>
          <p:spPr>
            <a:xfrm>
              <a:off x="6075363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8" name="矩形 89">
              <a:extLst>
                <a:ext uri="{FF2B5EF4-FFF2-40B4-BE49-F238E27FC236}">
                  <a16:creationId xmlns:a16="http://schemas.microsoft.com/office/drawing/2014/main" id="{E44A187F-FDC2-4139-B69E-5AF52512E4E7}"/>
                </a:ext>
              </a:extLst>
            </p:cNvPr>
            <p:cNvSpPr/>
            <p:nvPr/>
          </p:nvSpPr>
          <p:spPr>
            <a:xfrm>
              <a:off x="8501063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9" name="矩形 90">
              <a:extLst>
                <a:ext uri="{FF2B5EF4-FFF2-40B4-BE49-F238E27FC236}">
                  <a16:creationId xmlns:a16="http://schemas.microsoft.com/office/drawing/2014/main" id="{A8415B7C-7FB3-4ED9-854F-F89F67152140}"/>
                </a:ext>
              </a:extLst>
            </p:cNvPr>
            <p:cNvSpPr/>
            <p:nvPr/>
          </p:nvSpPr>
          <p:spPr>
            <a:xfrm>
              <a:off x="8197850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0" name="矩形 91">
              <a:extLst>
                <a:ext uri="{FF2B5EF4-FFF2-40B4-BE49-F238E27FC236}">
                  <a16:creationId xmlns:a16="http://schemas.microsoft.com/office/drawing/2014/main" id="{3033F7EF-0593-489B-82B5-D44446B1D067}"/>
                </a:ext>
              </a:extLst>
            </p:cNvPr>
            <p:cNvSpPr/>
            <p:nvPr/>
          </p:nvSpPr>
          <p:spPr>
            <a:xfrm>
              <a:off x="7894638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1" name="矩形 92">
              <a:extLst>
                <a:ext uri="{FF2B5EF4-FFF2-40B4-BE49-F238E27FC236}">
                  <a16:creationId xmlns:a16="http://schemas.microsoft.com/office/drawing/2014/main" id="{EF68EDBA-1119-44FA-A4F0-3E7D9155A66C}"/>
                </a:ext>
              </a:extLst>
            </p:cNvPr>
            <p:cNvSpPr/>
            <p:nvPr/>
          </p:nvSpPr>
          <p:spPr>
            <a:xfrm>
              <a:off x="7580313" y="438626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2" name="矩形 93">
              <a:extLst>
                <a:ext uri="{FF2B5EF4-FFF2-40B4-BE49-F238E27FC236}">
                  <a16:creationId xmlns:a16="http://schemas.microsoft.com/office/drawing/2014/main" id="{B5299B2C-F04A-4DD3-86D7-9CCC037B9F76}"/>
                </a:ext>
              </a:extLst>
            </p:cNvPr>
            <p:cNvSpPr/>
            <p:nvPr/>
          </p:nvSpPr>
          <p:spPr>
            <a:xfrm>
              <a:off x="7288213" y="438626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3" name="矩形 94">
              <a:extLst>
                <a:ext uri="{FF2B5EF4-FFF2-40B4-BE49-F238E27FC236}">
                  <a16:creationId xmlns:a16="http://schemas.microsoft.com/office/drawing/2014/main" id="{91EADB2C-E329-4F2A-989A-2EE49BA3665A}"/>
                </a:ext>
              </a:extLst>
            </p:cNvPr>
            <p:cNvSpPr/>
            <p:nvPr/>
          </p:nvSpPr>
          <p:spPr>
            <a:xfrm>
              <a:off x="6985000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4" name="矩形 95">
              <a:extLst>
                <a:ext uri="{FF2B5EF4-FFF2-40B4-BE49-F238E27FC236}">
                  <a16:creationId xmlns:a16="http://schemas.microsoft.com/office/drawing/2014/main" id="{864DA3E7-79F3-4210-98F2-683ED78CF106}"/>
                </a:ext>
              </a:extLst>
            </p:cNvPr>
            <p:cNvSpPr/>
            <p:nvPr/>
          </p:nvSpPr>
          <p:spPr>
            <a:xfrm>
              <a:off x="6681788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5" name="矩形 96">
              <a:extLst>
                <a:ext uri="{FF2B5EF4-FFF2-40B4-BE49-F238E27FC236}">
                  <a16:creationId xmlns:a16="http://schemas.microsoft.com/office/drawing/2014/main" id="{AC54DBE1-8E42-4857-BAD1-08D76AA54F39}"/>
                </a:ext>
              </a:extLst>
            </p:cNvPr>
            <p:cNvSpPr/>
            <p:nvPr/>
          </p:nvSpPr>
          <p:spPr>
            <a:xfrm>
              <a:off x="6378575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6" name="矩形 97">
              <a:extLst>
                <a:ext uri="{FF2B5EF4-FFF2-40B4-BE49-F238E27FC236}">
                  <a16:creationId xmlns:a16="http://schemas.microsoft.com/office/drawing/2014/main" id="{DE95CBD5-B9C8-4E21-A2B2-6F865B764A8E}"/>
                </a:ext>
              </a:extLst>
            </p:cNvPr>
            <p:cNvSpPr/>
            <p:nvPr/>
          </p:nvSpPr>
          <p:spPr>
            <a:xfrm>
              <a:off x="6075363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7" name="矩形 98">
              <a:extLst>
                <a:ext uri="{FF2B5EF4-FFF2-40B4-BE49-F238E27FC236}">
                  <a16:creationId xmlns:a16="http://schemas.microsoft.com/office/drawing/2014/main" id="{842C52EE-425A-4872-84B6-D9A9090B0EF0}"/>
                </a:ext>
              </a:extLst>
            </p:cNvPr>
            <p:cNvSpPr/>
            <p:nvPr/>
          </p:nvSpPr>
          <p:spPr>
            <a:xfrm>
              <a:off x="8501063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8" name="矩形 99">
              <a:extLst>
                <a:ext uri="{FF2B5EF4-FFF2-40B4-BE49-F238E27FC236}">
                  <a16:creationId xmlns:a16="http://schemas.microsoft.com/office/drawing/2014/main" id="{F22B7B34-03B7-4C30-B01B-C228301FD8C6}"/>
                </a:ext>
              </a:extLst>
            </p:cNvPr>
            <p:cNvSpPr/>
            <p:nvPr/>
          </p:nvSpPr>
          <p:spPr>
            <a:xfrm>
              <a:off x="8197850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9" name="矩形 100">
              <a:extLst>
                <a:ext uri="{FF2B5EF4-FFF2-40B4-BE49-F238E27FC236}">
                  <a16:creationId xmlns:a16="http://schemas.microsoft.com/office/drawing/2014/main" id="{7FDB59AF-2C49-4069-8D52-880A0AC46B49}"/>
                </a:ext>
              </a:extLst>
            </p:cNvPr>
            <p:cNvSpPr/>
            <p:nvPr/>
          </p:nvSpPr>
          <p:spPr>
            <a:xfrm>
              <a:off x="7894638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0" name="矩形 101">
              <a:extLst>
                <a:ext uri="{FF2B5EF4-FFF2-40B4-BE49-F238E27FC236}">
                  <a16:creationId xmlns:a16="http://schemas.microsoft.com/office/drawing/2014/main" id="{ED94229A-2BB7-44D6-9A66-99CB16FFB880}"/>
                </a:ext>
              </a:extLst>
            </p:cNvPr>
            <p:cNvSpPr/>
            <p:nvPr/>
          </p:nvSpPr>
          <p:spPr>
            <a:xfrm>
              <a:off x="7580313" y="407828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1" name="矩形 102">
              <a:extLst>
                <a:ext uri="{FF2B5EF4-FFF2-40B4-BE49-F238E27FC236}">
                  <a16:creationId xmlns:a16="http://schemas.microsoft.com/office/drawing/2014/main" id="{9ECF39EC-F2F3-4F09-8A45-74BD92E51D52}"/>
                </a:ext>
              </a:extLst>
            </p:cNvPr>
            <p:cNvSpPr/>
            <p:nvPr/>
          </p:nvSpPr>
          <p:spPr>
            <a:xfrm>
              <a:off x="7288213" y="407828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2" name="矩形 103">
              <a:extLst>
                <a:ext uri="{FF2B5EF4-FFF2-40B4-BE49-F238E27FC236}">
                  <a16:creationId xmlns:a16="http://schemas.microsoft.com/office/drawing/2014/main" id="{34CD51E4-1EB8-440E-8264-178583D21F9B}"/>
                </a:ext>
              </a:extLst>
            </p:cNvPr>
            <p:cNvSpPr/>
            <p:nvPr/>
          </p:nvSpPr>
          <p:spPr>
            <a:xfrm>
              <a:off x="6985000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3" name="矩形 104">
              <a:extLst>
                <a:ext uri="{FF2B5EF4-FFF2-40B4-BE49-F238E27FC236}">
                  <a16:creationId xmlns:a16="http://schemas.microsoft.com/office/drawing/2014/main" id="{CABECD34-1C59-4281-8A01-BB2B2585AF6F}"/>
                </a:ext>
              </a:extLst>
            </p:cNvPr>
            <p:cNvSpPr/>
            <p:nvPr/>
          </p:nvSpPr>
          <p:spPr>
            <a:xfrm>
              <a:off x="6681788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4" name="矩形 105">
              <a:extLst>
                <a:ext uri="{FF2B5EF4-FFF2-40B4-BE49-F238E27FC236}">
                  <a16:creationId xmlns:a16="http://schemas.microsoft.com/office/drawing/2014/main" id="{75E98AF5-3329-4041-9196-0CCD60386613}"/>
                </a:ext>
              </a:extLst>
            </p:cNvPr>
            <p:cNvSpPr/>
            <p:nvPr/>
          </p:nvSpPr>
          <p:spPr>
            <a:xfrm>
              <a:off x="6378575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5" name="矩形 106">
              <a:extLst>
                <a:ext uri="{FF2B5EF4-FFF2-40B4-BE49-F238E27FC236}">
                  <a16:creationId xmlns:a16="http://schemas.microsoft.com/office/drawing/2014/main" id="{BC3C6AAA-8534-4E3D-8C3B-0AA598A421BE}"/>
                </a:ext>
              </a:extLst>
            </p:cNvPr>
            <p:cNvSpPr/>
            <p:nvPr/>
          </p:nvSpPr>
          <p:spPr>
            <a:xfrm>
              <a:off x="6075363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6" name="矩形 107">
              <a:extLst>
                <a:ext uri="{FF2B5EF4-FFF2-40B4-BE49-F238E27FC236}">
                  <a16:creationId xmlns:a16="http://schemas.microsoft.com/office/drawing/2014/main" id="{586A5785-5260-404D-92F5-4B0AF411D036}"/>
                </a:ext>
              </a:extLst>
            </p:cNvPr>
            <p:cNvSpPr/>
            <p:nvPr/>
          </p:nvSpPr>
          <p:spPr>
            <a:xfrm>
              <a:off x="8501063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7" name="矩形 108">
              <a:extLst>
                <a:ext uri="{FF2B5EF4-FFF2-40B4-BE49-F238E27FC236}">
                  <a16:creationId xmlns:a16="http://schemas.microsoft.com/office/drawing/2014/main" id="{ECD2E70E-3EEC-4CC0-95A3-06D3B26525C4}"/>
                </a:ext>
              </a:extLst>
            </p:cNvPr>
            <p:cNvSpPr/>
            <p:nvPr/>
          </p:nvSpPr>
          <p:spPr>
            <a:xfrm>
              <a:off x="8197850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8" name="矩形 109">
              <a:extLst>
                <a:ext uri="{FF2B5EF4-FFF2-40B4-BE49-F238E27FC236}">
                  <a16:creationId xmlns:a16="http://schemas.microsoft.com/office/drawing/2014/main" id="{CEC8AA4F-CA0E-4077-B75D-9FAA517C4C5D}"/>
                </a:ext>
              </a:extLst>
            </p:cNvPr>
            <p:cNvSpPr/>
            <p:nvPr/>
          </p:nvSpPr>
          <p:spPr>
            <a:xfrm>
              <a:off x="7894638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9" name="矩形 110">
              <a:extLst>
                <a:ext uri="{FF2B5EF4-FFF2-40B4-BE49-F238E27FC236}">
                  <a16:creationId xmlns:a16="http://schemas.microsoft.com/office/drawing/2014/main" id="{0BCCBB35-9F7C-496B-B4D9-771B924D591C}"/>
                </a:ext>
              </a:extLst>
            </p:cNvPr>
            <p:cNvSpPr/>
            <p:nvPr/>
          </p:nvSpPr>
          <p:spPr>
            <a:xfrm>
              <a:off x="7580313" y="377031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0" name="矩形 111">
              <a:extLst>
                <a:ext uri="{FF2B5EF4-FFF2-40B4-BE49-F238E27FC236}">
                  <a16:creationId xmlns:a16="http://schemas.microsoft.com/office/drawing/2014/main" id="{109A7659-E0F0-4623-979A-E6A83EDDC747}"/>
                </a:ext>
              </a:extLst>
            </p:cNvPr>
            <p:cNvSpPr/>
            <p:nvPr/>
          </p:nvSpPr>
          <p:spPr>
            <a:xfrm>
              <a:off x="7288213" y="377031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1" name="矩形 112">
              <a:extLst>
                <a:ext uri="{FF2B5EF4-FFF2-40B4-BE49-F238E27FC236}">
                  <a16:creationId xmlns:a16="http://schemas.microsoft.com/office/drawing/2014/main" id="{DB92DC9F-EEBD-45E7-8171-AA1E9C0569DD}"/>
                </a:ext>
              </a:extLst>
            </p:cNvPr>
            <p:cNvSpPr/>
            <p:nvPr/>
          </p:nvSpPr>
          <p:spPr>
            <a:xfrm>
              <a:off x="6985000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2" name="矩形 113">
              <a:extLst>
                <a:ext uri="{FF2B5EF4-FFF2-40B4-BE49-F238E27FC236}">
                  <a16:creationId xmlns:a16="http://schemas.microsoft.com/office/drawing/2014/main" id="{FEC42A9C-B9BF-4020-A600-94521578358D}"/>
                </a:ext>
              </a:extLst>
            </p:cNvPr>
            <p:cNvSpPr/>
            <p:nvPr/>
          </p:nvSpPr>
          <p:spPr>
            <a:xfrm>
              <a:off x="6681788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3" name="矩形 114">
              <a:extLst>
                <a:ext uri="{FF2B5EF4-FFF2-40B4-BE49-F238E27FC236}">
                  <a16:creationId xmlns:a16="http://schemas.microsoft.com/office/drawing/2014/main" id="{EEB7FA1F-126D-4ABE-A993-9FC3FC2EFF13}"/>
                </a:ext>
              </a:extLst>
            </p:cNvPr>
            <p:cNvSpPr/>
            <p:nvPr/>
          </p:nvSpPr>
          <p:spPr>
            <a:xfrm>
              <a:off x="6378575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4" name="矩形 115">
              <a:extLst>
                <a:ext uri="{FF2B5EF4-FFF2-40B4-BE49-F238E27FC236}">
                  <a16:creationId xmlns:a16="http://schemas.microsoft.com/office/drawing/2014/main" id="{FE9905CE-83E8-43E2-AD88-04E62D110AAF}"/>
                </a:ext>
              </a:extLst>
            </p:cNvPr>
            <p:cNvSpPr/>
            <p:nvPr/>
          </p:nvSpPr>
          <p:spPr>
            <a:xfrm>
              <a:off x="6075363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5" name="矩形 116">
              <a:extLst>
                <a:ext uri="{FF2B5EF4-FFF2-40B4-BE49-F238E27FC236}">
                  <a16:creationId xmlns:a16="http://schemas.microsoft.com/office/drawing/2014/main" id="{D0302136-0617-4D30-988C-B280A5FB7DBB}"/>
                </a:ext>
              </a:extLst>
            </p:cNvPr>
            <p:cNvSpPr/>
            <p:nvPr/>
          </p:nvSpPr>
          <p:spPr>
            <a:xfrm>
              <a:off x="8501063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6" name="矩形 117">
              <a:extLst>
                <a:ext uri="{FF2B5EF4-FFF2-40B4-BE49-F238E27FC236}">
                  <a16:creationId xmlns:a16="http://schemas.microsoft.com/office/drawing/2014/main" id="{BB7D4216-A74F-4124-B455-69161814333A}"/>
                </a:ext>
              </a:extLst>
            </p:cNvPr>
            <p:cNvSpPr/>
            <p:nvPr/>
          </p:nvSpPr>
          <p:spPr>
            <a:xfrm>
              <a:off x="8197850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7" name="矩形 118">
              <a:extLst>
                <a:ext uri="{FF2B5EF4-FFF2-40B4-BE49-F238E27FC236}">
                  <a16:creationId xmlns:a16="http://schemas.microsoft.com/office/drawing/2014/main" id="{44A21978-9356-4D3B-BDF5-F3A28F551498}"/>
                </a:ext>
              </a:extLst>
            </p:cNvPr>
            <p:cNvSpPr/>
            <p:nvPr/>
          </p:nvSpPr>
          <p:spPr>
            <a:xfrm>
              <a:off x="7894638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8" name="矩形 119">
              <a:extLst>
                <a:ext uri="{FF2B5EF4-FFF2-40B4-BE49-F238E27FC236}">
                  <a16:creationId xmlns:a16="http://schemas.microsoft.com/office/drawing/2014/main" id="{147CF87E-FE84-42A3-B4C0-6FDF0408EF84}"/>
                </a:ext>
              </a:extLst>
            </p:cNvPr>
            <p:cNvSpPr/>
            <p:nvPr/>
          </p:nvSpPr>
          <p:spPr>
            <a:xfrm>
              <a:off x="7580313" y="346233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9" name="矩形 120">
              <a:extLst>
                <a:ext uri="{FF2B5EF4-FFF2-40B4-BE49-F238E27FC236}">
                  <a16:creationId xmlns:a16="http://schemas.microsoft.com/office/drawing/2014/main" id="{D4B6E15A-E5FB-4E39-9730-E4B69BBAA582}"/>
                </a:ext>
              </a:extLst>
            </p:cNvPr>
            <p:cNvSpPr/>
            <p:nvPr/>
          </p:nvSpPr>
          <p:spPr>
            <a:xfrm>
              <a:off x="7288213" y="346233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0" name="矩形 121">
              <a:extLst>
                <a:ext uri="{FF2B5EF4-FFF2-40B4-BE49-F238E27FC236}">
                  <a16:creationId xmlns:a16="http://schemas.microsoft.com/office/drawing/2014/main" id="{856BF829-20F1-406D-9298-783F285DA240}"/>
                </a:ext>
              </a:extLst>
            </p:cNvPr>
            <p:cNvSpPr/>
            <p:nvPr/>
          </p:nvSpPr>
          <p:spPr>
            <a:xfrm>
              <a:off x="6985000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1" name="矩形 122">
              <a:extLst>
                <a:ext uri="{FF2B5EF4-FFF2-40B4-BE49-F238E27FC236}">
                  <a16:creationId xmlns:a16="http://schemas.microsoft.com/office/drawing/2014/main" id="{1091FD5A-14EB-44E1-A12F-E62FCF8141C2}"/>
                </a:ext>
              </a:extLst>
            </p:cNvPr>
            <p:cNvSpPr/>
            <p:nvPr/>
          </p:nvSpPr>
          <p:spPr>
            <a:xfrm>
              <a:off x="6681788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2" name="矩形 123">
              <a:extLst>
                <a:ext uri="{FF2B5EF4-FFF2-40B4-BE49-F238E27FC236}">
                  <a16:creationId xmlns:a16="http://schemas.microsoft.com/office/drawing/2014/main" id="{80A99DB7-CE4E-4437-A344-FEE7C987DDCC}"/>
                </a:ext>
              </a:extLst>
            </p:cNvPr>
            <p:cNvSpPr/>
            <p:nvPr/>
          </p:nvSpPr>
          <p:spPr>
            <a:xfrm>
              <a:off x="6378575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3" name="矩形 124">
              <a:extLst>
                <a:ext uri="{FF2B5EF4-FFF2-40B4-BE49-F238E27FC236}">
                  <a16:creationId xmlns:a16="http://schemas.microsoft.com/office/drawing/2014/main" id="{15C9C028-AF63-4FA1-9838-E2AB196941A9}"/>
                </a:ext>
              </a:extLst>
            </p:cNvPr>
            <p:cNvSpPr/>
            <p:nvPr/>
          </p:nvSpPr>
          <p:spPr>
            <a:xfrm>
              <a:off x="6075363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4" name="矩形 125">
              <a:extLst>
                <a:ext uri="{FF2B5EF4-FFF2-40B4-BE49-F238E27FC236}">
                  <a16:creationId xmlns:a16="http://schemas.microsoft.com/office/drawing/2014/main" id="{9545CF6C-1FB5-4539-A79C-BD45F90534D1}"/>
                </a:ext>
              </a:extLst>
            </p:cNvPr>
            <p:cNvSpPr/>
            <p:nvPr/>
          </p:nvSpPr>
          <p:spPr>
            <a:xfrm>
              <a:off x="8501063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5" name="矩形 126">
              <a:extLst>
                <a:ext uri="{FF2B5EF4-FFF2-40B4-BE49-F238E27FC236}">
                  <a16:creationId xmlns:a16="http://schemas.microsoft.com/office/drawing/2014/main" id="{D516BC44-024B-4CFD-9F65-FDEFC67BAD5F}"/>
                </a:ext>
              </a:extLst>
            </p:cNvPr>
            <p:cNvSpPr/>
            <p:nvPr/>
          </p:nvSpPr>
          <p:spPr>
            <a:xfrm>
              <a:off x="8197850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6" name="矩形 127">
              <a:extLst>
                <a:ext uri="{FF2B5EF4-FFF2-40B4-BE49-F238E27FC236}">
                  <a16:creationId xmlns:a16="http://schemas.microsoft.com/office/drawing/2014/main" id="{13596E8F-CFB3-4E99-A2E2-9F4EAF705814}"/>
                </a:ext>
              </a:extLst>
            </p:cNvPr>
            <p:cNvSpPr/>
            <p:nvPr/>
          </p:nvSpPr>
          <p:spPr>
            <a:xfrm>
              <a:off x="7894638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7" name="矩形 128">
              <a:extLst>
                <a:ext uri="{FF2B5EF4-FFF2-40B4-BE49-F238E27FC236}">
                  <a16:creationId xmlns:a16="http://schemas.microsoft.com/office/drawing/2014/main" id="{05A05696-9204-40E3-B840-CA58638CB4BF}"/>
                </a:ext>
              </a:extLst>
            </p:cNvPr>
            <p:cNvSpPr/>
            <p:nvPr/>
          </p:nvSpPr>
          <p:spPr>
            <a:xfrm>
              <a:off x="7580313" y="315436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8" name="矩形 129">
              <a:extLst>
                <a:ext uri="{FF2B5EF4-FFF2-40B4-BE49-F238E27FC236}">
                  <a16:creationId xmlns:a16="http://schemas.microsoft.com/office/drawing/2014/main" id="{87BAEA39-BD4E-4C6F-A184-0BBCEBB6A73F}"/>
                </a:ext>
              </a:extLst>
            </p:cNvPr>
            <p:cNvSpPr/>
            <p:nvPr/>
          </p:nvSpPr>
          <p:spPr>
            <a:xfrm>
              <a:off x="7288213" y="315436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9" name="矩形 130">
              <a:extLst>
                <a:ext uri="{FF2B5EF4-FFF2-40B4-BE49-F238E27FC236}">
                  <a16:creationId xmlns:a16="http://schemas.microsoft.com/office/drawing/2014/main" id="{BB90F7FE-604B-4B16-B000-62C9CE22B0AA}"/>
                </a:ext>
              </a:extLst>
            </p:cNvPr>
            <p:cNvSpPr/>
            <p:nvPr/>
          </p:nvSpPr>
          <p:spPr>
            <a:xfrm>
              <a:off x="6985000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0" name="矩形 131">
              <a:extLst>
                <a:ext uri="{FF2B5EF4-FFF2-40B4-BE49-F238E27FC236}">
                  <a16:creationId xmlns:a16="http://schemas.microsoft.com/office/drawing/2014/main" id="{A952B2EB-EA7B-4D4C-A946-04932B880D31}"/>
                </a:ext>
              </a:extLst>
            </p:cNvPr>
            <p:cNvSpPr/>
            <p:nvPr/>
          </p:nvSpPr>
          <p:spPr>
            <a:xfrm>
              <a:off x="6681788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1" name="矩形 132">
              <a:extLst>
                <a:ext uri="{FF2B5EF4-FFF2-40B4-BE49-F238E27FC236}">
                  <a16:creationId xmlns:a16="http://schemas.microsoft.com/office/drawing/2014/main" id="{15E24236-4E13-410D-A9DD-E1759AE4B477}"/>
                </a:ext>
              </a:extLst>
            </p:cNvPr>
            <p:cNvSpPr/>
            <p:nvPr/>
          </p:nvSpPr>
          <p:spPr>
            <a:xfrm>
              <a:off x="6378575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2" name="矩形 133">
              <a:extLst>
                <a:ext uri="{FF2B5EF4-FFF2-40B4-BE49-F238E27FC236}">
                  <a16:creationId xmlns:a16="http://schemas.microsoft.com/office/drawing/2014/main" id="{CA322BE2-E1AC-43DF-99F1-40068B364749}"/>
                </a:ext>
              </a:extLst>
            </p:cNvPr>
            <p:cNvSpPr/>
            <p:nvPr/>
          </p:nvSpPr>
          <p:spPr>
            <a:xfrm>
              <a:off x="6075363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3" name="矩形 134">
              <a:extLst>
                <a:ext uri="{FF2B5EF4-FFF2-40B4-BE49-F238E27FC236}">
                  <a16:creationId xmlns:a16="http://schemas.microsoft.com/office/drawing/2014/main" id="{A04877DA-1CFC-49CD-BEF0-A673D0E53822}"/>
                </a:ext>
              </a:extLst>
            </p:cNvPr>
            <p:cNvSpPr/>
            <p:nvPr/>
          </p:nvSpPr>
          <p:spPr>
            <a:xfrm>
              <a:off x="8501063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4" name="矩形 135">
              <a:extLst>
                <a:ext uri="{FF2B5EF4-FFF2-40B4-BE49-F238E27FC236}">
                  <a16:creationId xmlns:a16="http://schemas.microsoft.com/office/drawing/2014/main" id="{3417D887-AC2D-4742-A4E9-6EF78969F8AB}"/>
                </a:ext>
              </a:extLst>
            </p:cNvPr>
            <p:cNvSpPr/>
            <p:nvPr/>
          </p:nvSpPr>
          <p:spPr>
            <a:xfrm>
              <a:off x="8197850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5" name="矩形 136">
              <a:extLst>
                <a:ext uri="{FF2B5EF4-FFF2-40B4-BE49-F238E27FC236}">
                  <a16:creationId xmlns:a16="http://schemas.microsoft.com/office/drawing/2014/main" id="{C89D87F7-5565-49CA-AB68-083A7DA6E4E1}"/>
                </a:ext>
              </a:extLst>
            </p:cNvPr>
            <p:cNvSpPr/>
            <p:nvPr/>
          </p:nvSpPr>
          <p:spPr>
            <a:xfrm>
              <a:off x="7894638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6" name="矩形 137">
              <a:extLst>
                <a:ext uri="{FF2B5EF4-FFF2-40B4-BE49-F238E27FC236}">
                  <a16:creationId xmlns:a16="http://schemas.microsoft.com/office/drawing/2014/main" id="{4C0CD9A2-E604-42E8-9650-18B07FE83096}"/>
                </a:ext>
              </a:extLst>
            </p:cNvPr>
            <p:cNvSpPr/>
            <p:nvPr/>
          </p:nvSpPr>
          <p:spPr>
            <a:xfrm>
              <a:off x="7580313" y="284638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7" name="矩形 138">
              <a:extLst>
                <a:ext uri="{FF2B5EF4-FFF2-40B4-BE49-F238E27FC236}">
                  <a16:creationId xmlns:a16="http://schemas.microsoft.com/office/drawing/2014/main" id="{1953C7E1-F3E3-4AD9-A78C-D0F219D966DB}"/>
                </a:ext>
              </a:extLst>
            </p:cNvPr>
            <p:cNvSpPr/>
            <p:nvPr/>
          </p:nvSpPr>
          <p:spPr>
            <a:xfrm>
              <a:off x="7288213" y="284638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8" name="矩形 139">
              <a:extLst>
                <a:ext uri="{FF2B5EF4-FFF2-40B4-BE49-F238E27FC236}">
                  <a16:creationId xmlns:a16="http://schemas.microsoft.com/office/drawing/2014/main" id="{A581CCF5-5DD9-4FA1-896B-FA6F80B3CBB2}"/>
                </a:ext>
              </a:extLst>
            </p:cNvPr>
            <p:cNvSpPr/>
            <p:nvPr/>
          </p:nvSpPr>
          <p:spPr>
            <a:xfrm>
              <a:off x="6985000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9" name="矩形 140">
              <a:extLst>
                <a:ext uri="{FF2B5EF4-FFF2-40B4-BE49-F238E27FC236}">
                  <a16:creationId xmlns:a16="http://schemas.microsoft.com/office/drawing/2014/main" id="{01AB4E08-06F4-4C9D-9DD0-0C5824F12E1D}"/>
                </a:ext>
              </a:extLst>
            </p:cNvPr>
            <p:cNvSpPr/>
            <p:nvPr/>
          </p:nvSpPr>
          <p:spPr>
            <a:xfrm>
              <a:off x="6681788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0" name="矩形 141">
              <a:extLst>
                <a:ext uri="{FF2B5EF4-FFF2-40B4-BE49-F238E27FC236}">
                  <a16:creationId xmlns:a16="http://schemas.microsoft.com/office/drawing/2014/main" id="{703D6F84-DA99-4B1A-9171-5C427465A5BF}"/>
                </a:ext>
              </a:extLst>
            </p:cNvPr>
            <p:cNvSpPr/>
            <p:nvPr/>
          </p:nvSpPr>
          <p:spPr>
            <a:xfrm>
              <a:off x="6378575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1" name="矩形 142">
              <a:extLst>
                <a:ext uri="{FF2B5EF4-FFF2-40B4-BE49-F238E27FC236}">
                  <a16:creationId xmlns:a16="http://schemas.microsoft.com/office/drawing/2014/main" id="{6F007B8D-07A5-4ADC-B58E-F8CF67F663B8}"/>
                </a:ext>
              </a:extLst>
            </p:cNvPr>
            <p:cNvSpPr/>
            <p:nvPr/>
          </p:nvSpPr>
          <p:spPr>
            <a:xfrm>
              <a:off x="6075363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2" name="矩形 143">
              <a:extLst>
                <a:ext uri="{FF2B5EF4-FFF2-40B4-BE49-F238E27FC236}">
                  <a16:creationId xmlns:a16="http://schemas.microsoft.com/office/drawing/2014/main" id="{65542B85-C77A-4BCE-96EC-7F6628F91BBC}"/>
                </a:ext>
              </a:extLst>
            </p:cNvPr>
            <p:cNvSpPr/>
            <p:nvPr/>
          </p:nvSpPr>
          <p:spPr>
            <a:xfrm>
              <a:off x="8501063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3" name="矩形 144">
              <a:extLst>
                <a:ext uri="{FF2B5EF4-FFF2-40B4-BE49-F238E27FC236}">
                  <a16:creationId xmlns:a16="http://schemas.microsoft.com/office/drawing/2014/main" id="{F2A69AFF-EF14-4586-B381-2D5D90F3CBBA}"/>
                </a:ext>
              </a:extLst>
            </p:cNvPr>
            <p:cNvSpPr/>
            <p:nvPr/>
          </p:nvSpPr>
          <p:spPr>
            <a:xfrm>
              <a:off x="8197850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4" name="矩形 145">
              <a:extLst>
                <a:ext uri="{FF2B5EF4-FFF2-40B4-BE49-F238E27FC236}">
                  <a16:creationId xmlns:a16="http://schemas.microsoft.com/office/drawing/2014/main" id="{E299678B-8106-4627-99D2-3BE0B46E4D9C}"/>
                </a:ext>
              </a:extLst>
            </p:cNvPr>
            <p:cNvSpPr/>
            <p:nvPr/>
          </p:nvSpPr>
          <p:spPr>
            <a:xfrm>
              <a:off x="7894638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5" name="矩形 146">
              <a:extLst>
                <a:ext uri="{FF2B5EF4-FFF2-40B4-BE49-F238E27FC236}">
                  <a16:creationId xmlns:a16="http://schemas.microsoft.com/office/drawing/2014/main" id="{EA75779B-2884-4EDB-AF43-784AA8CAD8D4}"/>
                </a:ext>
              </a:extLst>
            </p:cNvPr>
            <p:cNvSpPr/>
            <p:nvPr/>
          </p:nvSpPr>
          <p:spPr>
            <a:xfrm>
              <a:off x="7580313" y="253841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6" name="矩形 147">
              <a:extLst>
                <a:ext uri="{FF2B5EF4-FFF2-40B4-BE49-F238E27FC236}">
                  <a16:creationId xmlns:a16="http://schemas.microsoft.com/office/drawing/2014/main" id="{FB9869CE-9F8F-463C-9681-DF9DBA79A5DB}"/>
                </a:ext>
              </a:extLst>
            </p:cNvPr>
            <p:cNvSpPr/>
            <p:nvPr/>
          </p:nvSpPr>
          <p:spPr>
            <a:xfrm>
              <a:off x="7288213" y="253841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7" name="矩形 148">
              <a:extLst>
                <a:ext uri="{FF2B5EF4-FFF2-40B4-BE49-F238E27FC236}">
                  <a16:creationId xmlns:a16="http://schemas.microsoft.com/office/drawing/2014/main" id="{789FF01C-6BC9-4AE0-A986-97DBEB20BF2F}"/>
                </a:ext>
              </a:extLst>
            </p:cNvPr>
            <p:cNvSpPr/>
            <p:nvPr/>
          </p:nvSpPr>
          <p:spPr>
            <a:xfrm>
              <a:off x="6985000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8" name="矩形 149">
              <a:extLst>
                <a:ext uri="{FF2B5EF4-FFF2-40B4-BE49-F238E27FC236}">
                  <a16:creationId xmlns:a16="http://schemas.microsoft.com/office/drawing/2014/main" id="{AE1829CD-DAFE-4B51-BC29-1755A4C09725}"/>
                </a:ext>
              </a:extLst>
            </p:cNvPr>
            <p:cNvSpPr/>
            <p:nvPr/>
          </p:nvSpPr>
          <p:spPr>
            <a:xfrm>
              <a:off x="6681788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9" name="矩形 150">
              <a:extLst>
                <a:ext uri="{FF2B5EF4-FFF2-40B4-BE49-F238E27FC236}">
                  <a16:creationId xmlns:a16="http://schemas.microsoft.com/office/drawing/2014/main" id="{3B5158F2-C7A7-4531-A247-6029480B3358}"/>
                </a:ext>
              </a:extLst>
            </p:cNvPr>
            <p:cNvSpPr/>
            <p:nvPr/>
          </p:nvSpPr>
          <p:spPr>
            <a:xfrm>
              <a:off x="6378575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60" name="矩形 151">
              <a:extLst>
                <a:ext uri="{FF2B5EF4-FFF2-40B4-BE49-F238E27FC236}">
                  <a16:creationId xmlns:a16="http://schemas.microsoft.com/office/drawing/2014/main" id="{EEBF0578-9F31-4B5F-B2A7-030DE523D872}"/>
                </a:ext>
              </a:extLst>
            </p:cNvPr>
            <p:cNvSpPr/>
            <p:nvPr/>
          </p:nvSpPr>
          <p:spPr>
            <a:xfrm>
              <a:off x="6075363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61" name="直线 152">
              <a:extLst>
                <a:ext uri="{FF2B5EF4-FFF2-40B4-BE49-F238E27FC236}">
                  <a16:creationId xmlns:a16="http://schemas.microsoft.com/office/drawing/2014/main" id="{BBB39836-320A-4F5A-8713-C769C026B855}"/>
                </a:ext>
              </a:extLst>
            </p:cNvPr>
            <p:cNvSpPr/>
            <p:nvPr/>
          </p:nvSpPr>
          <p:spPr>
            <a:xfrm>
              <a:off x="6075363" y="2538413"/>
              <a:ext cx="3638550" cy="0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2" name="直线 153">
              <a:extLst>
                <a:ext uri="{FF2B5EF4-FFF2-40B4-BE49-F238E27FC236}">
                  <a16:creationId xmlns:a16="http://schemas.microsoft.com/office/drawing/2014/main" id="{CA4AD18E-5E97-4329-A5E8-B219A99DFBAF}"/>
                </a:ext>
              </a:extLst>
            </p:cNvPr>
            <p:cNvSpPr/>
            <p:nvPr/>
          </p:nvSpPr>
          <p:spPr>
            <a:xfrm>
              <a:off x="6072609" y="6232736"/>
              <a:ext cx="3638550" cy="0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3" name="直线 154">
              <a:extLst>
                <a:ext uri="{FF2B5EF4-FFF2-40B4-BE49-F238E27FC236}">
                  <a16:creationId xmlns:a16="http://schemas.microsoft.com/office/drawing/2014/main" id="{2EF56816-E053-42A3-A296-22AE32CAF183}"/>
                </a:ext>
              </a:extLst>
            </p:cNvPr>
            <p:cNvSpPr/>
            <p:nvPr/>
          </p:nvSpPr>
          <p:spPr>
            <a:xfrm>
              <a:off x="6075363" y="2538413"/>
              <a:ext cx="0" cy="3686175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4" name="直线 155">
              <a:extLst>
                <a:ext uri="{FF2B5EF4-FFF2-40B4-BE49-F238E27FC236}">
                  <a16:creationId xmlns:a16="http://schemas.microsoft.com/office/drawing/2014/main" id="{44048BCE-2F2D-4DE8-9895-70CCBBFA17A6}"/>
                </a:ext>
              </a:extLst>
            </p:cNvPr>
            <p:cNvSpPr/>
            <p:nvPr/>
          </p:nvSpPr>
          <p:spPr>
            <a:xfrm>
              <a:off x="9713913" y="2538413"/>
              <a:ext cx="0" cy="3686175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5" name="直线 156">
              <a:extLst>
                <a:ext uri="{FF2B5EF4-FFF2-40B4-BE49-F238E27FC236}">
                  <a16:creationId xmlns:a16="http://schemas.microsoft.com/office/drawing/2014/main" id="{235DD5F5-06DF-4E7A-B262-D196E95C3B60}"/>
                </a:ext>
              </a:extLst>
            </p:cNvPr>
            <p:cNvSpPr/>
            <p:nvPr/>
          </p:nvSpPr>
          <p:spPr>
            <a:xfrm>
              <a:off x="6378575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6" name="直线 157">
              <a:extLst>
                <a:ext uri="{FF2B5EF4-FFF2-40B4-BE49-F238E27FC236}">
                  <a16:creationId xmlns:a16="http://schemas.microsoft.com/office/drawing/2014/main" id="{F5C27C28-7898-4FE5-801E-42849640C4FA}"/>
                </a:ext>
              </a:extLst>
            </p:cNvPr>
            <p:cNvSpPr/>
            <p:nvPr/>
          </p:nvSpPr>
          <p:spPr>
            <a:xfrm>
              <a:off x="668178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7" name="直线 158">
              <a:extLst>
                <a:ext uri="{FF2B5EF4-FFF2-40B4-BE49-F238E27FC236}">
                  <a16:creationId xmlns:a16="http://schemas.microsoft.com/office/drawing/2014/main" id="{A930C3F7-A6A3-4C5E-A895-3FFA4BA7A1D5}"/>
                </a:ext>
              </a:extLst>
            </p:cNvPr>
            <p:cNvSpPr/>
            <p:nvPr/>
          </p:nvSpPr>
          <p:spPr>
            <a:xfrm>
              <a:off x="6985000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" name="直线 159">
              <a:extLst>
                <a:ext uri="{FF2B5EF4-FFF2-40B4-BE49-F238E27FC236}">
                  <a16:creationId xmlns:a16="http://schemas.microsoft.com/office/drawing/2014/main" id="{1FBBBE1F-CF29-49A2-8DD8-F2A101840E15}"/>
                </a:ext>
              </a:extLst>
            </p:cNvPr>
            <p:cNvSpPr/>
            <p:nvPr/>
          </p:nvSpPr>
          <p:spPr>
            <a:xfrm>
              <a:off x="7288213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" name="直线 160">
              <a:extLst>
                <a:ext uri="{FF2B5EF4-FFF2-40B4-BE49-F238E27FC236}">
                  <a16:creationId xmlns:a16="http://schemas.microsoft.com/office/drawing/2014/main" id="{C24930A0-65C1-43E0-B74C-02A6D66B795C}"/>
                </a:ext>
              </a:extLst>
            </p:cNvPr>
            <p:cNvSpPr/>
            <p:nvPr/>
          </p:nvSpPr>
          <p:spPr>
            <a:xfrm>
              <a:off x="7580313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0" name="直线 161">
              <a:extLst>
                <a:ext uri="{FF2B5EF4-FFF2-40B4-BE49-F238E27FC236}">
                  <a16:creationId xmlns:a16="http://schemas.microsoft.com/office/drawing/2014/main" id="{42540156-4081-456B-82F8-7E61E904860E}"/>
                </a:ext>
              </a:extLst>
            </p:cNvPr>
            <p:cNvSpPr/>
            <p:nvPr/>
          </p:nvSpPr>
          <p:spPr>
            <a:xfrm>
              <a:off x="789463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1" name="直线 162">
              <a:extLst>
                <a:ext uri="{FF2B5EF4-FFF2-40B4-BE49-F238E27FC236}">
                  <a16:creationId xmlns:a16="http://schemas.microsoft.com/office/drawing/2014/main" id="{1BBEB287-3BB0-4009-AEC4-7EBCAEBDDE29}"/>
                </a:ext>
              </a:extLst>
            </p:cNvPr>
            <p:cNvSpPr/>
            <p:nvPr/>
          </p:nvSpPr>
          <p:spPr>
            <a:xfrm>
              <a:off x="8197850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2" name="直线 163">
              <a:extLst>
                <a:ext uri="{FF2B5EF4-FFF2-40B4-BE49-F238E27FC236}">
                  <a16:creationId xmlns:a16="http://schemas.microsoft.com/office/drawing/2014/main" id="{15D80752-A47B-42F2-A3E7-EB7676A45794}"/>
                </a:ext>
              </a:extLst>
            </p:cNvPr>
            <p:cNvSpPr/>
            <p:nvPr/>
          </p:nvSpPr>
          <p:spPr>
            <a:xfrm>
              <a:off x="8501063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" name="直线 164">
              <a:extLst>
                <a:ext uri="{FF2B5EF4-FFF2-40B4-BE49-F238E27FC236}">
                  <a16:creationId xmlns:a16="http://schemas.microsoft.com/office/drawing/2014/main" id="{7A3ABE49-F041-4F80-967C-DAA935B5AFB1}"/>
                </a:ext>
              </a:extLst>
            </p:cNvPr>
            <p:cNvSpPr/>
            <p:nvPr/>
          </p:nvSpPr>
          <p:spPr>
            <a:xfrm>
              <a:off x="6075363" y="284638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" name="直线 165">
              <a:extLst>
                <a:ext uri="{FF2B5EF4-FFF2-40B4-BE49-F238E27FC236}">
                  <a16:creationId xmlns:a16="http://schemas.microsoft.com/office/drawing/2014/main" id="{2E579B64-1A14-4CD9-8F52-CE760BC43AE2}"/>
                </a:ext>
              </a:extLst>
            </p:cNvPr>
            <p:cNvSpPr/>
            <p:nvPr/>
          </p:nvSpPr>
          <p:spPr>
            <a:xfrm>
              <a:off x="6075363" y="315436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" name="直线 166">
              <a:extLst>
                <a:ext uri="{FF2B5EF4-FFF2-40B4-BE49-F238E27FC236}">
                  <a16:creationId xmlns:a16="http://schemas.microsoft.com/office/drawing/2014/main" id="{9DD0444C-A8BC-41D3-B02D-431ED82EFDFD}"/>
                </a:ext>
              </a:extLst>
            </p:cNvPr>
            <p:cNvSpPr/>
            <p:nvPr/>
          </p:nvSpPr>
          <p:spPr>
            <a:xfrm>
              <a:off x="6075363" y="346233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" name="直线 167">
              <a:extLst>
                <a:ext uri="{FF2B5EF4-FFF2-40B4-BE49-F238E27FC236}">
                  <a16:creationId xmlns:a16="http://schemas.microsoft.com/office/drawing/2014/main" id="{8836CFE4-DE81-4D3D-8D0C-38CA6EA803C1}"/>
                </a:ext>
              </a:extLst>
            </p:cNvPr>
            <p:cNvSpPr/>
            <p:nvPr/>
          </p:nvSpPr>
          <p:spPr>
            <a:xfrm>
              <a:off x="6075363" y="377031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" name="直线 168">
              <a:extLst>
                <a:ext uri="{FF2B5EF4-FFF2-40B4-BE49-F238E27FC236}">
                  <a16:creationId xmlns:a16="http://schemas.microsoft.com/office/drawing/2014/main" id="{5D5D2158-7998-475F-983B-21C9B9BBB302}"/>
                </a:ext>
              </a:extLst>
            </p:cNvPr>
            <p:cNvSpPr/>
            <p:nvPr/>
          </p:nvSpPr>
          <p:spPr>
            <a:xfrm>
              <a:off x="6075363" y="407828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" name="直线 169">
              <a:extLst>
                <a:ext uri="{FF2B5EF4-FFF2-40B4-BE49-F238E27FC236}">
                  <a16:creationId xmlns:a16="http://schemas.microsoft.com/office/drawing/2014/main" id="{A1572BDA-E83C-49D0-AB57-7745DBB9D089}"/>
                </a:ext>
              </a:extLst>
            </p:cNvPr>
            <p:cNvSpPr/>
            <p:nvPr/>
          </p:nvSpPr>
          <p:spPr>
            <a:xfrm>
              <a:off x="6075363" y="438626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" name="直线 170">
              <a:extLst>
                <a:ext uri="{FF2B5EF4-FFF2-40B4-BE49-F238E27FC236}">
                  <a16:creationId xmlns:a16="http://schemas.microsoft.com/office/drawing/2014/main" id="{DAE5A05F-0F46-43E7-91B6-7E45686452DA}"/>
                </a:ext>
              </a:extLst>
            </p:cNvPr>
            <p:cNvSpPr/>
            <p:nvPr/>
          </p:nvSpPr>
          <p:spPr>
            <a:xfrm>
              <a:off x="6075363" y="469423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" name="直线 171">
              <a:extLst>
                <a:ext uri="{FF2B5EF4-FFF2-40B4-BE49-F238E27FC236}">
                  <a16:creationId xmlns:a16="http://schemas.microsoft.com/office/drawing/2014/main" id="{2B36A55D-F9A5-4C28-B3DE-F62E70835C7B}"/>
                </a:ext>
              </a:extLst>
            </p:cNvPr>
            <p:cNvSpPr/>
            <p:nvPr/>
          </p:nvSpPr>
          <p:spPr>
            <a:xfrm>
              <a:off x="6075363" y="500221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" name="直线 172">
              <a:extLst>
                <a:ext uri="{FF2B5EF4-FFF2-40B4-BE49-F238E27FC236}">
                  <a16:creationId xmlns:a16="http://schemas.microsoft.com/office/drawing/2014/main" id="{1AF1E2AF-8058-41D1-8A93-944ED8830C85}"/>
                </a:ext>
              </a:extLst>
            </p:cNvPr>
            <p:cNvSpPr/>
            <p:nvPr/>
          </p:nvSpPr>
          <p:spPr>
            <a:xfrm>
              <a:off x="6075363" y="531018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2" name="直线 173">
              <a:extLst>
                <a:ext uri="{FF2B5EF4-FFF2-40B4-BE49-F238E27FC236}">
                  <a16:creationId xmlns:a16="http://schemas.microsoft.com/office/drawing/2014/main" id="{427B0BAA-663E-4D83-B89D-21F1733BCC57}"/>
                </a:ext>
              </a:extLst>
            </p:cNvPr>
            <p:cNvSpPr/>
            <p:nvPr/>
          </p:nvSpPr>
          <p:spPr>
            <a:xfrm>
              <a:off x="6075363" y="561816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3" name="直线 174">
              <a:extLst>
                <a:ext uri="{FF2B5EF4-FFF2-40B4-BE49-F238E27FC236}">
                  <a16:creationId xmlns:a16="http://schemas.microsoft.com/office/drawing/2014/main" id="{E09A6F48-27CF-4119-8DEC-B5FB137068A5}"/>
                </a:ext>
              </a:extLst>
            </p:cNvPr>
            <p:cNvSpPr/>
            <p:nvPr/>
          </p:nvSpPr>
          <p:spPr>
            <a:xfrm>
              <a:off x="6075363" y="592613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4" name="直线 175">
              <a:extLst>
                <a:ext uri="{FF2B5EF4-FFF2-40B4-BE49-F238E27FC236}">
                  <a16:creationId xmlns:a16="http://schemas.microsoft.com/office/drawing/2014/main" id="{8030BB44-CBDA-4B3B-8A07-859FD35FDF96}"/>
                </a:ext>
              </a:extLst>
            </p:cNvPr>
            <p:cNvSpPr/>
            <p:nvPr/>
          </p:nvSpPr>
          <p:spPr>
            <a:xfrm>
              <a:off x="8804275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5" name="直线 176">
              <a:extLst>
                <a:ext uri="{FF2B5EF4-FFF2-40B4-BE49-F238E27FC236}">
                  <a16:creationId xmlns:a16="http://schemas.microsoft.com/office/drawing/2014/main" id="{8AAACC46-5670-41F8-91D7-3B3B3B89E6E1}"/>
                </a:ext>
              </a:extLst>
            </p:cNvPr>
            <p:cNvSpPr/>
            <p:nvPr/>
          </p:nvSpPr>
          <p:spPr>
            <a:xfrm>
              <a:off x="910748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6" name="直线 177">
              <a:extLst>
                <a:ext uri="{FF2B5EF4-FFF2-40B4-BE49-F238E27FC236}">
                  <a16:creationId xmlns:a16="http://schemas.microsoft.com/office/drawing/2014/main" id="{2CF02681-53E8-4195-AD82-DD48D4D852D4}"/>
                </a:ext>
              </a:extLst>
            </p:cNvPr>
            <p:cNvSpPr/>
            <p:nvPr/>
          </p:nvSpPr>
          <p:spPr>
            <a:xfrm>
              <a:off x="938053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7" name="文本框 178">
              <a:extLst>
                <a:ext uri="{FF2B5EF4-FFF2-40B4-BE49-F238E27FC236}">
                  <a16:creationId xmlns:a16="http://schemas.microsoft.com/office/drawing/2014/main" id="{83D4716B-C1E7-4F4C-964D-BE95FD096F90}"/>
                </a:ext>
              </a:extLst>
            </p:cNvPr>
            <p:cNvSpPr txBox="1"/>
            <p:nvPr/>
          </p:nvSpPr>
          <p:spPr>
            <a:xfrm>
              <a:off x="8061325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388" name="文本框 179">
              <a:extLst>
                <a:ext uri="{FF2B5EF4-FFF2-40B4-BE49-F238E27FC236}">
                  <a16:creationId xmlns:a16="http://schemas.microsoft.com/office/drawing/2014/main" id="{10DDF1AB-F13A-44D8-8C82-C5B5A9839629}"/>
                </a:ext>
              </a:extLst>
            </p:cNvPr>
            <p:cNvSpPr txBox="1"/>
            <p:nvPr/>
          </p:nvSpPr>
          <p:spPr>
            <a:xfrm>
              <a:off x="8362950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</a:p>
          </p:txBody>
        </p:sp>
        <p:sp>
          <p:nvSpPr>
            <p:cNvPr id="389" name="文本框 180">
              <a:extLst>
                <a:ext uri="{FF2B5EF4-FFF2-40B4-BE49-F238E27FC236}">
                  <a16:creationId xmlns:a16="http://schemas.microsoft.com/office/drawing/2014/main" id="{3056041A-D1A2-4CAF-BD4B-331990842D5B}"/>
                </a:ext>
              </a:extLst>
            </p:cNvPr>
            <p:cNvSpPr txBox="1"/>
            <p:nvPr/>
          </p:nvSpPr>
          <p:spPr>
            <a:xfrm>
              <a:off x="8666163" y="43370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390" name="文本框 181">
              <a:extLst>
                <a:ext uri="{FF2B5EF4-FFF2-40B4-BE49-F238E27FC236}">
                  <a16:creationId xmlns:a16="http://schemas.microsoft.com/office/drawing/2014/main" id="{842E1C5C-06FC-45D0-B4C2-2328C93D94A0}"/>
                </a:ext>
              </a:extLst>
            </p:cNvPr>
            <p:cNvSpPr txBox="1"/>
            <p:nvPr/>
          </p:nvSpPr>
          <p:spPr>
            <a:xfrm>
              <a:off x="8955088" y="43370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4</a:t>
              </a:r>
            </a:p>
          </p:txBody>
        </p:sp>
        <p:sp>
          <p:nvSpPr>
            <p:cNvPr id="391" name="文本框 182">
              <a:extLst>
                <a:ext uri="{FF2B5EF4-FFF2-40B4-BE49-F238E27FC236}">
                  <a16:creationId xmlns:a16="http://schemas.microsoft.com/office/drawing/2014/main" id="{0EF65150-822F-47A4-9E74-DF3D923416C5}"/>
                </a:ext>
              </a:extLst>
            </p:cNvPr>
            <p:cNvSpPr txBox="1"/>
            <p:nvPr/>
          </p:nvSpPr>
          <p:spPr>
            <a:xfrm>
              <a:off x="9291638" y="43370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5</a:t>
              </a:r>
            </a:p>
          </p:txBody>
        </p:sp>
        <p:sp>
          <p:nvSpPr>
            <p:cNvPr id="392" name="文本框 183">
              <a:extLst>
                <a:ext uri="{FF2B5EF4-FFF2-40B4-BE49-F238E27FC236}">
                  <a16:creationId xmlns:a16="http://schemas.microsoft.com/office/drawing/2014/main" id="{45978656-7913-4EC6-B17F-E86F2F21AAA0}"/>
                </a:ext>
              </a:extLst>
            </p:cNvPr>
            <p:cNvSpPr txBox="1"/>
            <p:nvPr/>
          </p:nvSpPr>
          <p:spPr>
            <a:xfrm>
              <a:off x="9604375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6</a:t>
              </a:r>
            </a:p>
          </p:txBody>
        </p:sp>
        <p:sp>
          <p:nvSpPr>
            <p:cNvPr id="393" name="文本框 184">
              <a:extLst>
                <a:ext uri="{FF2B5EF4-FFF2-40B4-BE49-F238E27FC236}">
                  <a16:creationId xmlns:a16="http://schemas.microsoft.com/office/drawing/2014/main" id="{AA376BB8-8E25-41E1-8AA6-E143671B7F4D}"/>
                </a:ext>
              </a:extLst>
            </p:cNvPr>
            <p:cNvSpPr txBox="1"/>
            <p:nvPr/>
          </p:nvSpPr>
          <p:spPr>
            <a:xfrm>
              <a:off x="7416800" y="4322763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-1</a:t>
              </a:r>
            </a:p>
          </p:txBody>
        </p:sp>
        <p:sp>
          <p:nvSpPr>
            <p:cNvPr id="394" name="文本框 185">
              <a:extLst>
                <a:ext uri="{FF2B5EF4-FFF2-40B4-BE49-F238E27FC236}">
                  <a16:creationId xmlns:a16="http://schemas.microsoft.com/office/drawing/2014/main" id="{7C9571DD-28DE-4D35-8D3A-D5C4380F3B67}"/>
                </a:ext>
              </a:extLst>
            </p:cNvPr>
            <p:cNvSpPr txBox="1"/>
            <p:nvPr/>
          </p:nvSpPr>
          <p:spPr>
            <a:xfrm>
              <a:off x="6826250" y="4322763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-3</a:t>
              </a:r>
            </a:p>
          </p:txBody>
        </p:sp>
        <p:sp>
          <p:nvSpPr>
            <p:cNvPr id="395" name="文本框 186">
              <a:extLst>
                <a:ext uri="{FF2B5EF4-FFF2-40B4-BE49-F238E27FC236}">
                  <a16:creationId xmlns:a16="http://schemas.microsoft.com/office/drawing/2014/main" id="{A82A7062-2350-44EE-9960-FA57679DB047}"/>
                </a:ext>
              </a:extLst>
            </p:cNvPr>
            <p:cNvSpPr txBox="1"/>
            <p:nvPr/>
          </p:nvSpPr>
          <p:spPr>
            <a:xfrm>
              <a:off x="7127875" y="4322763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-2</a:t>
              </a:r>
            </a:p>
          </p:txBody>
        </p:sp>
        <p:sp>
          <p:nvSpPr>
            <p:cNvPr id="396" name="文本框 187">
              <a:extLst>
                <a:ext uri="{FF2B5EF4-FFF2-40B4-BE49-F238E27FC236}">
                  <a16:creationId xmlns:a16="http://schemas.microsoft.com/office/drawing/2014/main" id="{0A37B27D-902A-46E0-B5F4-B999334DD49E}"/>
                </a:ext>
              </a:extLst>
            </p:cNvPr>
            <p:cNvSpPr txBox="1"/>
            <p:nvPr/>
          </p:nvSpPr>
          <p:spPr>
            <a:xfrm>
              <a:off x="6524625" y="4322763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-4</a:t>
              </a:r>
            </a:p>
          </p:txBody>
        </p:sp>
        <p:sp>
          <p:nvSpPr>
            <p:cNvPr id="397" name="文本框 188">
              <a:extLst>
                <a:ext uri="{FF2B5EF4-FFF2-40B4-BE49-F238E27FC236}">
                  <a16:creationId xmlns:a16="http://schemas.microsoft.com/office/drawing/2014/main" id="{7CF4F6D9-8929-40DB-AA9C-CA77E3805B89}"/>
                </a:ext>
              </a:extLst>
            </p:cNvPr>
            <p:cNvSpPr txBox="1"/>
            <p:nvPr/>
          </p:nvSpPr>
          <p:spPr>
            <a:xfrm>
              <a:off x="6197600" y="4322763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-5</a:t>
              </a:r>
            </a:p>
          </p:txBody>
        </p:sp>
        <p:sp>
          <p:nvSpPr>
            <p:cNvPr id="398" name="文本框 189">
              <a:extLst>
                <a:ext uri="{FF2B5EF4-FFF2-40B4-BE49-F238E27FC236}">
                  <a16:creationId xmlns:a16="http://schemas.microsoft.com/office/drawing/2014/main" id="{E8AE16AF-4C5C-47B1-8F14-07FEC54483EC}"/>
                </a:ext>
              </a:extLst>
            </p:cNvPr>
            <p:cNvSpPr txBox="1"/>
            <p:nvPr/>
          </p:nvSpPr>
          <p:spPr>
            <a:xfrm>
              <a:off x="7699375" y="3940175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399" name="文本框 190">
              <a:extLst>
                <a:ext uri="{FF2B5EF4-FFF2-40B4-BE49-F238E27FC236}">
                  <a16:creationId xmlns:a16="http://schemas.microsoft.com/office/drawing/2014/main" id="{1B964D94-74DE-4743-80A0-41EEA4695321}"/>
                </a:ext>
              </a:extLst>
            </p:cNvPr>
            <p:cNvSpPr txBox="1"/>
            <p:nvPr/>
          </p:nvSpPr>
          <p:spPr>
            <a:xfrm>
              <a:off x="7685088" y="36258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</a:p>
          </p:txBody>
        </p:sp>
        <p:sp>
          <p:nvSpPr>
            <p:cNvPr id="400" name="文本框 191">
              <a:extLst>
                <a:ext uri="{FF2B5EF4-FFF2-40B4-BE49-F238E27FC236}">
                  <a16:creationId xmlns:a16="http://schemas.microsoft.com/office/drawing/2014/main" id="{C06ED537-2AF3-4B63-9399-B43CA04179FF}"/>
                </a:ext>
              </a:extLst>
            </p:cNvPr>
            <p:cNvSpPr txBox="1"/>
            <p:nvPr/>
          </p:nvSpPr>
          <p:spPr>
            <a:xfrm>
              <a:off x="7685088" y="3309938"/>
              <a:ext cx="2952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401" name="文本框 192">
              <a:extLst>
                <a:ext uri="{FF2B5EF4-FFF2-40B4-BE49-F238E27FC236}">
                  <a16:creationId xmlns:a16="http://schemas.microsoft.com/office/drawing/2014/main" id="{6F5BED1A-820E-439A-A311-FEB456BADEEC}"/>
                </a:ext>
              </a:extLst>
            </p:cNvPr>
            <p:cNvSpPr txBox="1"/>
            <p:nvPr/>
          </p:nvSpPr>
          <p:spPr>
            <a:xfrm>
              <a:off x="7685088" y="299720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4</a:t>
              </a:r>
            </a:p>
          </p:txBody>
        </p:sp>
        <p:sp>
          <p:nvSpPr>
            <p:cNvPr id="402" name="文本框 193">
              <a:extLst>
                <a:ext uri="{FF2B5EF4-FFF2-40B4-BE49-F238E27FC236}">
                  <a16:creationId xmlns:a16="http://schemas.microsoft.com/office/drawing/2014/main" id="{75F45C16-DE4B-4FBF-9163-1BBF358E39A5}"/>
                </a:ext>
              </a:extLst>
            </p:cNvPr>
            <p:cNvSpPr txBox="1"/>
            <p:nvPr/>
          </p:nvSpPr>
          <p:spPr>
            <a:xfrm>
              <a:off x="7669213" y="4498975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-1</a:t>
              </a:r>
            </a:p>
          </p:txBody>
        </p:sp>
        <p:sp>
          <p:nvSpPr>
            <p:cNvPr id="403" name="文本框 194">
              <a:extLst>
                <a:ext uri="{FF2B5EF4-FFF2-40B4-BE49-F238E27FC236}">
                  <a16:creationId xmlns:a16="http://schemas.microsoft.com/office/drawing/2014/main" id="{BC7DDA24-E312-4F74-897E-48342992ED8E}"/>
                </a:ext>
              </a:extLst>
            </p:cNvPr>
            <p:cNvSpPr txBox="1"/>
            <p:nvPr/>
          </p:nvSpPr>
          <p:spPr>
            <a:xfrm>
              <a:off x="7639050" y="4814888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-2</a:t>
              </a:r>
            </a:p>
          </p:txBody>
        </p:sp>
        <p:sp>
          <p:nvSpPr>
            <p:cNvPr id="404" name="文本框 195">
              <a:extLst>
                <a:ext uri="{FF2B5EF4-FFF2-40B4-BE49-F238E27FC236}">
                  <a16:creationId xmlns:a16="http://schemas.microsoft.com/office/drawing/2014/main" id="{AD6E8DC8-434C-41ED-8F18-143FF9111A0D}"/>
                </a:ext>
              </a:extLst>
            </p:cNvPr>
            <p:cNvSpPr txBox="1"/>
            <p:nvPr/>
          </p:nvSpPr>
          <p:spPr>
            <a:xfrm>
              <a:off x="7653338" y="5113338"/>
              <a:ext cx="3730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-3</a:t>
              </a:r>
            </a:p>
          </p:txBody>
        </p:sp>
        <p:sp>
          <p:nvSpPr>
            <p:cNvPr id="405" name="文本框 196">
              <a:extLst>
                <a:ext uri="{FF2B5EF4-FFF2-40B4-BE49-F238E27FC236}">
                  <a16:creationId xmlns:a16="http://schemas.microsoft.com/office/drawing/2014/main" id="{B0354EA6-6A84-4A65-90B7-6B972147E87B}"/>
                </a:ext>
              </a:extLst>
            </p:cNvPr>
            <p:cNvSpPr txBox="1"/>
            <p:nvPr/>
          </p:nvSpPr>
          <p:spPr>
            <a:xfrm>
              <a:off x="7640638" y="5432425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-4</a:t>
              </a:r>
            </a:p>
          </p:txBody>
        </p:sp>
        <p:sp>
          <p:nvSpPr>
            <p:cNvPr id="406" name="文本框 197">
              <a:extLst>
                <a:ext uri="{FF2B5EF4-FFF2-40B4-BE49-F238E27FC236}">
                  <a16:creationId xmlns:a16="http://schemas.microsoft.com/office/drawing/2014/main" id="{EAF983B4-07DE-43FE-A20F-5DA34003AE79}"/>
                </a:ext>
              </a:extLst>
            </p:cNvPr>
            <p:cNvSpPr txBox="1"/>
            <p:nvPr/>
          </p:nvSpPr>
          <p:spPr>
            <a:xfrm>
              <a:off x="7820025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</a:t>
              </a:r>
            </a:p>
          </p:txBody>
        </p:sp>
        <p:sp>
          <p:nvSpPr>
            <p:cNvPr id="407" name="直线 198">
              <a:extLst>
                <a:ext uri="{FF2B5EF4-FFF2-40B4-BE49-F238E27FC236}">
                  <a16:creationId xmlns:a16="http://schemas.microsoft.com/office/drawing/2014/main" id="{9CE1729D-DEF9-4ECF-946C-BF48C74F083B}"/>
                </a:ext>
              </a:extLst>
            </p:cNvPr>
            <p:cNvSpPr/>
            <p:nvPr/>
          </p:nvSpPr>
          <p:spPr>
            <a:xfrm>
              <a:off x="6061075" y="4381500"/>
              <a:ext cx="3816350" cy="0"/>
            </a:xfrm>
            <a:prstGeom prst="line">
              <a:avLst/>
            </a:prstGeom>
            <a:ln w="19050" cap="flat" cmpd="sng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8" name="文本框 199">
              <a:extLst>
                <a:ext uri="{FF2B5EF4-FFF2-40B4-BE49-F238E27FC236}">
                  <a16:creationId xmlns:a16="http://schemas.microsoft.com/office/drawing/2014/main" id="{949C7EA3-B9EF-4B8E-BEBE-4AB2EEBD55D7}"/>
                </a:ext>
              </a:extLst>
            </p:cNvPr>
            <p:cNvSpPr txBox="1"/>
            <p:nvPr/>
          </p:nvSpPr>
          <p:spPr>
            <a:xfrm>
              <a:off x="7645400" y="6053138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-6</a:t>
              </a:r>
            </a:p>
          </p:txBody>
        </p:sp>
        <p:sp>
          <p:nvSpPr>
            <p:cNvPr id="409" name="文本框 200">
              <a:extLst>
                <a:ext uri="{FF2B5EF4-FFF2-40B4-BE49-F238E27FC236}">
                  <a16:creationId xmlns:a16="http://schemas.microsoft.com/office/drawing/2014/main" id="{AC594C39-9231-45D2-A490-5E5F4E37A1ED}"/>
                </a:ext>
              </a:extLst>
            </p:cNvPr>
            <p:cNvSpPr txBox="1"/>
            <p:nvPr/>
          </p:nvSpPr>
          <p:spPr>
            <a:xfrm>
              <a:off x="7646988" y="5719763"/>
              <a:ext cx="3730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-5</a:t>
              </a:r>
            </a:p>
          </p:txBody>
        </p:sp>
        <p:sp>
          <p:nvSpPr>
            <p:cNvPr id="410" name="文本框 201">
              <a:extLst>
                <a:ext uri="{FF2B5EF4-FFF2-40B4-BE49-F238E27FC236}">
                  <a16:creationId xmlns:a16="http://schemas.microsoft.com/office/drawing/2014/main" id="{44397488-28EC-4F76-84A7-65FF3E890274}"/>
                </a:ext>
              </a:extLst>
            </p:cNvPr>
            <p:cNvSpPr txBox="1"/>
            <p:nvPr/>
          </p:nvSpPr>
          <p:spPr>
            <a:xfrm>
              <a:off x="7686675" y="2682875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5</a:t>
              </a:r>
            </a:p>
          </p:txBody>
        </p:sp>
        <p:sp>
          <p:nvSpPr>
            <p:cNvPr id="411" name="文本框 202">
              <a:extLst>
                <a:ext uri="{FF2B5EF4-FFF2-40B4-BE49-F238E27FC236}">
                  <a16:creationId xmlns:a16="http://schemas.microsoft.com/office/drawing/2014/main" id="{ABAB8198-498A-4A1E-9B71-283135C9E670}"/>
                </a:ext>
              </a:extLst>
            </p:cNvPr>
            <p:cNvSpPr txBox="1"/>
            <p:nvPr/>
          </p:nvSpPr>
          <p:spPr>
            <a:xfrm>
              <a:off x="7686675" y="2366963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6</a:t>
              </a:r>
            </a:p>
          </p:txBody>
        </p:sp>
        <p:sp>
          <p:nvSpPr>
            <p:cNvPr id="412" name="文本框 203">
              <a:extLst>
                <a:ext uri="{FF2B5EF4-FFF2-40B4-BE49-F238E27FC236}">
                  <a16:creationId xmlns:a16="http://schemas.microsoft.com/office/drawing/2014/main" id="{F757D7FD-843F-46ED-9A49-A42FD5866AE0}"/>
                </a:ext>
              </a:extLst>
            </p:cNvPr>
            <p:cNvSpPr txBox="1"/>
            <p:nvPr/>
          </p:nvSpPr>
          <p:spPr>
            <a:xfrm>
              <a:off x="9735554" y="4048918"/>
              <a:ext cx="287337" cy="3000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3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x</a:t>
              </a:r>
            </a:p>
          </p:txBody>
        </p:sp>
        <p:sp>
          <p:nvSpPr>
            <p:cNvPr id="413" name="直线 300">
              <a:extLst>
                <a:ext uri="{FF2B5EF4-FFF2-40B4-BE49-F238E27FC236}">
                  <a16:creationId xmlns:a16="http://schemas.microsoft.com/office/drawing/2014/main" id="{856D1ED0-3C04-4FC7-9F53-2D41FE93D244}"/>
                </a:ext>
              </a:extLst>
            </p:cNvPr>
            <p:cNvSpPr/>
            <p:nvPr/>
          </p:nvSpPr>
          <p:spPr>
            <a:xfrm flipH="1" flipV="1">
              <a:off x="7885113" y="2166938"/>
              <a:ext cx="0" cy="4038600"/>
            </a:xfrm>
            <a:prstGeom prst="line">
              <a:avLst/>
            </a:prstGeom>
            <a:ln w="9525" cap="flat" cmpd="sng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" name="文本框 301">
              <a:extLst>
                <a:ext uri="{FF2B5EF4-FFF2-40B4-BE49-F238E27FC236}">
                  <a16:creationId xmlns:a16="http://schemas.microsoft.com/office/drawing/2014/main" id="{5D8BA551-4567-40AD-A987-6AE9F929D0B9}"/>
                </a:ext>
              </a:extLst>
            </p:cNvPr>
            <p:cNvSpPr txBox="1"/>
            <p:nvPr/>
          </p:nvSpPr>
          <p:spPr>
            <a:xfrm>
              <a:off x="8037513" y="2014538"/>
              <a:ext cx="287337" cy="3000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3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y</a:t>
              </a:r>
            </a:p>
          </p:txBody>
        </p:sp>
      </p:grpSp>
      <p:sp>
        <p:nvSpPr>
          <p:cNvPr id="415" name="椭圆 414">
            <a:extLst>
              <a:ext uri="{FF2B5EF4-FFF2-40B4-BE49-F238E27FC236}">
                <a16:creationId xmlns:a16="http://schemas.microsoft.com/office/drawing/2014/main" id="{92996C44-8441-44A3-AE94-BAEE64B63DE6}"/>
              </a:ext>
            </a:extLst>
          </p:cNvPr>
          <p:cNvSpPr/>
          <p:nvPr/>
        </p:nvSpPr>
        <p:spPr>
          <a:xfrm>
            <a:off x="9713053" y="1983207"/>
            <a:ext cx="53788" cy="61616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416" name="矩形 415">
            <a:extLst>
              <a:ext uri="{FF2B5EF4-FFF2-40B4-BE49-F238E27FC236}">
                <a16:creationId xmlns:a16="http://schemas.microsoft.com/office/drawing/2014/main" id="{652C903A-6EA4-4E28-B096-A949508C46FE}"/>
              </a:ext>
            </a:extLst>
          </p:cNvPr>
          <p:cNvSpPr/>
          <p:nvPr/>
        </p:nvSpPr>
        <p:spPr>
          <a:xfrm>
            <a:off x="9688271" y="1615285"/>
            <a:ext cx="9156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A(2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6)</a:t>
            </a:r>
            <a:endParaRPr lang="zh-CN" altLang="en-US" sz="1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417" name="任意多边形: 形状 416">
            <a:extLst>
              <a:ext uri="{FF2B5EF4-FFF2-40B4-BE49-F238E27FC236}">
                <a16:creationId xmlns:a16="http://schemas.microsoft.com/office/drawing/2014/main" id="{23BF97B0-3C69-47EC-B1BF-3C5AA02146F9}"/>
              </a:ext>
            </a:extLst>
          </p:cNvPr>
          <p:cNvSpPr/>
          <p:nvPr/>
        </p:nvSpPr>
        <p:spPr>
          <a:xfrm>
            <a:off x="9713809" y="1773550"/>
            <a:ext cx="1513691" cy="1527952"/>
          </a:xfrm>
          <a:custGeom>
            <a:avLst/>
            <a:gdLst>
              <a:gd name="connsiteX0" fmla="*/ 21067 w 1513691"/>
              <a:gd name="connsiteY0" fmla="*/ 0 h 1527952"/>
              <a:gd name="connsiteX1" fmla="*/ 34514 w 1513691"/>
              <a:gd name="connsiteY1" fmla="*/ 248770 h 1527952"/>
              <a:gd name="connsiteX2" fmla="*/ 343796 w 1513691"/>
              <a:gd name="connsiteY2" fmla="*/ 867335 h 1527952"/>
              <a:gd name="connsiteX3" fmla="*/ 639632 w 1513691"/>
              <a:gd name="connsiteY3" fmla="*/ 1169894 h 1527952"/>
              <a:gd name="connsiteX4" fmla="*/ 1264920 w 1513691"/>
              <a:gd name="connsiteY4" fmla="*/ 1492623 h 1527952"/>
              <a:gd name="connsiteX5" fmla="*/ 1513691 w 1513691"/>
              <a:gd name="connsiteY5" fmla="*/ 1519517 h 1527952"/>
              <a:gd name="connsiteX6" fmla="*/ 1513691 w 1513691"/>
              <a:gd name="connsiteY6" fmla="*/ 1519517 h 152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3691" h="1527952">
                <a:moveTo>
                  <a:pt x="21067" y="0"/>
                </a:moveTo>
                <a:cubicBezTo>
                  <a:pt x="896" y="52107"/>
                  <a:pt x="-19274" y="104214"/>
                  <a:pt x="34514" y="248770"/>
                </a:cubicBezTo>
                <a:cubicBezTo>
                  <a:pt x="88302" y="393326"/>
                  <a:pt x="242943" y="713814"/>
                  <a:pt x="343796" y="867335"/>
                </a:cubicBezTo>
                <a:cubicBezTo>
                  <a:pt x="444649" y="1020856"/>
                  <a:pt x="486111" y="1065679"/>
                  <a:pt x="639632" y="1169894"/>
                </a:cubicBezTo>
                <a:cubicBezTo>
                  <a:pt x="793153" y="1274109"/>
                  <a:pt x="1119244" y="1434353"/>
                  <a:pt x="1264920" y="1492623"/>
                </a:cubicBezTo>
                <a:cubicBezTo>
                  <a:pt x="1410596" y="1550893"/>
                  <a:pt x="1513691" y="1519517"/>
                  <a:pt x="1513691" y="1519517"/>
                </a:cubicBezTo>
                <a:lnTo>
                  <a:pt x="1513691" y="1519517"/>
                </a:lnTo>
              </a:path>
            </a:pathLst>
          </a:custGeom>
          <a:noFill/>
          <a:ln w="25400" cap="flat" cmpd="sng" algn="ctr">
            <a:solidFill>
              <a:srgbClr val="50742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8" name="文本框 417">
                <a:extLst>
                  <a:ext uri="{FF2B5EF4-FFF2-40B4-BE49-F238E27FC236}">
                    <a16:creationId xmlns:a16="http://schemas.microsoft.com/office/drawing/2014/main" id="{3CBB1314-B441-4C18-9DE0-41C281221866}"/>
                  </a:ext>
                </a:extLst>
              </p:cNvPr>
              <p:cNvSpPr txBox="1"/>
              <p:nvPr/>
            </p:nvSpPr>
            <p:spPr>
              <a:xfrm>
                <a:off x="1034138" y="2554787"/>
                <a:ext cx="3731712" cy="1663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）解：设这个反比例函数的解析式为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altLang="zh-CN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zh-CN" alt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，而点</m:t>
                    </m:r>
                    <m:r>
                      <a:rPr lang="en-US" altLang="zh-CN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zh-CN" alt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在</m:t>
                    </m:r>
                    <m:r>
                      <a:rPr lang="zh-CN" altLang="en-US" sz="16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函数</m:t>
                    </m:r>
                    <m:r>
                      <a:rPr lang="zh-CN" alt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图象上，则</m:t>
                    </m:r>
                  </m:oMath>
                </a14:m>
                <a:endParaRPr lang="en-US" altLang="zh-CN" sz="16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/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                   6=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altLang="zh-CN" sz="16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altLang="zh-CN" sz="16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/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解得              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k=12</a:t>
                </a:r>
              </a:p>
              <a:p>
                <a:pPr defTabSz="685800"/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这个反比例函数的解析式为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altLang="zh-CN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altLang="zh-CN" sz="16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418" name="文本框 417">
                <a:extLst>
                  <a:ext uri="{FF2B5EF4-FFF2-40B4-BE49-F238E27FC236}">
                    <a16:creationId xmlns:a16="http://schemas.microsoft.com/office/drawing/2014/main" id="{3CBB1314-B441-4C18-9DE0-41C2812218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138" y="2554787"/>
                <a:ext cx="3731712" cy="1663917"/>
              </a:xfrm>
              <a:prstGeom prst="rect">
                <a:avLst/>
              </a:prstGeom>
              <a:blipFill>
                <a:blip r:embed="rId3"/>
                <a:stretch>
                  <a:fillRect l="-980" t="-10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9" name="文本框 418">
            <a:extLst>
              <a:ext uri="{FF2B5EF4-FFF2-40B4-BE49-F238E27FC236}">
                <a16:creationId xmlns:a16="http://schemas.microsoft.com/office/drawing/2014/main" id="{B2FB56BD-952E-4FA3-8F70-77DF4265F860}"/>
              </a:ext>
            </a:extLst>
          </p:cNvPr>
          <p:cNvSpPr txBox="1"/>
          <p:nvPr/>
        </p:nvSpPr>
        <p:spPr>
          <a:xfrm>
            <a:off x="1034138" y="4323062"/>
            <a:ext cx="5040660" cy="115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∵</a:t>
            </a:r>
            <a:r>
              <a:rPr lang="en-US" altLang="zh-CN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k&gt;0 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∴函数图象过一、三象限，在每一个象限内</a:t>
            </a:r>
            <a:endParaRPr lang="en-US" altLang="zh-CN" sz="16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</a:t>
            </a:r>
            <a:r>
              <a:rPr lang="zh-CN" altLang="en-US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随</a:t>
            </a:r>
            <a:r>
              <a:rPr lang="en-US" altLang="zh-CN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zh-CN" altLang="en-US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的增大而减小</a:t>
            </a:r>
          </a:p>
        </p:txBody>
      </p:sp>
    </p:spTree>
    <p:extLst>
      <p:ext uri="{BB962C8B-B14F-4D97-AF65-F5344CB8AC3E}">
        <p14:creationId xmlns:p14="http://schemas.microsoft.com/office/powerpoint/2010/main" val="344019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" grpId="0"/>
      <p:bldP spid="4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A6A7DE52-20EB-4838-88E3-BF29B3428296}"/>
              </a:ext>
            </a:extLst>
          </p:cNvPr>
          <p:cNvGrpSpPr/>
          <p:nvPr/>
        </p:nvGrpSpPr>
        <p:grpSpPr>
          <a:xfrm>
            <a:off x="210705" y="105395"/>
            <a:ext cx="2655450" cy="865006"/>
            <a:chOff x="210705" y="105395"/>
            <a:chExt cx="2655450" cy="865006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63FFF29B-7877-44E6-9DAB-672C9FD9B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FBFDB10B-9EEF-439A-A26E-7B3F30E47558}"/>
                </a:ext>
              </a:extLst>
            </p:cNvPr>
            <p:cNvSpPr txBox="1"/>
            <p:nvPr/>
          </p:nvSpPr>
          <p:spPr>
            <a:xfrm>
              <a:off x="1142606" y="296288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观察与思考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2EBC62D-CA43-4A76-B512-5E18F239E3C9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7" name="矩形 6">
            <a:extLst>
              <a:ext uri="{FF2B5EF4-FFF2-40B4-BE49-F238E27FC236}">
                <a16:creationId xmlns:a16="http://schemas.microsoft.com/office/drawing/2014/main" id="{0C60AE92-3B14-44E3-8A29-2125AD1C3B34}"/>
              </a:ext>
            </a:extLst>
          </p:cNvPr>
          <p:cNvSpPr/>
          <p:nvPr/>
        </p:nvSpPr>
        <p:spPr>
          <a:xfrm>
            <a:off x="1146065" y="1187376"/>
            <a:ext cx="7062387" cy="879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spcBef>
                <a:spcPct val="0"/>
              </a:spcBef>
            </a:pPr>
            <a:r>
              <a:rPr lang="zh-CN" altLang="en-US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已知反比例函数的图象经过点  </a:t>
            </a:r>
            <a:r>
              <a:rPr lang="en-US" altLang="zh-CN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A(2</a:t>
            </a:r>
            <a:r>
              <a:rPr lang="zh-CN" altLang="en-US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6)</a:t>
            </a:r>
            <a:r>
              <a:rPr lang="zh-CN" altLang="en-US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</a:p>
          <a:p>
            <a:pPr defTabSz="685800">
              <a:lnSpc>
                <a:spcPct val="150000"/>
              </a:lnSpc>
              <a:spcBef>
                <a:spcPct val="0"/>
              </a:spcBef>
            </a:pPr>
            <a:r>
              <a:rPr lang="en-US" altLang="zh-CN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2)</a:t>
            </a:r>
            <a:r>
              <a:rPr lang="zh-CN" altLang="en-US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点</a:t>
            </a:r>
            <a:r>
              <a:rPr lang="en-US" altLang="zh-CN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B(3</a:t>
            </a:r>
            <a:r>
              <a:rPr lang="zh-CN" altLang="en-US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4)</a:t>
            </a:r>
            <a:r>
              <a:rPr lang="zh-CN" altLang="en-US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C(-2.5,-4.8)</a:t>
            </a:r>
            <a:r>
              <a:rPr lang="zh-CN" altLang="en-US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D(2</a:t>
            </a:r>
            <a:r>
              <a:rPr lang="zh-CN" altLang="en-US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5)</a:t>
            </a:r>
            <a:r>
              <a:rPr lang="zh-CN" altLang="en-US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是否在这个函数的图象上？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1AD19FF3-E282-48AB-98EE-74F968FFBC2E}"/>
              </a:ext>
            </a:extLst>
          </p:cNvPr>
          <p:cNvGrpSpPr/>
          <p:nvPr/>
        </p:nvGrpSpPr>
        <p:grpSpPr>
          <a:xfrm>
            <a:off x="7079738" y="1789680"/>
            <a:ext cx="3925887" cy="4317780"/>
            <a:chOff x="6061075" y="2014538"/>
            <a:chExt cx="3925887" cy="4317780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25FACCD9-EC49-4D58-B092-D92E9679AEC1}"/>
                </a:ext>
              </a:extLst>
            </p:cNvPr>
            <p:cNvSpPr/>
            <p:nvPr/>
          </p:nvSpPr>
          <p:spPr>
            <a:xfrm>
              <a:off x="9380538" y="5926138"/>
              <a:ext cx="333375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5E2E09E5-0D32-4EA6-84DC-BE5E9B40B179}"/>
                </a:ext>
              </a:extLst>
            </p:cNvPr>
            <p:cNvSpPr/>
            <p:nvPr/>
          </p:nvSpPr>
          <p:spPr>
            <a:xfrm>
              <a:off x="9380538" y="561816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" name="矩形 10">
              <a:extLst>
                <a:ext uri="{FF2B5EF4-FFF2-40B4-BE49-F238E27FC236}">
                  <a16:creationId xmlns:a16="http://schemas.microsoft.com/office/drawing/2014/main" id="{010D4B8D-9562-4943-B82F-F1B385F95173}"/>
                </a:ext>
              </a:extLst>
            </p:cNvPr>
            <p:cNvSpPr/>
            <p:nvPr/>
          </p:nvSpPr>
          <p:spPr>
            <a:xfrm>
              <a:off x="9380538" y="531018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" name="矩形 11">
              <a:extLst>
                <a:ext uri="{FF2B5EF4-FFF2-40B4-BE49-F238E27FC236}">
                  <a16:creationId xmlns:a16="http://schemas.microsoft.com/office/drawing/2014/main" id="{DE87355F-2822-41C9-A6C1-C47FCAB1D4A3}"/>
                </a:ext>
              </a:extLst>
            </p:cNvPr>
            <p:cNvSpPr/>
            <p:nvPr/>
          </p:nvSpPr>
          <p:spPr>
            <a:xfrm>
              <a:off x="9380538" y="500221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6" name="矩形 12">
              <a:extLst>
                <a:ext uri="{FF2B5EF4-FFF2-40B4-BE49-F238E27FC236}">
                  <a16:creationId xmlns:a16="http://schemas.microsoft.com/office/drawing/2014/main" id="{1B9D7A0D-F572-44C3-A063-003ED8755401}"/>
                </a:ext>
              </a:extLst>
            </p:cNvPr>
            <p:cNvSpPr/>
            <p:nvPr/>
          </p:nvSpPr>
          <p:spPr>
            <a:xfrm>
              <a:off x="9380538" y="469423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7" name="矩形 13">
              <a:extLst>
                <a:ext uri="{FF2B5EF4-FFF2-40B4-BE49-F238E27FC236}">
                  <a16:creationId xmlns:a16="http://schemas.microsoft.com/office/drawing/2014/main" id="{59E817DB-44C7-4D59-B9ED-6156E22D0B10}"/>
                </a:ext>
              </a:extLst>
            </p:cNvPr>
            <p:cNvSpPr/>
            <p:nvPr/>
          </p:nvSpPr>
          <p:spPr>
            <a:xfrm>
              <a:off x="9380538" y="438626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8" name="矩形 14">
              <a:extLst>
                <a:ext uri="{FF2B5EF4-FFF2-40B4-BE49-F238E27FC236}">
                  <a16:creationId xmlns:a16="http://schemas.microsoft.com/office/drawing/2014/main" id="{C84A4869-FF95-47B3-9B4B-D224573CEA81}"/>
                </a:ext>
              </a:extLst>
            </p:cNvPr>
            <p:cNvSpPr/>
            <p:nvPr/>
          </p:nvSpPr>
          <p:spPr>
            <a:xfrm>
              <a:off x="9380538" y="407828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9" name="矩形 15">
              <a:extLst>
                <a:ext uri="{FF2B5EF4-FFF2-40B4-BE49-F238E27FC236}">
                  <a16:creationId xmlns:a16="http://schemas.microsoft.com/office/drawing/2014/main" id="{A5084597-37A7-4049-9165-93DD160DD688}"/>
                </a:ext>
              </a:extLst>
            </p:cNvPr>
            <p:cNvSpPr/>
            <p:nvPr/>
          </p:nvSpPr>
          <p:spPr>
            <a:xfrm>
              <a:off x="9380538" y="377031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0" name="矩形 16">
              <a:extLst>
                <a:ext uri="{FF2B5EF4-FFF2-40B4-BE49-F238E27FC236}">
                  <a16:creationId xmlns:a16="http://schemas.microsoft.com/office/drawing/2014/main" id="{9D309B89-DE86-4BF1-9487-CFB1B2E67B99}"/>
                </a:ext>
              </a:extLst>
            </p:cNvPr>
            <p:cNvSpPr/>
            <p:nvPr/>
          </p:nvSpPr>
          <p:spPr>
            <a:xfrm>
              <a:off x="9380538" y="346233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1" name="矩形 17">
              <a:extLst>
                <a:ext uri="{FF2B5EF4-FFF2-40B4-BE49-F238E27FC236}">
                  <a16:creationId xmlns:a16="http://schemas.microsoft.com/office/drawing/2014/main" id="{EC0A48A6-D829-4D25-9141-7DB04C0C3826}"/>
                </a:ext>
              </a:extLst>
            </p:cNvPr>
            <p:cNvSpPr/>
            <p:nvPr/>
          </p:nvSpPr>
          <p:spPr>
            <a:xfrm>
              <a:off x="9380538" y="315436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" name="矩形 18">
              <a:extLst>
                <a:ext uri="{FF2B5EF4-FFF2-40B4-BE49-F238E27FC236}">
                  <a16:creationId xmlns:a16="http://schemas.microsoft.com/office/drawing/2014/main" id="{4B67E4A5-1C9F-43E5-B422-062991FE9AF6}"/>
                </a:ext>
              </a:extLst>
            </p:cNvPr>
            <p:cNvSpPr/>
            <p:nvPr/>
          </p:nvSpPr>
          <p:spPr>
            <a:xfrm>
              <a:off x="9380538" y="284638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" name="矩形 19">
              <a:extLst>
                <a:ext uri="{FF2B5EF4-FFF2-40B4-BE49-F238E27FC236}">
                  <a16:creationId xmlns:a16="http://schemas.microsoft.com/office/drawing/2014/main" id="{AAA9742F-33F0-4A35-8467-A2BE8EAB9844}"/>
                </a:ext>
              </a:extLst>
            </p:cNvPr>
            <p:cNvSpPr/>
            <p:nvPr/>
          </p:nvSpPr>
          <p:spPr>
            <a:xfrm>
              <a:off x="9380538" y="253841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" name="矩形 20">
              <a:extLst>
                <a:ext uri="{FF2B5EF4-FFF2-40B4-BE49-F238E27FC236}">
                  <a16:creationId xmlns:a16="http://schemas.microsoft.com/office/drawing/2014/main" id="{698F2A8B-642C-4817-A251-B3FDFEDC9928}"/>
                </a:ext>
              </a:extLst>
            </p:cNvPr>
            <p:cNvSpPr/>
            <p:nvPr/>
          </p:nvSpPr>
          <p:spPr>
            <a:xfrm>
              <a:off x="9107488" y="5926138"/>
              <a:ext cx="273050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" name="矩形 21">
              <a:extLst>
                <a:ext uri="{FF2B5EF4-FFF2-40B4-BE49-F238E27FC236}">
                  <a16:creationId xmlns:a16="http://schemas.microsoft.com/office/drawing/2014/main" id="{DB8F4788-C8CE-4F80-96E9-9004E1232A02}"/>
                </a:ext>
              </a:extLst>
            </p:cNvPr>
            <p:cNvSpPr/>
            <p:nvPr/>
          </p:nvSpPr>
          <p:spPr>
            <a:xfrm>
              <a:off x="9107488" y="561816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" name="矩形 22">
              <a:extLst>
                <a:ext uri="{FF2B5EF4-FFF2-40B4-BE49-F238E27FC236}">
                  <a16:creationId xmlns:a16="http://schemas.microsoft.com/office/drawing/2014/main" id="{F4355BEE-8E16-4DE0-9466-1AFBA5E044A1}"/>
                </a:ext>
              </a:extLst>
            </p:cNvPr>
            <p:cNvSpPr/>
            <p:nvPr/>
          </p:nvSpPr>
          <p:spPr>
            <a:xfrm>
              <a:off x="9107488" y="531018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" name="矩形 23">
              <a:extLst>
                <a:ext uri="{FF2B5EF4-FFF2-40B4-BE49-F238E27FC236}">
                  <a16:creationId xmlns:a16="http://schemas.microsoft.com/office/drawing/2014/main" id="{FBD9DF79-557F-4159-BDCD-C2584B41FAA5}"/>
                </a:ext>
              </a:extLst>
            </p:cNvPr>
            <p:cNvSpPr/>
            <p:nvPr/>
          </p:nvSpPr>
          <p:spPr>
            <a:xfrm>
              <a:off x="9107488" y="500221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" name="矩形 24">
              <a:extLst>
                <a:ext uri="{FF2B5EF4-FFF2-40B4-BE49-F238E27FC236}">
                  <a16:creationId xmlns:a16="http://schemas.microsoft.com/office/drawing/2014/main" id="{0C7577EB-E433-4C63-A0F2-99C870D01B9F}"/>
                </a:ext>
              </a:extLst>
            </p:cNvPr>
            <p:cNvSpPr/>
            <p:nvPr/>
          </p:nvSpPr>
          <p:spPr>
            <a:xfrm>
              <a:off x="9107488" y="469423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" name="矩形 25">
              <a:extLst>
                <a:ext uri="{FF2B5EF4-FFF2-40B4-BE49-F238E27FC236}">
                  <a16:creationId xmlns:a16="http://schemas.microsoft.com/office/drawing/2014/main" id="{A4C4BAA9-146D-42B5-BB1C-F001ACF3663A}"/>
                </a:ext>
              </a:extLst>
            </p:cNvPr>
            <p:cNvSpPr/>
            <p:nvPr/>
          </p:nvSpPr>
          <p:spPr>
            <a:xfrm>
              <a:off x="9107488" y="438626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" name="矩形 26">
              <a:extLst>
                <a:ext uri="{FF2B5EF4-FFF2-40B4-BE49-F238E27FC236}">
                  <a16:creationId xmlns:a16="http://schemas.microsoft.com/office/drawing/2014/main" id="{261E8560-308F-456A-A19B-98C1473A4A8B}"/>
                </a:ext>
              </a:extLst>
            </p:cNvPr>
            <p:cNvSpPr/>
            <p:nvPr/>
          </p:nvSpPr>
          <p:spPr>
            <a:xfrm>
              <a:off x="9107488" y="407828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" name="矩形 27">
              <a:extLst>
                <a:ext uri="{FF2B5EF4-FFF2-40B4-BE49-F238E27FC236}">
                  <a16:creationId xmlns:a16="http://schemas.microsoft.com/office/drawing/2014/main" id="{7203E3E0-6B5C-49BB-BB89-E8735822F392}"/>
                </a:ext>
              </a:extLst>
            </p:cNvPr>
            <p:cNvSpPr/>
            <p:nvPr/>
          </p:nvSpPr>
          <p:spPr>
            <a:xfrm>
              <a:off x="9107488" y="377031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" name="矩形 28">
              <a:extLst>
                <a:ext uri="{FF2B5EF4-FFF2-40B4-BE49-F238E27FC236}">
                  <a16:creationId xmlns:a16="http://schemas.microsoft.com/office/drawing/2014/main" id="{56406CB7-9565-455B-8F15-D20EF359A49F}"/>
                </a:ext>
              </a:extLst>
            </p:cNvPr>
            <p:cNvSpPr/>
            <p:nvPr/>
          </p:nvSpPr>
          <p:spPr>
            <a:xfrm>
              <a:off x="9107488" y="346233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" name="矩形 29">
              <a:extLst>
                <a:ext uri="{FF2B5EF4-FFF2-40B4-BE49-F238E27FC236}">
                  <a16:creationId xmlns:a16="http://schemas.microsoft.com/office/drawing/2014/main" id="{B8333180-CED9-4260-AEDD-4E0762792F46}"/>
                </a:ext>
              </a:extLst>
            </p:cNvPr>
            <p:cNvSpPr/>
            <p:nvPr/>
          </p:nvSpPr>
          <p:spPr>
            <a:xfrm>
              <a:off x="9107488" y="315436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" name="矩形 30">
              <a:extLst>
                <a:ext uri="{FF2B5EF4-FFF2-40B4-BE49-F238E27FC236}">
                  <a16:creationId xmlns:a16="http://schemas.microsoft.com/office/drawing/2014/main" id="{F3F17E43-3479-4A80-841A-D5B071D43C2F}"/>
                </a:ext>
              </a:extLst>
            </p:cNvPr>
            <p:cNvSpPr/>
            <p:nvPr/>
          </p:nvSpPr>
          <p:spPr>
            <a:xfrm>
              <a:off x="9107488" y="284638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" name="矩形 31">
              <a:extLst>
                <a:ext uri="{FF2B5EF4-FFF2-40B4-BE49-F238E27FC236}">
                  <a16:creationId xmlns:a16="http://schemas.microsoft.com/office/drawing/2014/main" id="{2028BD94-8F92-412E-BBE0-E01A6F1AD0D3}"/>
                </a:ext>
              </a:extLst>
            </p:cNvPr>
            <p:cNvSpPr/>
            <p:nvPr/>
          </p:nvSpPr>
          <p:spPr>
            <a:xfrm>
              <a:off x="9107488" y="253841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6" name="矩形 32">
              <a:extLst>
                <a:ext uri="{FF2B5EF4-FFF2-40B4-BE49-F238E27FC236}">
                  <a16:creationId xmlns:a16="http://schemas.microsoft.com/office/drawing/2014/main" id="{E827F5AC-2FF6-46ED-816E-5AE5C2D3C02B}"/>
                </a:ext>
              </a:extLst>
            </p:cNvPr>
            <p:cNvSpPr/>
            <p:nvPr/>
          </p:nvSpPr>
          <p:spPr>
            <a:xfrm>
              <a:off x="8804275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7" name="矩形 33">
              <a:extLst>
                <a:ext uri="{FF2B5EF4-FFF2-40B4-BE49-F238E27FC236}">
                  <a16:creationId xmlns:a16="http://schemas.microsoft.com/office/drawing/2014/main" id="{A767F306-33DC-4481-8E44-8905D436ABA0}"/>
                </a:ext>
              </a:extLst>
            </p:cNvPr>
            <p:cNvSpPr/>
            <p:nvPr/>
          </p:nvSpPr>
          <p:spPr>
            <a:xfrm>
              <a:off x="8804275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8" name="矩形 34">
              <a:extLst>
                <a:ext uri="{FF2B5EF4-FFF2-40B4-BE49-F238E27FC236}">
                  <a16:creationId xmlns:a16="http://schemas.microsoft.com/office/drawing/2014/main" id="{723F42F8-E97E-48CF-909B-337A7C2A556F}"/>
                </a:ext>
              </a:extLst>
            </p:cNvPr>
            <p:cNvSpPr/>
            <p:nvPr/>
          </p:nvSpPr>
          <p:spPr>
            <a:xfrm>
              <a:off x="8804275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9" name="矩形 35">
              <a:extLst>
                <a:ext uri="{FF2B5EF4-FFF2-40B4-BE49-F238E27FC236}">
                  <a16:creationId xmlns:a16="http://schemas.microsoft.com/office/drawing/2014/main" id="{D4E4E6AB-69C5-4912-80AD-1EBB9398A19C}"/>
                </a:ext>
              </a:extLst>
            </p:cNvPr>
            <p:cNvSpPr/>
            <p:nvPr/>
          </p:nvSpPr>
          <p:spPr>
            <a:xfrm>
              <a:off x="8804275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0" name="矩形 36">
              <a:extLst>
                <a:ext uri="{FF2B5EF4-FFF2-40B4-BE49-F238E27FC236}">
                  <a16:creationId xmlns:a16="http://schemas.microsoft.com/office/drawing/2014/main" id="{BB58CFE7-9483-4EAD-8B16-AC1BFD36FB9A}"/>
                </a:ext>
              </a:extLst>
            </p:cNvPr>
            <p:cNvSpPr/>
            <p:nvPr/>
          </p:nvSpPr>
          <p:spPr>
            <a:xfrm>
              <a:off x="8804275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1" name="矩形 37">
              <a:extLst>
                <a:ext uri="{FF2B5EF4-FFF2-40B4-BE49-F238E27FC236}">
                  <a16:creationId xmlns:a16="http://schemas.microsoft.com/office/drawing/2014/main" id="{DE7780AE-7F42-483E-A366-2DF72121D308}"/>
                </a:ext>
              </a:extLst>
            </p:cNvPr>
            <p:cNvSpPr/>
            <p:nvPr/>
          </p:nvSpPr>
          <p:spPr>
            <a:xfrm>
              <a:off x="8804275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2" name="矩形 38">
              <a:extLst>
                <a:ext uri="{FF2B5EF4-FFF2-40B4-BE49-F238E27FC236}">
                  <a16:creationId xmlns:a16="http://schemas.microsoft.com/office/drawing/2014/main" id="{9BC03224-6ACC-49CE-B442-672B9F7B25F7}"/>
                </a:ext>
              </a:extLst>
            </p:cNvPr>
            <p:cNvSpPr/>
            <p:nvPr/>
          </p:nvSpPr>
          <p:spPr>
            <a:xfrm>
              <a:off x="8804275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3" name="矩形 39">
              <a:extLst>
                <a:ext uri="{FF2B5EF4-FFF2-40B4-BE49-F238E27FC236}">
                  <a16:creationId xmlns:a16="http://schemas.microsoft.com/office/drawing/2014/main" id="{4400B414-44E2-4DAB-84BD-76851D4B7487}"/>
                </a:ext>
              </a:extLst>
            </p:cNvPr>
            <p:cNvSpPr/>
            <p:nvPr/>
          </p:nvSpPr>
          <p:spPr>
            <a:xfrm>
              <a:off x="8804275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4" name="矩形 40">
              <a:extLst>
                <a:ext uri="{FF2B5EF4-FFF2-40B4-BE49-F238E27FC236}">
                  <a16:creationId xmlns:a16="http://schemas.microsoft.com/office/drawing/2014/main" id="{BAC1AC10-DE8C-459F-ADC6-10E747F3D1D9}"/>
                </a:ext>
              </a:extLst>
            </p:cNvPr>
            <p:cNvSpPr/>
            <p:nvPr/>
          </p:nvSpPr>
          <p:spPr>
            <a:xfrm>
              <a:off x="8804275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5" name="矩形 41">
              <a:extLst>
                <a:ext uri="{FF2B5EF4-FFF2-40B4-BE49-F238E27FC236}">
                  <a16:creationId xmlns:a16="http://schemas.microsoft.com/office/drawing/2014/main" id="{575421BF-F8DB-4981-885D-9E91081F503B}"/>
                </a:ext>
              </a:extLst>
            </p:cNvPr>
            <p:cNvSpPr/>
            <p:nvPr/>
          </p:nvSpPr>
          <p:spPr>
            <a:xfrm>
              <a:off x="8804275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6" name="矩形 42">
              <a:extLst>
                <a:ext uri="{FF2B5EF4-FFF2-40B4-BE49-F238E27FC236}">
                  <a16:creationId xmlns:a16="http://schemas.microsoft.com/office/drawing/2014/main" id="{F029EDB1-DD9D-4A17-A84C-25FA39FC3CFA}"/>
                </a:ext>
              </a:extLst>
            </p:cNvPr>
            <p:cNvSpPr/>
            <p:nvPr/>
          </p:nvSpPr>
          <p:spPr>
            <a:xfrm>
              <a:off x="8804275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7" name="矩形 43">
              <a:extLst>
                <a:ext uri="{FF2B5EF4-FFF2-40B4-BE49-F238E27FC236}">
                  <a16:creationId xmlns:a16="http://schemas.microsoft.com/office/drawing/2014/main" id="{6B3C7AF1-7723-42D4-91C1-40697CD82C7D}"/>
                </a:ext>
              </a:extLst>
            </p:cNvPr>
            <p:cNvSpPr/>
            <p:nvPr/>
          </p:nvSpPr>
          <p:spPr>
            <a:xfrm>
              <a:off x="8804275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8" name="矩形 44">
              <a:extLst>
                <a:ext uri="{FF2B5EF4-FFF2-40B4-BE49-F238E27FC236}">
                  <a16:creationId xmlns:a16="http://schemas.microsoft.com/office/drawing/2014/main" id="{4AC4FB6B-5F68-4690-B6DD-D82A72C173D2}"/>
                </a:ext>
              </a:extLst>
            </p:cNvPr>
            <p:cNvSpPr/>
            <p:nvPr/>
          </p:nvSpPr>
          <p:spPr>
            <a:xfrm>
              <a:off x="8501063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9" name="矩形 45">
              <a:extLst>
                <a:ext uri="{FF2B5EF4-FFF2-40B4-BE49-F238E27FC236}">
                  <a16:creationId xmlns:a16="http://schemas.microsoft.com/office/drawing/2014/main" id="{7204D3C0-1310-4181-B687-2E397E50528E}"/>
                </a:ext>
              </a:extLst>
            </p:cNvPr>
            <p:cNvSpPr/>
            <p:nvPr/>
          </p:nvSpPr>
          <p:spPr>
            <a:xfrm>
              <a:off x="8197850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0" name="矩形 46">
              <a:extLst>
                <a:ext uri="{FF2B5EF4-FFF2-40B4-BE49-F238E27FC236}">
                  <a16:creationId xmlns:a16="http://schemas.microsoft.com/office/drawing/2014/main" id="{5F23B4B0-A3DF-4D61-A934-C6759C7D545B}"/>
                </a:ext>
              </a:extLst>
            </p:cNvPr>
            <p:cNvSpPr/>
            <p:nvPr/>
          </p:nvSpPr>
          <p:spPr>
            <a:xfrm>
              <a:off x="7894638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1" name="矩形 47">
              <a:extLst>
                <a:ext uri="{FF2B5EF4-FFF2-40B4-BE49-F238E27FC236}">
                  <a16:creationId xmlns:a16="http://schemas.microsoft.com/office/drawing/2014/main" id="{BC986C39-E6AC-4FB1-8016-2755672901E6}"/>
                </a:ext>
              </a:extLst>
            </p:cNvPr>
            <p:cNvSpPr/>
            <p:nvPr/>
          </p:nvSpPr>
          <p:spPr>
            <a:xfrm>
              <a:off x="7580313" y="5926138"/>
              <a:ext cx="314325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2" name="矩形 48">
              <a:extLst>
                <a:ext uri="{FF2B5EF4-FFF2-40B4-BE49-F238E27FC236}">
                  <a16:creationId xmlns:a16="http://schemas.microsoft.com/office/drawing/2014/main" id="{285C2012-802E-4209-A424-A5204A2F95B9}"/>
                </a:ext>
              </a:extLst>
            </p:cNvPr>
            <p:cNvSpPr/>
            <p:nvPr/>
          </p:nvSpPr>
          <p:spPr>
            <a:xfrm>
              <a:off x="7288213" y="5926138"/>
              <a:ext cx="292100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3" name="矩形 49">
              <a:extLst>
                <a:ext uri="{FF2B5EF4-FFF2-40B4-BE49-F238E27FC236}">
                  <a16:creationId xmlns:a16="http://schemas.microsoft.com/office/drawing/2014/main" id="{55811F6D-6C0E-4989-B218-B5F5D48D1360}"/>
                </a:ext>
              </a:extLst>
            </p:cNvPr>
            <p:cNvSpPr/>
            <p:nvPr/>
          </p:nvSpPr>
          <p:spPr>
            <a:xfrm>
              <a:off x="6985000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4" name="矩形 50">
              <a:extLst>
                <a:ext uri="{FF2B5EF4-FFF2-40B4-BE49-F238E27FC236}">
                  <a16:creationId xmlns:a16="http://schemas.microsoft.com/office/drawing/2014/main" id="{58147E85-0770-4448-998E-20125B401187}"/>
                </a:ext>
              </a:extLst>
            </p:cNvPr>
            <p:cNvSpPr/>
            <p:nvPr/>
          </p:nvSpPr>
          <p:spPr>
            <a:xfrm>
              <a:off x="6681788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5" name="矩形 51">
              <a:extLst>
                <a:ext uri="{FF2B5EF4-FFF2-40B4-BE49-F238E27FC236}">
                  <a16:creationId xmlns:a16="http://schemas.microsoft.com/office/drawing/2014/main" id="{C2A8792B-3B6D-4444-9EBE-73349DFE930C}"/>
                </a:ext>
              </a:extLst>
            </p:cNvPr>
            <p:cNvSpPr/>
            <p:nvPr/>
          </p:nvSpPr>
          <p:spPr>
            <a:xfrm>
              <a:off x="6378575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6" name="矩形 52">
              <a:extLst>
                <a:ext uri="{FF2B5EF4-FFF2-40B4-BE49-F238E27FC236}">
                  <a16:creationId xmlns:a16="http://schemas.microsoft.com/office/drawing/2014/main" id="{0245CF6C-A13E-4EBD-BADB-2C7F15F21842}"/>
                </a:ext>
              </a:extLst>
            </p:cNvPr>
            <p:cNvSpPr/>
            <p:nvPr/>
          </p:nvSpPr>
          <p:spPr>
            <a:xfrm>
              <a:off x="6075363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7" name="矩形 53">
              <a:extLst>
                <a:ext uri="{FF2B5EF4-FFF2-40B4-BE49-F238E27FC236}">
                  <a16:creationId xmlns:a16="http://schemas.microsoft.com/office/drawing/2014/main" id="{818DC874-7DE5-4EF0-A3FE-CD5D0484D384}"/>
                </a:ext>
              </a:extLst>
            </p:cNvPr>
            <p:cNvSpPr/>
            <p:nvPr/>
          </p:nvSpPr>
          <p:spPr>
            <a:xfrm>
              <a:off x="8501063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8" name="矩形 54">
              <a:extLst>
                <a:ext uri="{FF2B5EF4-FFF2-40B4-BE49-F238E27FC236}">
                  <a16:creationId xmlns:a16="http://schemas.microsoft.com/office/drawing/2014/main" id="{AAF02AE5-1BBD-4A55-AE99-CA92D9101C1C}"/>
                </a:ext>
              </a:extLst>
            </p:cNvPr>
            <p:cNvSpPr/>
            <p:nvPr/>
          </p:nvSpPr>
          <p:spPr>
            <a:xfrm>
              <a:off x="8197850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9" name="矩形 55">
              <a:extLst>
                <a:ext uri="{FF2B5EF4-FFF2-40B4-BE49-F238E27FC236}">
                  <a16:creationId xmlns:a16="http://schemas.microsoft.com/office/drawing/2014/main" id="{EEB7FCA2-6407-46AE-A8F8-0A5EB5F2637E}"/>
                </a:ext>
              </a:extLst>
            </p:cNvPr>
            <p:cNvSpPr/>
            <p:nvPr/>
          </p:nvSpPr>
          <p:spPr>
            <a:xfrm>
              <a:off x="7894638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0" name="矩形 56">
              <a:extLst>
                <a:ext uri="{FF2B5EF4-FFF2-40B4-BE49-F238E27FC236}">
                  <a16:creationId xmlns:a16="http://schemas.microsoft.com/office/drawing/2014/main" id="{5DACEC88-55FB-4DA5-A07E-6E6B0C42B975}"/>
                </a:ext>
              </a:extLst>
            </p:cNvPr>
            <p:cNvSpPr/>
            <p:nvPr/>
          </p:nvSpPr>
          <p:spPr>
            <a:xfrm>
              <a:off x="7580313" y="561816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1" name="矩形 57">
              <a:extLst>
                <a:ext uri="{FF2B5EF4-FFF2-40B4-BE49-F238E27FC236}">
                  <a16:creationId xmlns:a16="http://schemas.microsoft.com/office/drawing/2014/main" id="{1A5A2B36-265A-4116-9BEC-2AC587B450F9}"/>
                </a:ext>
              </a:extLst>
            </p:cNvPr>
            <p:cNvSpPr/>
            <p:nvPr/>
          </p:nvSpPr>
          <p:spPr>
            <a:xfrm>
              <a:off x="7288213" y="561816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2" name="矩形 58">
              <a:extLst>
                <a:ext uri="{FF2B5EF4-FFF2-40B4-BE49-F238E27FC236}">
                  <a16:creationId xmlns:a16="http://schemas.microsoft.com/office/drawing/2014/main" id="{B9C1CC4F-C249-4905-9021-F363F5AE2C06}"/>
                </a:ext>
              </a:extLst>
            </p:cNvPr>
            <p:cNvSpPr/>
            <p:nvPr/>
          </p:nvSpPr>
          <p:spPr>
            <a:xfrm>
              <a:off x="6985000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3" name="矩形 59">
              <a:extLst>
                <a:ext uri="{FF2B5EF4-FFF2-40B4-BE49-F238E27FC236}">
                  <a16:creationId xmlns:a16="http://schemas.microsoft.com/office/drawing/2014/main" id="{3754BA70-2C4F-4A87-B776-89D61094FCCB}"/>
                </a:ext>
              </a:extLst>
            </p:cNvPr>
            <p:cNvSpPr/>
            <p:nvPr/>
          </p:nvSpPr>
          <p:spPr>
            <a:xfrm>
              <a:off x="6681788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4" name="矩形 60">
              <a:extLst>
                <a:ext uri="{FF2B5EF4-FFF2-40B4-BE49-F238E27FC236}">
                  <a16:creationId xmlns:a16="http://schemas.microsoft.com/office/drawing/2014/main" id="{D5FD4E0E-2E91-442A-8C94-D8B5C53F4354}"/>
                </a:ext>
              </a:extLst>
            </p:cNvPr>
            <p:cNvSpPr/>
            <p:nvPr/>
          </p:nvSpPr>
          <p:spPr>
            <a:xfrm>
              <a:off x="6378575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5" name="矩形 61">
              <a:extLst>
                <a:ext uri="{FF2B5EF4-FFF2-40B4-BE49-F238E27FC236}">
                  <a16:creationId xmlns:a16="http://schemas.microsoft.com/office/drawing/2014/main" id="{ADFF4CE4-F56B-4AFF-BE53-B48952C21AB6}"/>
                </a:ext>
              </a:extLst>
            </p:cNvPr>
            <p:cNvSpPr/>
            <p:nvPr/>
          </p:nvSpPr>
          <p:spPr>
            <a:xfrm>
              <a:off x="6075363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6" name="矩形 62">
              <a:extLst>
                <a:ext uri="{FF2B5EF4-FFF2-40B4-BE49-F238E27FC236}">
                  <a16:creationId xmlns:a16="http://schemas.microsoft.com/office/drawing/2014/main" id="{647C5974-4025-4C33-99EA-F9370F134BB0}"/>
                </a:ext>
              </a:extLst>
            </p:cNvPr>
            <p:cNvSpPr/>
            <p:nvPr/>
          </p:nvSpPr>
          <p:spPr>
            <a:xfrm>
              <a:off x="8501063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7" name="矩形 63">
              <a:extLst>
                <a:ext uri="{FF2B5EF4-FFF2-40B4-BE49-F238E27FC236}">
                  <a16:creationId xmlns:a16="http://schemas.microsoft.com/office/drawing/2014/main" id="{05EB2BE3-5F0B-4756-AF49-4BD981EA61E4}"/>
                </a:ext>
              </a:extLst>
            </p:cNvPr>
            <p:cNvSpPr/>
            <p:nvPr/>
          </p:nvSpPr>
          <p:spPr>
            <a:xfrm>
              <a:off x="8197850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8" name="矩形 64">
              <a:extLst>
                <a:ext uri="{FF2B5EF4-FFF2-40B4-BE49-F238E27FC236}">
                  <a16:creationId xmlns:a16="http://schemas.microsoft.com/office/drawing/2014/main" id="{CE02BB69-682F-4A04-B113-77194C171A2A}"/>
                </a:ext>
              </a:extLst>
            </p:cNvPr>
            <p:cNvSpPr/>
            <p:nvPr/>
          </p:nvSpPr>
          <p:spPr>
            <a:xfrm>
              <a:off x="7894638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9" name="矩形 65">
              <a:extLst>
                <a:ext uri="{FF2B5EF4-FFF2-40B4-BE49-F238E27FC236}">
                  <a16:creationId xmlns:a16="http://schemas.microsoft.com/office/drawing/2014/main" id="{A826DF43-E942-48BF-A9D5-07A6873F9D07}"/>
                </a:ext>
              </a:extLst>
            </p:cNvPr>
            <p:cNvSpPr/>
            <p:nvPr/>
          </p:nvSpPr>
          <p:spPr>
            <a:xfrm>
              <a:off x="7580313" y="531018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0" name="矩形 66">
              <a:extLst>
                <a:ext uri="{FF2B5EF4-FFF2-40B4-BE49-F238E27FC236}">
                  <a16:creationId xmlns:a16="http://schemas.microsoft.com/office/drawing/2014/main" id="{8CD2937E-009B-436F-AFCB-A7B4C99539BA}"/>
                </a:ext>
              </a:extLst>
            </p:cNvPr>
            <p:cNvSpPr/>
            <p:nvPr/>
          </p:nvSpPr>
          <p:spPr>
            <a:xfrm>
              <a:off x="7288213" y="531018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1" name="矩形 67">
              <a:extLst>
                <a:ext uri="{FF2B5EF4-FFF2-40B4-BE49-F238E27FC236}">
                  <a16:creationId xmlns:a16="http://schemas.microsoft.com/office/drawing/2014/main" id="{478CE96E-F8AC-4A6A-BC13-F7169BEB5ABB}"/>
                </a:ext>
              </a:extLst>
            </p:cNvPr>
            <p:cNvSpPr/>
            <p:nvPr/>
          </p:nvSpPr>
          <p:spPr>
            <a:xfrm>
              <a:off x="6985000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2" name="矩形 68">
              <a:extLst>
                <a:ext uri="{FF2B5EF4-FFF2-40B4-BE49-F238E27FC236}">
                  <a16:creationId xmlns:a16="http://schemas.microsoft.com/office/drawing/2014/main" id="{50F33C7A-537E-40E4-8A90-DD83D7CFF9FF}"/>
                </a:ext>
              </a:extLst>
            </p:cNvPr>
            <p:cNvSpPr/>
            <p:nvPr/>
          </p:nvSpPr>
          <p:spPr>
            <a:xfrm>
              <a:off x="6681788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3" name="矩形 69">
              <a:extLst>
                <a:ext uri="{FF2B5EF4-FFF2-40B4-BE49-F238E27FC236}">
                  <a16:creationId xmlns:a16="http://schemas.microsoft.com/office/drawing/2014/main" id="{54CC75B2-A27A-49B0-B20B-0BF7E3CC9ED4}"/>
                </a:ext>
              </a:extLst>
            </p:cNvPr>
            <p:cNvSpPr/>
            <p:nvPr/>
          </p:nvSpPr>
          <p:spPr>
            <a:xfrm>
              <a:off x="6378575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4" name="矩形 70">
              <a:extLst>
                <a:ext uri="{FF2B5EF4-FFF2-40B4-BE49-F238E27FC236}">
                  <a16:creationId xmlns:a16="http://schemas.microsoft.com/office/drawing/2014/main" id="{3214AE80-383C-4A7D-B129-70D27BF2A808}"/>
                </a:ext>
              </a:extLst>
            </p:cNvPr>
            <p:cNvSpPr/>
            <p:nvPr/>
          </p:nvSpPr>
          <p:spPr>
            <a:xfrm>
              <a:off x="6075363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5" name="矩形 71">
              <a:extLst>
                <a:ext uri="{FF2B5EF4-FFF2-40B4-BE49-F238E27FC236}">
                  <a16:creationId xmlns:a16="http://schemas.microsoft.com/office/drawing/2014/main" id="{EE44D07B-BC06-47EF-B995-EE535929E6B2}"/>
                </a:ext>
              </a:extLst>
            </p:cNvPr>
            <p:cNvSpPr/>
            <p:nvPr/>
          </p:nvSpPr>
          <p:spPr>
            <a:xfrm>
              <a:off x="8501063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6" name="矩形 72">
              <a:extLst>
                <a:ext uri="{FF2B5EF4-FFF2-40B4-BE49-F238E27FC236}">
                  <a16:creationId xmlns:a16="http://schemas.microsoft.com/office/drawing/2014/main" id="{56FBCDA6-D482-4964-8E97-085FD0FA332D}"/>
                </a:ext>
              </a:extLst>
            </p:cNvPr>
            <p:cNvSpPr/>
            <p:nvPr/>
          </p:nvSpPr>
          <p:spPr>
            <a:xfrm>
              <a:off x="8197850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7" name="矩形 73">
              <a:extLst>
                <a:ext uri="{FF2B5EF4-FFF2-40B4-BE49-F238E27FC236}">
                  <a16:creationId xmlns:a16="http://schemas.microsoft.com/office/drawing/2014/main" id="{21296529-87B3-486D-899E-3492BFBF3A90}"/>
                </a:ext>
              </a:extLst>
            </p:cNvPr>
            <p:cNvSpPr/>
            <p:nvPr/>
          </p:nvSpPr>
          <p:spPr>
            <a:xfrm>
              <a:off x="7894638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8" name="矩形 74">
              <a:extLst>
                <a:ext uri="{FF2B5EF4-FFF2-40B4-BE49-F238E27FC236}">
                  <a16:creationId xmlns:a16="http://schemas.microsoft.com/office/drawing/2014/main" id="{A2481600-6A63-4170-B738-BAC6C923CA75}"/>
                </a:ext>
              </a:extLst>
            </p:cNvPr>
            <p:cNvSpPr/>
            <p:nvPr/>
          </p:nvSpPr>
          <p:spPr>
            <a:xfrm>
              <a:off x="7580313" y="500221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9" name="矩形 75">
              <a:extLst>
                <a:ext uri="{FF2B5EF4-FFF2-40B4-BE49-F238E27FC236}">
                  <a16:creationId xmlns:a16="http://schemas.microsoft.com/office/drawing/2014/main" id="{CDE7509C-E249-4A66-9378-760B16C76836}"/>
                </a:ext>
              </a:extLst>
            </p:cNvPr>
            <p:cNvSpPr/>
            <p:nvPr/>
          </p:nvSpPr>
          <p:spPr>
            <a:xfrm>
              <a:off x="7288213" y="500221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0" name="矩形 76">
              <a:extLst>
                <a:ext uri="{FF2B5EF4-FFF2-40B4-BE49-F238E27FC236}">
                  <a16:creationId xmlns:a16="http://schemas.microsoft.com/office/drawing/2014/main" id="{CDBBE60A-DB0F-4F37-8741-824407D1813F}"/>
                </a:ext>
              </a:extLst>
            </p:cNvPr>
            <p:cNvSpPr/>
            <p:nvPr/>
          </p:nvSpPr>
          <p:spPr>
            <a:xfrm>
              <a:off x="6985000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1" name="矩形 77">
              <a:extLst>
                <a:ext uri="{FF2B5EF4-FFF2-40B4-BE49-F238E27FC236}">
                  <a16:creationId xmlns:a16="http://schemas.microsoft.com/office/drawing/2014/main" id="{9BBE6B1C-E9FB-4887-AEE7-F7E76B85C22A}"/>
                </a:ext>
              </a:extLst>
            </p:cNvPr>
            <p:cNvSpPr/>
            <p:nvPr/>
          </p:nvSpPr>
          <p:spPr>
            <a:xfrm>
              <a:off x="6681788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2" name="矩形 78">
              <a:extLst>
                <a:ext uri="{FF2B5EF4-FFF2-40B4-BE49-F238E27FC236}">
                  <a16:creationId xmlns:a16="http://schemas.microsoft.com/office/drawing/2014/main" id="{186E8AD8-41A7-456A-A841-FE83A482C36C}"/>
                </a:ext>
              </a:extLst>
            </p:cNvPr>
            <p:cNvSpPr/>
            <p:nvPr/>
          </p:nvSpPr>
          <p:spPr>
            <a:xfrm>
              <a:off x="6378575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3" name="矩形 79">
              <a:extLst>
                <a:ext uri="{FF2B5EF4-FFF2-40B4-BE49-F238E27FC236}">
                  <a16:creationId xmlns:a16="http://schemas.microsoft.com/office/drawing/2014/main" id="{EBCF6386-F71D-4C73-9277-5766DBAF7BD8}"/>
                </a:ext>
              </a:extLst>
            </p:cNvPr>
            <p:cNvSpPr/>
            <p:nvPr/>
          </p:nvSpPr>
          <p:spPr>
            <a:xfrm>
              <a:off x="6075363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4" name="矩形 80">
              <a:extLst>
                <a:ext uri="{FF2B5EF4-FFF2-40B4-BE49-F238E27FC236}">
                  <a16:creationId xmlns:a16="http://schemas.microsoft.com/office/drawing/2014/main" id="{AC64C89C-29AD-46E6-941C-4CE787A80230}"/>
                </a:ext>
              </a:extLst>
            </p:cNvPr>
            <p:cNvSpPr/>
            <p:nvPr/>
          </p:nvSpPr>
          <p:spPr>
            <a:xfrm>
              <a:off x="8501063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5" name="矩形 81">
              <a:extLst>
                <a:ext uri="{FF2B5EF4-FFF2-40B4-BE49-F238E27FC236}">
                  <a16:creationId xmlns:a16="http://schemas.microsoft.com/office/drawing/2014/main" id="{2C68AD17-0682-4500-913D-810AD32F19F1}"/>
                </a:ext>
              </a:extLst>
            </p:cNvPr>
            <p:cNvSpPr/>
            <p:nvPr/>
          </p:nvSpPr>
          <p:spPr>
            <a:xfrm>
              <a:off x="8197850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6" name="矩形 82">
              <a:extLst>
                <a:ext uri="{FF2B5EF4-FFF2-40B4-BE49-F238E27FC236}">
                  <a16:creationId xmlns:a16="http://schemas.microsoft.com/office/drawing/2014/main" id="{E80B06D2-3FE2-4436-A7CE-185667005B58}"/>
                </a:ext>
              </a:extLst>
            </p:cNvPr>
            <p:cNvSpPr/>
            <p:nvPr/>
          </p:nvSpPr>
          <p:spPr>
            <a:xfrm>
              <a:off x="7894638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7" name="矩形 83">
              <a:extLst>
                <a:ext uri="{FF2B5EF4-FFF2-40B4-BE49-F238E27FC236}">
                  <a16:creationId xmlns:a16="http://schemas.microsoft.com/office/drawing/2014/main" id="{67A072F3-01DF-4621-B3BD-B0138BD85440}"/>
                </a:ext>
              </a:extLst>
            </p:cNvPr>
            <p:cNvSpPr/>
            <p:nvPr/>
          </p:nvSpPr>
          <p:spPr>
            <a:xfrm>
              <a:off x="7580313" y="469423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8" name="矩形 84">
              <a:extLst>
                <a:ext uri="{FF2B5EF4-FFF2-40B4-BE49-F238E27FC236}">
                  <a16:creationId xmlns:a16="http://schemas.microsoft.com/office/drawing/2014/main" id="{B01BD983-19FF-4831-8031-5078E6B69615}"/>
                </a:ext>
              </a:extLst>
            </p:cNvPr>
            <p:cNvSpPr/>
            <p:nvPr/>
          </p:nvSpPr>
          <p:spPr>
            <a:xfrm>
              <a:off x="7288213" y="469423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9" name="矩形 85">
              <a:extLst>
                <a:ext uri="{FF2B5EF4-FFF2-40B4-BE49-F238E27FC236}">
                  <a16:creationId xmlns:a16="http://schemas.microsoft.com/office/drawing/2014/main" id="{1E5F4D8B-5982-4011-B040-46704101E43A}"/>
                </a:ext>
              </a:extLst>
            </p:cNvPr>
            <p:cNvSpPr/>
            <p:nvPr/>
          </p:nvSpPr>
          <p:spPr>
            <a:xfrm>
              <a:off x="6985000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0" name="矩形 86">
              <a:extLst>
                <a:ext uri="{FF2B5EF4-FFF2-40B4-BE49-F238E27FC236}">
                  <a16:creationId xmlns:a16="http://schemas.microsoft.com/office/drawing/2014/main" id="{83AD08E7-08D7-4E24-AAFF-8FE0B414DD27}"/>
                </a:ext>
              </a:extLst>
            </p:cNvPr>
            <p:cNvSpPr/>
            <p:nvPr/>
          </p:nvSpPr>
          <p:spPr>
            <a:xfrm>
              <a:off x="6681788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1" name="矩形 87">
              <a:extLst>
                <a:ext uri="{FF2B5EF4-FFF2-40B4-BE49-F238E27FC236}">
                  <a16:creationId xmlns:a16="http://schemas.microsoft.com/office/drawing/2014/main" id="{5BE52B93-6655-4467-94B2-BAFE43C88859}"/>
                </a:ext>
              </a:extLst>
            </p:cNvPr>
            <p:cNvSpPr/>
            <p:nvPr/>
          </p:nvSpPr>
          <p:spPr>
            <a:xfrm>
              <a:off x="6378575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2" name="矩形 88">
              <a:extLst>
                <a:ext uri="{FF2B5EF4-FFF2-40B4-BE49-F238E27FC236}">
                  <a16:creationId xmlns:a16="http://schemas.microsoft.com/office/drawing/2014/main" id="{E98D64AD-170E-4DD8-B127-863F48AE099A}"/>
                </a:ext>
              </a:extLst>
            </p:cNvPr>
            <p:cNvSpPr/>
            <p:nvPr/>
          </p:nvSpPr>
          <p:spPr>
            <a:xfrm>
              <a:off x="6075363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3" name="矩形 89">
              <a:extLst>
                <a:ext uri="{FF2B5EF4-FFF2-40B4-BE49-F238E27FC236}">
                  <a16:creationId xmlns:a16="http://schemas.microsoft.com/office/drawing/2014/main" id="{A055D1A5-6137-4370-971A-6FB7D000E012}"/>
                </a:ext>
              </a:extLst>
            </p:cNvPr>
            <p:cNvSpPr/>
            <p:nvPr/>
          </p:nvSpPr>
          <p:spPr>
            <a:xfrm>
              <a:off x="8501063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4" name="矩形 90">
              <a:extLst>
                <a:ext uri="{FF2B5EF4-FFF2-40B4-BE49-F238E27FC236}">
                  <a16:creationId xmlns:a16="http://schemas.microsoft.com/office/drawing/2014/main" id="{6F4AC5FD-C8B2-44F7-AD60-F9BC7BE5D74E}"/>
                </a:ext>
              </a:extLst>
            </p:cNvPr>
            <p:cNvSpPr/>
            <p:nvPr/>
          </p:nvSpPr>
          <p:spPr>
            <a:xfrm>
              <a:off x="8197850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5" name="矩形 91">
              <a:extLst>
                <a:ext uri="{FF2B5EF4-FFF2-40B4-BE49-F238E27FC236}">
                  <a16:creationId xmlns:a16="http://schemas.microsoft.com/office/drawing/2014/main" id="{11A192A7-7876-4716-9051-B8E5AC24D346}"/>
                </a:ext>
              </a:extLst>
            </p:cNvPr>
            <p:cNvSpPr/>
            <p:nvPr/>
          </p:nvSpPr>
          <p:spPr>
            <a:xfrm>
              <a:off x="7894638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6" name="矩形 92">
              <a:extLst>
                <a:ext uri="{FF2B5EF4-FFF2-40B4-BE49-F238E27FC236}">
                  <a16:creationId xmlns:a16="http://schemas.microsoft.com/office/drawing/2014/main" id="{7CB024B8-5371-41FD-A90B-86D63F9C1385}"/>
                </a:ext>
              </a:extLst>
            </p:cNvPr>
            <p:cNvSpPr/>
            <p:nvPr/>
          </p:nvSpPr>
          <p:spPr>
            <a:xfrm>
              <a:off x="7580313" y="438626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7" name="矩形 93">
              <a:extLst>
                <a:ext uri="{FF2B5EF4-FFF2-40B4-BE49-F238E27FC236}">
                  <a16:creationId xmlns:a16="http://schemas.microsoft.com/office/drawing/2014/main" id="{A9777DA8-0D6E-4473-974F-65657DD7DFAD}"/>
                </a:ext>
              </a:extLst>
            </p:cNvPr>
            <p:cNvSpPr/>
            <p:nvPr/>
          </p:nvSpPr>
          <p:spPr>
            <a:xfrm>
              <a:off x="7288213" y="438626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8" name="矩形 94">
              <a:extLst>
                <a:ext uri="{FF2B5EF4-FFF2-40B4-BE49-F238E27FC236}">
                  <a16:creationId xmlns:a16="http://schemas.microsoft.com/office/drawing/2014/main" id="{5568B6FF-9661-4082-9124-91D1BE5BF22D}"/>
                </a:ext>
              </a:extLst>
            </p:cNvPr>
            <p:cNvSpPr/>
            <p:nvPr/>
          </p:nvSpPr>
          <p:spPr>
            <a:xfrm>
              <a:off x="6985000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9" name="矩形 95">
              <a:extLst>
                <a:ext uri="{FF2B5EF4-FFF2-40B4-BE49-F238E27FC236}">
                  <a16:creationId xmlns:a16="http://schemas.microsoft.com/office/drawing/2014/main" id="{0EA520B3-750C-4878-8527-3C6246F73836}"/>
                </a:ext>
              </a:extLst>
            </p:cNvPr>
            <p:cNvSpPr/>
            <p:nvPr/>
          </p:nvSpPr>
          <p:spPr>
            <a:xfrm>
              <a:off x="6681788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0" name="矩形 96">
              <a:extLst>
                <a:ext uri="{FF2B5EF4-FFF2-40B4-BE49-F238E27FC236}">
                  <a16:creationId xmlns:a16="http://schemas.microsoft.com/office/drawing/2014/main" id="{31274094-C9C2-42D8-9EC6-9525CC32C2B6}"/>
                </a:ext>
              </a:extLst>
            </p:cNvPr>
            <p:cNvSpPr/>
            <p:nvPr/>
          </p:nvSpPr>
          <p:spPr>
            <a:xfrm>
              <a:off x="6378575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1" name="矩形 97">
              <a:extLst>
                <a:ext uri="{FF2B5EF4-FFF2-40B4-BE49-F238E27FC236}">
                  <a16:creationId xmlns:a16="http://schemas.microsoft.com/office/drawing/2014/main" id="{F2C2A5CD-777B-4E77-9FBA-92FC80CBF281}"/>
                </a:ext>
              </a:extLst>
            </p:cNvPr>
            <p:cNvSpPr/>
            <p:nvPr/>
          </p:nvSpPr>
          <p:spPr>
            <a:xfrm>
              <a:off x="6075363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2" name="矩形 98">
              <a:extLst>
                <a:ext uri="{FF2B5EF4-FFF2-40B4-BE49-F238E27FC236}">
                  <a16:creationId xmlns:a16="http://schemas.microsoft.com/office/drawing/2014/main" id="{9904AE31-65C6-4A11-9F18-A36BDB1FF353}"/>
                </a:ext>
              </a:extLst>
            </p:cNvPr>
            <p:cNvSpPr/>
            <p:nvPr/>
          </p:nvSpPr>
          <p:spPr>
            <a:xfrm>
              <a:off x="8501063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3" name="矩形 99">
              <a:extLst>
                <a:ext uri="{FF2B5EF4-FFF2-40B4-BE49-F238E27FC236}">
                  <a16:creationId xmlns:a16="http://schemas.microsoft.com/office/drawing/2014/main" id="{3C12B062-85F1-4A54-8760-208E2316C1A7}"/>
                </a:ext>
              </a:extLst>
            </p:cNvPr>
            <p:cNvSpPr/>
            <p:nvPr/>
          </p:nvSpPr>
          <p:spPr>
            <a:xfrm>
              <a:off x="8197850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4" name="矩形 100">
              <a:extLst>
                <a:ext uri="{FF2B5EF4-FFF2-40B4-BE49-F238E27FC236}">
                  <a16:creationId xmlns:a16="http://schemas.microsoft.com/office/drawing/2014/main" id="{A39D7738-4FB9-4205-B4B0-EBD369140DFA}"/>
                </a:ext>
              </a:extLst>
            </p:cNvPr>
            <p:cNvSpPr/>
            <p:nvPr/>
          </p:nvSpPr>
          <p:spPr>
            <a:xfrm>
              <a:off x="7894638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5" name="矩形 101">
              <a:extLst>
                <a:ext uri="{FF2B5EF4-FFF2-40B4-BE49-F238E27FC236}">
                  <a16:creationId xmlns:a16="http://schemas.microsoft.com/office/drawing/2014/main" id="{0CAF1989-A88C-4000-AE94-3C8734E66D1B}"/>
                </a:ext>
              </a:extLst>
            </p:cNvPr>
            <p:cNvSpPr/>
            <p:nvPr/>
          </p:nvSpPr>
          <p:spPr>
            <a:xfrm>
              <a:off x="7580313" y="407828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6" name="矩形 102">
              <a:extLst>
                <a:ext uri="{FF2B5EF4-FFF2-40B4-BE49-F238E27FC236}">
                  <a16:creationId xmlns:a16="http://schemas.microsoft.com/office/drawing/2014/main" id="{0E642D88-4412-4A42-BDCA-A5159371ED6B}"/>
                </a:ext>
              </a:extLst>
            </p:cNvPr>
            <p:cNvSpPr/>
            <p:nvPr/>
          </p:nvSpPr>
          <p:spPr>
            <a:xfrm>
              <a:off x="7288213" y="407828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7" name="矩形 103">
              <a:extLst>
                <a:ext uri="{FF2B5EF4-FFF2-40B4-BE49-F238E27FC236}">
                  <a16:creationId xmlns:a16="http://schemas.microsoft.com/office/drawing/2014/main" id="{88F9A06B-B65F-4E16-AC8F-D4F261374F34}"/>
                </a:ext>
              </a:extLst>
            </p:cNvPr>
            <p:cNvSpPr/>
            <p:nvPr/>
          </p:nvSpPr>
          <p:spPr>
            <a:xfrm>
              <a:off x="6985000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8" name="矩形 104">
              <a:extLst>
                <a:ext uri="{FF2B5EF4-FFF2-40B4-BE49-F238E27FC236}">
                  <a16:creationId xmlns:a16="http://schemas.microsoft.com/office/drawing/2014/main" id="{0405414A-F9CE-40C9-99F8-68010FA1F1CB}"/>
                </a:ext>
              </a:extLst>
            </p:cNvPr>
            <p:cNvSpPr/>
            <p:nvPr/>
          </p:nvSpPr>
          <p:spPr>
            <a:xfrm>
              <a:off x="6681788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9" name="矩形 105">
              <a:extLst>
                <a:ext uri="{FF2B5EF4-FFF2-40B4-BE49-F238E27FC236}">
                  <a16:creationId xmlns:a16="http://schemas.microsoft.com/office/drawing/2014/main" id="{DAEDA35C-ECF8-4BF4-98C1-C3FEBD6C11D4}"/>
                </a:ext>
              </a:extLst>
            </p:cNvPr>
            <p:cNvSpPr/>
            <p:nvPr/>
          </p:nvSpPr>
          <p:spPr>
            <a:xfrm>
              <a:off x="6378575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0" name="矩形 106">
              <a:extLst>
                <a:ext uri="{FF2B5EF4-FFF2-40B4-BE49-F238E27FC236}">
                  <a16:creationId xmlns:a16="http://schemas.microsoft.com/office/drawing/2014/main" id="{A0404745-E910-49FB-98D6-FDFEFD070002}"/>
                </a:ext>
              </a:extLst>
            </p:cNvPr>
            <p:cNvSpPr/>
            <p:nvPr/>
          </p:nvSpPr>
          <p:spPr>
            <a:xfrm>
              <a:off x="6075363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1" name="矩形 107">
              <a:extLst>
                <a:ext uri="{FF2B5EF4-FFF2-40B4-BE49-F238E27FC236}">
                  <a16:creationId xmlns:a16="http://schemas.microsoft.com/office/drawing/2014/main" id="{09315D52-C999-40AD-BC20-C556C6F243B7}"/>
                </a:ext>
              </a:extLst>
            </p:cNvPr>
            <p:cNvSpPr/>
            <p:nvPr/>
          </p:nvSpPr>
          <p:spPr>
            <a:xfrm>
              <a:off x="8501063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2" name="矩形 108">
              <a:extLst>
                <a:ext uri="{FF2B5EF4-FFF2-40B4-BE49-F238E27FC236}">
                  <a16:creationId xmlns:a16="http://schemas.microsoft.com/office/drawing/2014/main" id="{58823CF6-7A30-488C-B755-797882778514}"/>
                </a:ext>
              </a:extLst>
            </p:cNvPr>
            <p:cNvSpPr/>
            <p:nvPr/>
          </p:nvSpPr>
          <p:spPr>
            <a:xfrm>
              <a:off x="8197850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3" name="矩形 109">
              <a:extLst>
                <a:ext uri="{FF2B5EF4-FFF2-40B4-BE49-F238E27FC236}">
                  <a16:creationId xmlns:a16="http://schemas.microsoft.com/office/drawing/2014/main" id="{7A55C1F2-4CF6-4CAA-9948-ADDEA7139288}"/>
                </a:ext>
              </a:extLst>
            </p:cNvPr>
            <p:cNvSpPr/>
            <p:nvPr/>
          </p:nvSpPr>
          <p:spPr>
            <a:xfrm>
              <a:off x="7894638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4" name="矩形 110">
              <a:extLst>
                <a:ext uri="{FF2B5EF4-FFF2-40B4-BE49-F238E27FC236}">
                  <a16:creationId xmlns:a16="http://schemas.microsoft.com/office/drawing/2014/main" id="{89FDCB5D-7B35-48DC-9D3E-36074BDAB81B}"/>
                </a:ext>
              </a:extLst>
            </p:cNvPr>
            <p:cNvSpPr/>
            <p:nvPr/>
          </p:nvSpPr>
          <p:spPr>
            <a:xfrm>
              <a:off x="7580313" y="377031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5" name="矩形 111">
              <a:extLst>
                <a:ext uri="{FF2B5EF4-FFF2-40B4-BE49-F238E27FC236}">
                  <a16:creationId xmlns:a16="http://schemas.microsoft.com/office/drawing/2014/main" id="{CA99D5F0-E525-4830-9370-3768B4747BE5}"/>
                </a:ext>
              </a:extLst>
            </p:cNvPr>
            <p:cNvSpPr/>
            <p:nvPr/>
          </p:nvSpPr>
          <p:spPr>
            <a:xfrm>
              <a:off x="7288213" y="377031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6" name="矩形 112">
              <a:extLst>
                <a:ext uri="{FF2B5EF4-FFF2-40B4-BE49-F238E27FC236}">
                  <a16:creationId xmlns:a16="http://schemas.microsoft.com/office/drawing/2014/main" id="{51DBD232-2D2B-4767-AB3E-BECA978E7D25}"/>
                </a:ext>
              </a:extLst>
            </p:cNvPr>
            <p:cNvSpPr/>
            <p:nvPr/>
          </p:nvSpPr>
          <p:spPr>
            <a:xfrm>
              <a:off x="6985000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7" name="矩形 113">
              <a:extLst>
                <a:ext uri="{FF2B5EF4-FFF2-40B4-BE49-F238E27FC236}">
                  <a16:creationId xmlns:a16="http://schemas.microsoft.com/office/drawing/2014/main" id="{D403FE52-FBE2-443A-9D87-DFD5FD1A8D05}"/>
                </a:ext>
              </a:extLst>
            </p:cNvPr>
            <p:cNvSpPr/>
            <p:nvPr/>
          </p:nvSpPr>
          <p:spPr>
            <a:xfrm>
              <a:off x="6681788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8" name="矩形 114">
              <a:extLst>
                <a:ext uri="{FF2B5EF4-FFF2-40B4-BE49-F238E27FC236}">
                  <a16:creationId xmlns:a16="http://schemas.microsoft.com/office/drawing/2014/main" id="{CED89C28-868B-46CF-80D3-2A6DD36EBCA2}"/>
                </a:ext>
              </a:extLst>
            </p:cNvPr>
            <p:cNvSpPr/>
            <p:nvPr/>
          </p:nvSpPr>
          <p:spPr>
            <a:xfrm>
              <a:off x="6378575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9" name="矩形 115">
              <a:extLst>
                <a:ext uri="{FF2B5EF4-FFF2-40B4-BE49-F238E27FC236}">
                  <a16:creationId xmlns:a16="http://schemas.microsoft.com/office/drawing/2014/main" id="{E3A94019-2562-49AD-8937-7E55F4A175BE}"/>
                </a:ext>
              </a:extLst>
            </p:cNvPr>
            <p:cNvSpPr/>
            <p:nvPr/>
          </p:nvSpPr>
          <p:spPr>
            <a:xfrm>
              <a:off x="6075363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0" name="矩形 116">
              <a:extLst>
                <a:ext uri="{FF2B5EF4-FFF2-40B4-BE49-F238E27FC236}">
                  <a16:creationId xmlns:a16="http://schemas.microsoft.com/office/drawing/2014/main" id="{4F8DA9C5-1DDB-48C1-B02E-B7EB2EE6FE47}"/>
                </a:ext>
              </a:extLst>
            </p:cNvPr>
            <p:cNvSpPr/>
            <p:nvPr/>
          </p:nvSpPr>
          <p:spPr>
            <a:xfrm>
              <a:off x="8501063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1" name="矩形 117">
              <a:extLst>
                <a:ext uri="{FF2B5EF4-FFF2-40B4-BE49-F238E27FC236}">
                  <a16:creationId xmlns:a16="http://schemas.microsoft.com/office/drawing/2014/main" id="{FAAC7488-1048-47A5-AEF6-9D22A4D05655}"/>
                </a:ext>
              </a:extLst>
            </p:cNvPr>
            <p:cNvSpPr/>
            <p:nvPr/>
          </p:nvSpPr>
          <p:spPr>
            <a:xfrm>
              <a:off x="8197850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2" name="矩形 118">
              <a:extLst>
                <a:ext uri="{FF2B5EF4-FFF2-40B4-BE49-F238E27FC236}">
                  <a16:creationId xmlns:a16="http://schemas.microsoft.com/office/drawing/2014/main" id="{F80EFE41-7C82-421B-83C7-96DE765E9250}"/>
                </a:ext>
              </a:extLst>
            </p:cNvPr>
            <p:cNvSpPr/>
            <p:nvPr/>
          </p:nvSpPr>
          <p:spPr>
            <a:xfrm>
              <a:off x="7894638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3" name="矩形 119">
              <a:extLst>
                <a:ext uri="{FF2B5EF4-FFF2-40B4-BE49-F238E27FC236}">
                  <a16:creationId xmlns:a16="http://schemas.microsoft.com/office/drawing/2014/main" id="{6D460F6F-E973-4F13-8E8F-F653A89D21C9}"/>
                </a:ext>
              </a:extLst>
            </p:cNvPr>
            <p:cNvSpPr/>
            <p:nvPr/>
          </p:nvSpPr>
          <p:spPr>
            <a:xfrm>
              <a:off x="7580313" y="346233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4" name="矩形 120">
              <a:extLst>
                <a:ext uri="{FF2B5EF4-FFF2-40B4-BE49-F238E27FC236}">
                  <a16:creationId xmlns:a16="http://schemas.microsoft.com/office/drawing/2014/main" id="{FC37AA53-C631-4ED4-B66C-73BA7533D156}"/>
                </a:ext>
              </a:extLst>
            </p:cNvPr>
            <p:cNvSpPr/>
            <p:nvPr/>
          </p:nvSpPr>
          <p:spPr>
            <a:xfrm>
              <a:off x="7288213" y="346233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5" name="矩形 121">
              <a:extLst>
                <a:ext uri="{FF2B5EF4-FFF2-40B4-BE49-F238E27FC236}">
                  <a16:creationId xmlns:a16="http://schemas.microsoft.com/office/drawing/2014/main" id="{78D801BE-9C62-45DC-BBB5-39B5152A9411}"/>
                </a:ext>
              </a:extLst>
            </p:cNvPr>
            <p:cNvSpPr/>
            <p:nvPr/>
          </p:nvSpPr>
          <p:spPr>
            <a:xfrm>
              <a:off x="6985000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6" name="矩形 122">
              <a:extLst>
                <a:ext uri="{FF2B5EF4-FFF2-40B4-BE49-F238E27FC236}">
                  <a16:creationId xmlns:a16="http://schemas.microsoft.com/office/drawing/2014/main" id="{60D5AEC1-C232-4A9B-8329-CBBBE342A95E}"/>
                </a:ext>
              </a:extLst>
            </p:cNvPr>
            <p:cNvSpPr/>
            <p:nvPr/>
          </p:nvSpPr>
          <p:spPr>
            <a:xfrm>
              <a:off x="6681788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7" name="矩形 123">
              <a:extLst>
                <a:ext uri="{FF2B5EF4-FFF2-40B4-BE49-F238E27FC236}">
                  <a16:creationId xmlns:a16="http://schemas.microsoft.com/office/drawing/2014/main" id="{833A774F-E7CB-48B1-8E2C-04BA09EFF43F}"/>
                </a:ext>
              </a:extLst>
            </p:cNvPr>
            <p:cNvSpPr/>
            <p:nvPr/>
          </p:nvSpPr>
          <p:spPr>
            <a:xfrm>
              <a:off x="6378575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8" name="矩形 124">
              <a:extLst>
                <a:ext uri="{FF2B5EF4-FFF2-40B4-BE49-F238E27FC236}">
                  <a16:creationId xmlns:a16="http://schemas.microsoft.com/office/drawing/2014/main" id="{D8083E50-D3D5-4E2C-8008-4F77C63D0631}"/>
                </a:ext>
              </a:extLst>
            </p:cNvPr>
            <p:cNvSpPr/>
            <p:nvPr/>
          </p:nvSpPr>
          <p:spPr>
            <a:xfrm>
              <a:off x="6075363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9" name="矩形 125">
              <a:extLst>
                <a:ext uri="{FF2B5EF4-FFF2-40B4-BE49-F238E27FC236}">
                  <a16:creationId xmlns:a16="http://schemas.microsoft.com/office/drawing/2014/main" id="{759C818E-E6CC-4418-B43F-5AE83916C604}"/>
                </a:ext>
              </a:extLst>
            </p:cNvPr>
            <p:cNvSpPr/>
            <p:nvPr/>
          </p:nvSpPr>
          <p:spPr>
            <a:xfrm>
              <a:off x="8501063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0" name="矩形 126">
              <a:extLst>
                <a:ext uri="{FF2B5EF4-FFF2-40B4-BE49-F238E27FC236}">
                  <a16:creationId xmlns:a16="http://schemas.microsoft.com/office/drawing/2014/main" id="{A5B1B33B-5495-43EF-A426-7563758BCBA8}"/>
                </a:ext>
              </a:extLst>
            </p:cNvPr>
            <p:cNvSpPr/>
            <p:nvPr/>
          </p:nvSpPr>
          <p:spPr>
            <a:xfrm>
              <a:off x="8197850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1" name="矩形 127">
              <a:extLst>
                <a:ext uri="{FF2B5EF4-FFF2-40B4-BE49-F238E27FC236}">
                  <a16:creationId xmlns:a16="http://schemas.microsoft.com/office/drawing/2014/main" id="{1BE8FE3B-29EA-4EB7-A1ED-E8C05225FC4B}"/>
                </a:ext>
              </a:extLst>
            </p:cNvPr>
            <p:cNvSpPr/>
            <p:nvPr/>
          </p:nvSpPr>
          <p:spPr>
            <a:xfrm>
              <a:off x="7894638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2" name="矩形 128">
              <a:extLst>
                <a:ext uri="{FF2B5EF4-FFF2-40B4-BE49-F238E27FC236}">
                  <a16:creationId xmlns:a16="http://schemas.microsoft.com/office/drawing/2014/main" id="{BA53E123-3CB6-46A9-BC97-C20F6AFB9BFC}"/>
                </a:ext>
              </a:extLst>
            </p:cNvPr>
            <p:cNvSpPr/>
            <p:nvPr/>
          </p:nvSpPr>
          <p:spPr>
            <a:xfrm>
              <a:off x="7580313" y="315436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3" name="矩形 129">
              <a:extLst>
                <a:ext uri="{FF2B5EF4-FFF2-40B4-BE49-F238E27FC236}">
                  <a16:creationId xmlns:a16="http://schemas.microsoft.com/office/drawing/2014/main" id="{E1F7DA40-1B00-42F3-B2EA-ACDAC6C751CF}"/>
                </a:ext>
              </a:extLst>
            </p:cNvPr>
            <p:cNvSpPr/>
            <p:nvPr/>
          </p:nvSpPr>
          <p:spPr>
            <a:xfrm>
              <a:off x="7288213" y="315436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4" name="矩形 130">
              <a:extLst>
                <a:ext uri="{FF2B5EF4-FFF2-40B4-BE49-F238E27FC236}">
                  <a16:creationId xmlns:a16="http://schemas.microsoft.com/office/drawing/2014/main" id="{70BB9837-444B-4D7E-BD44-D32BBBE7587D}"/>
                </a:ext>
              </a:extLst>
            </p:cNvPr>
            <p:cNvSpPr/>
            <p:nvPr/>
          </p:nvSpPr>
          <p:spPr>
            <a:xfrm>
              <a:off x="6985000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5" name="矩形 131">
              <a:extLst>
                <a:ext uri="{FF2B5EF4-FFF2-40B4-BE49-F238E27FC236}">
                  <a16:creationId xmlns:a16="http://schemas.microsoft.com/office/drawing/2014/main" id="{AF01D337-9F34-478C-A673-E8086B2AD168}"/>
                </a:ext>
              </a:extLst>
            </p:cNvPr>
            <p:cNvSpPr/>
            <p:nvPr/>
          </p:nvSpPr>
          <p:spPr>
            <a:xfrm>
              <a:off x="6681788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6" name="矩形 132">
              <a:extLst>
                <a:ext uri="{FF2B5EF4-FFF2-40B4-BE49-F238E27FC236}">
                  <a16:creationId xmlns:a16="http://schemas.microsoft.com/office/drawing/2014/main" id="{1D269594-9626-453D-9B07-2540E020D128}"/>
                </a:ext>
              </a:extLst>
            </p:cNvPr>
            <p:cNvSpPr/>
            <p:nvPr/>
          </p:nvSpPr>
          <p:spPr>
            <a:xfrm>
              <a:off x="6378575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7" name="矩形 133">
              <a:extLst>
                <a:ext uri="{FF2B5EF4-FFF2-40B4-BE49-F238E27FC236}">
                  <a16:creationId xmlns:a16="http://schemas.microsoft.com/office/drawing/2014/main" id="{A770EE9B-D0AB-4F15-9EDA-A0CA2F291C8D}"/>
                </a:ext>
              </a:extLst>
            </p:cNvPr>
            <p:cNvSpPr/>
            <p:nvPr/>
          </p:nvSpPr>
          <p:spPr>
            <a:xfrm>
              <a:off x="6075363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8" name="矩形 134">
              <a:extLst>
                <a:ext uri="{FF2B5EF4-FFF2-40B4-BE49-F238E27FC236}">
                  <a16:creationId xmlns:a16="http://schemas.microsoft.com/office/drawing/2014/main" id="{B7016079-27C2-4DAF-B846-9F8A081A618E}"/>
                </a:ext>
              </a:extLst>
            </p:cNvPr>
            <p:cNvSpPr/>
            <p:nvPr/>
          </p:nvSpPr>
          <p:spPr>
            <a:xfrm>
              <a:off x="8501063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9" name="矩形 135">
              <a:extLst>
                <a:ext uri="{FF2B5EF4-FFF2-40B4-BE49-F238E27FC236}">
                  <a16:creationId xmlns:a16="http://schemas.microsoft.com/office/drawing/2014/main" id="{7B0BBFB8-38B4-49D2-901F-D4C303FF13C7}"/>
                </a:ext>
              </a:extLst>
            </p:cNvPr>
            <p:cNvSpPr/>
            <p:nvPr/>
          </p:nvSpPr>
          <p:spPr>
            <a:xfrm>
              <a:off x="8197850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0" name="矩形 136">
              <a:extLst>
                <a:ext uri="{FF2B5EF4-FFF2-40B4-BE49-F238E27FC236}">
                  <a16:creationId xmlns:a16="http://schemas.microsoft.com/office/drawing/2014/main" id="{7E760F3E-96FE-42E5-A7A9-76C7B3DAF28B}"/>
                </a:ext>
              </a:extLst>
            </p:cNvPr>
            <p:cNvSpPr/>
            <p:nvPr/>
          </p:nvSpPr>
          <p:spPr>
            <a:xfrm>
              <a:off x="7894638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1" name="矩形 137">
              <a:extLst>
                <a:ext uri="{FF2B5EF4-FFF2-40B4-BE49-F238E27FC236}">
                  <a16:creationId xmlns:a16="http://schemas.microsoft.com/office/drawing/2014/main" id="{923E7E1D-A078-4A59-8B63-284E3B3DAEF2}"/>
                </a:ext>
              </a:extLst>
            </p:cNvPr>
            <p:cNvSpPr/>
            <p:nvPr/>
          </p:nvSpPr>
          <p:spPr>
            <a:xfrm>
              <a:off x="7580313" y="284638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2" name="矩形 138">
              <a:extLst>
                <a:ext uri="{FF2B5EF4-FFF2-40B4-BE49-F238E27FC236}">
                  <a16:creationId xmlns:a16="http://schemas.microsoft.com/office/drawing/2014/main" id="{5198C266-6A38-4181-8903-EF7D8B97F237}"/>
                </a:ext>
              </a:extLst>
            </p:cNvPr>
            <p:cNvSpPr/>
            <p:nvPr/>
          </p:nvSpPr>
          <p:spPr>
            <a:xfrm>
              <a:off x="7288213" y="284638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3" name="矩形 139">
              <a:extLst>
                <a:ext uri="{FF2B5EF4-FFF2-40B4-BE49-F238E27FC236}">
                  <a16:creationId xmlns:a16="http://schemas.microsoft.com/office/drawing/2014/main" id="{08837C65-C50D-4D44-99EE-2AC79BA1B46B}"/>
                </a:ext>
              </a:extLst>
            </p:cNvPr>
            <p:cNvSpPr/>
            <p:nvPr/>
          </p:nvSpPr>
          <p:spPr>
            <a:xfrm>
              <a:off x="6985000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4" name="矩形 140">
              <a:extLst>
                <a:ext uri="{FF2B5EF4-FFF2-40B4-BE49-F238E27FC236}">
                  <a16:creationId xmlns:a16="http://schemas.microsoft.com/office/drawing/2014/main" id="{3ED386D0-96D6-47DF-9F5D-EF03DE0E0DBB}"/>
                </a:ext>
              </a:extLst>
            </p:cNvPr>
            <p:cNvSpPr/>
            <p:nvPr/>
          </p:nvSpPr>
          <p:spPr>
            <a:xfrm>
              <a:off x="6681788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5" name="矩形 141">
              <a:extLst>
                <a:ext uri="{FF2B5EF4-FFF2-40B4-BE49-F238E27FC236}">
                  <a16:creationId xmlns:a16="http://schemas.microsoft.com/office/drawing/2014/main" id="{47EAF5B5-6981-4F1F-A5F4-DC324F238DE5}"/>
                </a:ext>
              </a:extLst>
            </p:cNvPr>
            <p:cNvSpPr/>
            <p:nvPr/>
          </p:nvSpPr>
          <p:spPr>
            <a:xfrm>
              <a:off x="6378575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6" name="矩形 142">
              <a:extLst>
                <a:ext uri="{FF2B5EF4-FFF2-40B4-BE49-F238E27FC236}">
                  <a16:creationId xmlns:a16="http://schemas.microsoft.com/office/drawing/2014/main" id="{0713ABA7-5D8A-43A9-B8E2-9E28FA5D6FE1}"/>
                </a:ext>
              </a:extLst>
            </p:cNvPr>
            <p:cNvSpPr/>
            <p:nvPr/>
          </p:nvSpPr>
          <p:spPr>
            <a:xfrm>
              <a:off x="6075363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7" name="矩形 143">
              <a:extLst>
                <a:ext uri="{FF2B5EF4-FFF2-40B4-BE49-F238E27FC236}">
                  <a16:creationId xmlns:a16="http://schemas.microsoft.com/office/drawing/2014/main" id="{ED525738-881E-4829-852E-3F1AA357BFE2}"/>
                </a:ext>
              </a:extLst>
            </p:cNvPr>
            <p:cNvSpPr/>
            <p:nvPr/>
          </p:nvSpPr>
          <p:spPr>
            <a:xfrm>
              <a:off x="8501063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8" name="矩形 144">
              <a:extLst>
                <a:ext uri="{FF2B5EF4-FFF2-40B4-BE49-F238E27FC236}">
                  <a16:creationId xmlns:a16="http://schemas.microsoft.com/office/drawing/2014/main" id="{9FF08B3C-51FC-4F60-A1CF-C8261E1AFC66}"/>
                </a:ext>
              </a:extLst>
            </p:cNvPr>
            <p:cNvSpPr/>
            <p:nvPr/>
          </p:nvSpPr>
          <p:spPr>
            <a:xfrm>
              <a:off x="8197850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9" name="矩形 145">
              <a:extLst>
                <a:ext uri="{FF2B5EF4-FFF2-40B4-BE49-F238E27FC236}">
                  <a16:creationId xmlns:a16="http://schemas.microsoft.com/office/drawing/2014/main" id="{158353B1-88D1-4442-9521-D6AC0F6838B2}"/>
                </a:ext>
              </a:extLst>
            </p:cNvPr>
            <p:cNvSpPr/>
            <p:nvPr/>
          </p:nvSpPr>
          <p:spPr>
            <a:xfrm>
              <a:off x="7894638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0" name="矩形 146">
              <a:extLst>
                <a:ext uri="{FF2B5EF4-FFF2-40B4-BE49-F238E27FC236}">
                  <a16:creationId xmlns:a16="http://schemas.microsoft.com/office/drawing/2014/main" id="{9E72032E-D34A-4CEA-8E46-7B30FACFCC9E}"/>
                </a:ext>
              </a:extLst>
            </p:cNvPr>
            <p:cNvSpPr/>
            <p:nvPr/>
          </p:nvSpPr>
          <p:spPr>
            <a:xfrm>
              <a:off x="7580313" y="253841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1" name="矩形 147">
              <a:extLst>
                <a:ext uri="{FF2B5EF4-FFF2-40B4-BE49-F238E27FC236}">
                  <a16:creationId xmlns:a16="http://schemas.microsoft.com/office/drawing/2014/main" id="{AA31C6AA-BD05-40E2-A851-17EBB34D1392}"/>
                </a:ext>
              </a:extLst>
            </p:cNvPr>
            <p:cNvSpPr/>
            <p:nvPr/>
          </p:nvSpPr>
          <p:spPr>
            <a:xfrm>
              <a:off x="7288213" y="253841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2" name="矩形 148">
              <a:extLst>
                <a:ext uri="{FF2B5EF4-FFF2-40B4-BE49-F238E27FC236}">
                  <a16:creationId xmlns:a16="http://schemas.microsoft.com/office/drawing/2014/main" id="{3B41F543-7899-4C38-A78D-7E4F137D02D9}"/>
                </a:ext>
              </a:extLst>
            </p:cNvPr>
            <p:cNvSpPr/>
            <p:nvPr/>
          </p:nvSpPr>
          <p:spPr>
            <a:xfrm>
              <a:off x="6985000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3" name="矩形 149">
              <a:extLst>
                <a:ext uri="{FF2B5EF4-FFF2-40B4-BE49-F238E27FC236}">
                  <a16:creationId xmlns:a16="http://schemas.microsoft.com/office/drawing/2014/main" id="{E47EFB0C-4C53-402E-9A1B-ECCA6D3D3313}"/>
                </a:ext>
              </a:extLst>
            </p:cNvPr>
            <p:cNvSpPr/>
            <p:nvPr/>
          </p:nvSpPr>
          <p:spPr>
            <a:xfrm>
              <a:off x="6681788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4" name="矩形 150">
              <a:extLst>
                <a:ext uri="{FF2B5EF4-FFF2-40B4-BE49-F238E27FC236}">
                  <a16:creationId xmlns:a16="http://schemas.microsoft.com/office/drawing/2014/main" id="{D607C15C-09F4-4344-987F-47D5E1CEFE95}"/>
                </a:ext>
              </a:extLst>
            </p:cNvPr>
            <p:cNvSpPr/>
            <p:nvPr/>
          </p:nvSpPr>
          <p:spPr>
            <a:xfrm>
              <a:off x="6378575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5" name="矩形 151">
              <a:extLst>
                <a:ext uri="{FF2B5EF4-FFF2-40B4-BE49-F238E27FC236}">
                  <a16:creationId xmlns:a16="http://schemas.microsoft.com/office/drawing/2014/main" id="{02303F34-76C7-41AE-8D3C-BAC7476A74F8}"/>
                </a:ext>
              </a:extLst>
            </p:cNvPr>
            <p:cNvSpPr/>
            <p:nvPr/>
          </p:nvSpPr>
          <p:spPr>
            <a:xfrm>
              <a:off x="6075363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6" name="直线 152">
              <a:extLst>
                <a:ext uri="{FF2B5EF4-FFF2-40B4-BE49-F238E27FC236}">
                  <a16:creationId xmlns:a16="http://schemas.microsoft.com/office/drawing/2014/main" id="{E2930A93-E929-45A0-8CC9-27FB354F8F3A}"/>
                </a:ext>
              </a:extLst>
            </p:cNvPr>
            <p:cNvSpPr/>
            <p:nvPr/>
          </p:nvSpPr>
          <p:spPr>
            <a:xfrm>
              <a:off x="6075363" y="2538413"/>
              <a:ext cx="3638550" cy="0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7" name="直线 153">
              <a:extLst>
                <a:ext uri="{FF2B5EF4-FFF2-40B4-BE49-F238E27FC236}">
                  <a16:creationId xmlns:a16="http://schemas.microsoft.com/office/drawing/2014/main" id="{F3EF9049-862A-4B5C-9172-04999C9FB0E1}"/>
                </a:ext>
              </a:extLst>
            </p:cNvPr>
            <p:cNvSpPr/>
            <p:nvPr/>
          </p:nvSpPr>
          <p:spPr>
            <a:xfrm>
              <a:off x="6072609" y="6232736"/>
              <a:ext cx="3638550" cy="0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8" name="直线 154">
              <a:extLst>
                <a:ext uri="{FF2B5EF4-FFF2-40B4-BE49-F238E27FC236}">
                  <a16:creationId xmlns:a16="http://schemas.microsoft.com/office/drawing/2014/main" id="{1933A5E4-D9E4-4F25-A988-252EF641DBBD}"/>
                </a:ext>
              </a:extLst>
            </p:cNvPr>
            <p:cNvSpPr/>
            <p:nvPr/>
          </p:nvSpPr>
          <p:spPr>
            <a:xfrm>
              <a:off x="6075363" y="2538413"/>
              <a:ext cx="0" cy="3686175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9" name="直线 155">
              <a:extLst>
                <a:ext uri="{FF2B5EF4-FFF2-40B4-BE49-F238E27FC236}">
                  <a16:creationId xmlns:a16="http://schemas.microsoft.com/office/drawing/2014/main" id="{0D152C2E-3D11-4DB4-B6FE-643FF0DD6A1C}"/>
                </a:ext>
              </a:extLst>
            </p:cNvPr>
            <p:cNvSpPr/>
            <p:nvPr/>
          </p:nvSpPr>
          <p:spPr>
            <a:xfrm>
              <a:off x="9713913" y="2538413"/>
              <a:ext cx="0" cy="3686175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0" name="直线 156">
              <a:extLst>
                <a:ext uri="{FF2B5EF4-FFF2-40B4-BE49-F238E27FC236}">
                  <a16:creationId xmlns:a16="http://schemas.microsoft.com/office/drawing/2014/main" id="{91CBFF9B-3683-49BB-9D89-E431A204E317}"/>
                </a:ext>
              </a:extLst>
            </p:cNvPr>
            <p:cNvSpPr/>
            <p:nvPr/>
          </p:nvSpPr>
          <p:spPr>
            <a:xfrm>
              <a:off x="6378575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" name="直线 157">
              <a:extLst>
                <a:ext uri="{FF2B5EF4-FFF2-40B4-BE49-F238E27FC236}">
                  <a16:creationId xmlns:a16="http://schemas.microsoft.com/office/drawing/2014/main" id="{D33390EB-6FBF-4D68-B707-5B59E367E7A9}"/>
                </a:ext>
              </a:extLst>
            </p:cNvPr>
            <p:cNvSpPr/>
            <p:nvPr/>
          </p:nvSpPr>
          <p:spPr>
            <a:xfrm>
              <a:off x="668178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" name="直线 158">
              <a:extLst>
                <a:ext uri="{FF2B5EF4-FFF2-40B4-BE49-F238E27FC236}">
                  <a16:creationId xmlns:a16="http://schemas.microsoft.com/office/drawing/2014/main" id="{E9026E19-2A9D-4E3E-A85C-57E5893B9D2B}"/>
                </a:ext>
              </a:extLst>
            </p:cNvPr>
            <p:cNvSpPr/>
            <p:nvPr/>
          </p:nvSpPr>
          <p:spPr>
            <a:xfrm>
              <a:off x="6985000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" name="直线 159">
              <a:extLst>
                <a:ext uri="{FF2B5EF4-FFF2-40B4-BE49-F238E27FC236}">
                  <a16:creationId xmlns:a16="http://schemas.microsoft.com/office/drawing/2014/main" id="{E0FAC90F-5095-4E28-BEE7-70CA3DF31818}"/>
                </a:ext>
              </a:extLst>
            </p:cNvPr>
            <p:cNvSpPr/>
            <p:nvPr/>
          </p:nvSpPr>
          <p:spPr>
            <a:xfrm>
              <a:off x="7288213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" name="直线 160">
              <a:extLst>
                <a:ext uri="{FF2B5EF4-FFF2-40B4-BE49-F238E27FC236}">
                  <a16:creationId xmlns:a16="http://schemas.microsoft.com/office/drawing/2014/main" id="{0B49A704-EC08-4155-94FE-FC5BA081BEFA}"/>
                </a:ext>
              </a:extLst>
            </p:cNvPr>
            <p:cNvSpPr/>
            <p:nvPr/>
          </p:nvSpPr>
          <p:spPr>
            <a:xfrm>
              <a:off x="7580313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5" name="直线 161">
              <a:extLst>
                <a:ext uri="{FF2B5EF4-FFF2-40B4-BE49-F238E27FC236}">
                  <a16:creationId xmlns:a16="http://schemas.microsoft.com/office/drawing/2014/main" id="{E8C8DDA6-8304-445B-9976-1784360EFF56}"/>
                </a:ext>
              </a:extLst>
            </p:cNvPr>
            <p:cNvSpPr/>
            <p:nvPr/>
          </p:nvSpPr>
          <p:spPr>
            <a:xfrm>
              <a:off x="789463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" name="直线 162">
              <a:extLst>
                <a:ext uri="{FF2B5EF4-FFF2-40B4-BE49-F238E27FC236}">
                  <a16:creationId xmlns:a16="http://schemas.microsoft.com/office/drawing/2014/main" id="{3CD1E5E8-088D-4518-932E-474E60CA3517}"/>
                </a:ext>
              </a:extLst>
            </p:cNvPr>
            <p:cNvSpPr/>
            <p:nvPr/>
          </p:nvSpPr>
          <p:spPr>
            <a:xfrm>
              <a:off x="8197850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7" name="直线 163">
              <a:extLst>
                <a:ext uri="{FF2B5EF4-FFF2-40B4-BE49-F238E27FC236}">
                  <a16:creationId xmlns:a16="http://schemas.microsoft.com/office/drawing/2014/main" id="{189A016F-FDED-4CED-A31E-FEE419FF76DA}"/>
                </a:ext>
              </a:extLst>
            </p:cNvPr>
            <p:cNvSpPr/>
            <p:nvPr/>
          </p:nvSpPr>
          <p:spPr>
            <a:xfrm>
              <a:off x="8501063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" name="直线 164">
              <a:extLst>
                <a:ext uri="{FF2B5EF4-FFF2-40B4-BE49-F238E27FC236}">
                  <a16:creationId xmlns:a16="http://schemas.microsoft.com/office/drawing/2014/main" id="{7691260C-4A1A-4C9E-8297-68270BF14C55}"/>
                </a:ext>
              </a:extLst>
            </p:cNvPr>
            <p:cNvSpPr/>
            <p:nvPr/>
          </p:nvSpPr>
          <p:spPr>
            <a:xfrm>
              <a:off x="6075363" y="284638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9" name="直线 165">
              <a:extLst>
                <a:ext uri="{FF2B5EF4-FFF2-40B4-BE49-F238E27FC236}">
                  <a16:creationId xmlns:a16="http://schemas.microsoft.com/office/drawing/2014/main" id="{05E89D1A-56E5-4873-AFC2-D7DAC78CBC70}"/>
                </a:ext>
              </a:extLst>
            </p:cNvPr>
            <p:cNvSpPr/>
            <p:nvPr/>
          </p:nvSpPr>
          <p:spPr>
            <a:xfrm>
              <a:off x="6075363" y="315436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0" name="直线 166">
              <a:extLst>
                <a:ext uri="{FF2B5EF4-FFF2-40B4-BE49-F238E27FC236}">
                  <a16:creationId xmlns:a16="http://schemas.microsoft.com/office/drawing/2014/main" id="{835DC0EE-6AB8-4982-A4DE-9FEC47ED3BEE}"/>
                </a:ext>
              </a:extLst>
            </p:cNvPr>
            <p:cNvSpPr/>
            <p:nvPr/>
          </p:nvSpPr>
          <p:spPr>
            <a:xfrm>
              <a:off x="6075363" y="346233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1" name="直线 167">
              <a:extLst>
                <a:ext uri="{FF2B5EF4-FFF2-40B4-BE49-F238E27FC236}">
                  <a16:creationId xmlns:a16="http://schemas.microsoft.com/office/drawing/2014/main" id="{70B73C04-052E-4328-98E2-75CBF2545BDE}"/>
                </a:ext>
              </a:extLst>
            </p:cNvPr>
            <p:cNvSpPr/>
            <p:nvPr/>
          </p:nvSpPr>
          <p:spPr>
            <a:xfrm>
              <a:off x="6075363" y="377031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2" name="直线 168">
              <a:extLst>
                <a:ext uri="{FF2B5EF4-FFF2-40B4-BE49-F238E27FC236}">
                  <a16:creationId xmlns:a16="http://schemas.microsoft.com/office/drawing/2014/main" id="{F27002BF-E7FE-4034-B4EB-BB0CAAC0C1D1}"/>
                </a:ext>
              </a:extLst>
            </p:cNvPr>
            <p:cNvSpPr/>
            <p:nvPr/>
          </p:nvSpPr>
          <p:spPr>
            <a:xfrm>
              <a:off x="6075363" y="407828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3" name="直线 169">
              <a:extLst>
                <a:ext uri="{FF2B5EF4-FFF2-40B4-BE49-F238E27FC236}">
                  <a16:creationId xmlns:a16="http://schemas.microsoft.com/office/drawing/2014/main" id="{8A58A789-D2FB-4452-A22C-562FB9DC39A9}"/>
                </a:ext>
              </a:extLst>
            </p:cNvPr>
            <p:cNvSpPr/>
            <p:nvPr/>
          </p:nvSpPr>
          <p:spPr>
            <a:xfrm>
              <a:off x="6075363" y="438626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" name="直线 170">
              <a:extLst>
                <a:ext uri="{FF2B5EF4-FFF2-40B4-BE49-F238E27FC236}">
                  <a16:creationId xmlns:a16="http://schemas.microsoft.com/office/drawing/2014/main" id="{6F696007-94CB-4B81-931A-602E3E5DBF7F}"/>
                </a:ext>
              </a:extLst>
            </p:cNvPr>
            <p:cNvSpPr/>
            <p:nvPr/>
          </p:nvSpPr>
          <p:spPr>
            <a:xfrm>
              <a:off x="6075363" y="469423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" name="直线 171">
              <a:extLst>
                <a:ext uri="{FF2B5EF4-FFF2-40B4-BE49-F238E27FC236}">
                  <a16:creationId xmlns:a16="http://schemas.microsoft.com/office/drawing/2014/main" id="{AE022518-0CD3-4227-9381-4EAFE9E0E122}"/>
                </a:ext>
              </a:extLst>
            </p:cNvPr>
            <p:cNvSpPr/>
            <p:nvPr/>
          </p:nvSpPr>
          <p:spPr>
            <a:xfrm>
              <a:off x="6075363" y="500221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6" name="直线 172">
              <a:extLst>
                <a:ext uri="{FF2B5EF4-FFF2-40B4-BE49-F238E27FC236}">
                  <a16:creationId xmlns:a16="http://schemas.microsoft.com/office/drawing/2014/main" id="{03C4B689-DE19-4BD7-AFD3-AF9B20403BA4}"/>
                </a:ext>
              </a:extLst>
            </p:cNvPr>
            <p:cNvSpPr/>
            <p:nvPr/>
          </p:nvSpPr>
          <p:spPr>
            <a:xfrm>
              <a:off x="6075363" y="531018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7" name="直线 173">
              <a:extLst>
                <a:ext uri="{FF2B5EF4-FFF2-40B4-BE49-F238E27FC236}">
                  <a16:creationId xmlns:a16="http://schemas.microsoft.com/office/drawing/2014/main" id="{C0766968-FCA5-47AE-AA0F-FDC1948A2C2F}"/>
                </a:ext>
              </a:extLst>
            </p:cNvPr>
            <p:cNvSpPr/>
            <p:nvPr/>
          </p:nvSpPr>
          <p:spPr>
            <a:xfrm>
              <a:off x="6075363" y="561816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8" name="直线 174">
              <a:extLst>
                <a:ext uri="{FF2B5EF4-FFF2-40B4-BE49-F238E27FC236}">
                  <a16:creationId xmlns:a16="http://schemas.microsoft.com/office/drawing/2014/main" id="{34BD606A-3814-4A27-BD9B-BB0151731922}"/>
                </a:ext>
              </a:extLst>
            </p:cNvPr>
            <p:cNvSpPr/>
            <p:nvPr/>
          </p:nvSpPr>
          <p:spPr>
            <a:xfrm>
              <a:off x="6075363" y="592613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9" name="直线 175">
              <a:extLst>
                <a:ext uri="{FF2B5EF4-FFF2-40B4-BE49-F238E27FC236}">
                  <a16:creationId xmlns:a16="http://schemas.microsoft.com/office/drawing/2014/main" id="{875DBFB3-B29D-4857-BA85-373AFBFD096A}"/>
                </a:ext>
              </a:extLst>
            </p:cNvPr>
            <p:cNvSpPr/>
            <p:nvPr/>
          </p:nvSpPr>
          <p:spPr>
            <a:xfrm>
              <a:off x="8804275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" name="直线 176">
              <a:extLst>
                <a:ext uri="{FF2B5EF4-FFF2-40B4-BE49-F238E27FC236}">
                  <a16:creationId xmlns:a16="http://schemas.microsoft.com/office/drawing/2014/main" id="{0BD9031A-026F-4CF9-8268-0F0F370AB88B}"/>
                </a:ext>
              </a:extLst>
            </p:cNvPr>
            <p:cNvSpPr/>
            <p:nvPr/>
          </p:nvSpPr>
          <p:spPr>
            <a:xfrm>
              <a:off x="910748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1" name="直线 177">
              <a:extLst>
                <a:ext uri="{FF2B5EF4-FFF2-40B4-BE49-F238E27FC236}">
                  <a16:creationId xmlns:a16="http://schemas.microsoft.com/office/drawing/2014/main" id="{8884D088-ED3C-4A2F-B20B-653C681A9DC9}"/>
                </a:ext>
              </a:extLst>
            </p:cNvPr>
            <p:cNvSpPr/>
            <p:nvPr/>
          </p:nvSpPr>
          <p:spPr>
            <a:xfrm>
              <a:off x="938053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2" name="文本框 178">
              <a:extLst>
                <a:ext uri="{FF2B5EF4-FFF2-40B4-BE49-F238E27FC236}">
                  <a16:creationId xmlns:a16="http://schemas.microsoft.com/office/drawing/2014/main" id="{BB84B56D-7FAE-458F-B0BE-FAB1423D6C45}"/>
                </a:ext>
              </a:extLst>
            </p:cNvPr>
            <p:cNvSpPr txBox="1"/>
            <p:nvPr/>
          </p:nvSpPr>
          <p:spPr>
            <a:xfrm>
              <a:off x="8061325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183" name="文本框 179">
              <a:extLst>
                <a:ext uri="{FF2B5EF4-FFF2-40B4-BE49-F238E27FC236}">
                  <a16:creationId xmlns:a16="http://schemas.microsoft.com/office/drawing/2014/main" id="{682CA968-A617-4658-87BF-6C93A00A0338}"/>
                </a:ext>
              </a:extLst>
            </p:cNvPr>
            <p:cNvSpPr txBox="1"/>
            <p:nvPr/>
          </p:nvSpPr>
          <p:spPr>
            <a:xfrm>
              <a:off x="8362950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</a:p>
          </p:txBody>
        </p:sp>
        <p:sp>
          <p:nvSpPr>
            <p:cNvPr id="184" name="文本框 180">
              <a:extLst>
                <a:ext uri="{FF2B5EF4-FFF2-40B4-BE49-F238E27FC236}">
                  <a16:creationId xmlns:a16="http://schemas.microsoft.com/office/drawing/2014/main" id="{6781EC0E-ACEB-48AF-A864-810ECEA9725B}"/>
                </a:ext>
              </a:extLst>
            </p:cNvPr>
            <p:cNvSpPr txBox="1"/>
            <p:nvPr/>
          </p:nvSpPr>
          <p:spPr>
            <a:xfrm>
              <a:off x="8666163" y="43370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185" name="文本框 181">
              <a:extLst>
                <a:ext uri="{FF2B5EF4-FFF2-40B4-BE49-F238E27FC236}">
                  <a16:creationId xmlns:a16="http://schemas.microsoft.com/office/drawing/2014/main" id="{68218CE8-3C1D-406E-BBBB-8A04EA3830DC}"/>
                </a:ext>
              </a:extLst>
            </p:cNvPr>
            <p:cNvSpPr txBox="1"/>
            <p:nvPr/>
          </p:nvSpPr>
          <p:spPr>
            <a:xfrm>
              <a:off x="8955088" y="43370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4</a:t>
              </a:r>
            </a:p>
          </p:txBody>
        </p:sp>
        <p:sp>
          <p:nvSpPr>
            <p:cNvPr id="186" name="文本框 182">
              <a:extLst>
                <a:ext uri="{FF2B5EF4-FFF2-40B4-BE49-F238E27FC236}">
                  <a16:creationId xmlns:a16="http://schemas.microsoft.com/office/drawing/2014/main" id="{84B686D5-FF32-4E7B-AF13-1503784F64FC}"/>
                </a:ext>
              </a:extLst>
            </p:cNvPr>
            <p:cNvSpPr txBox="1"/>
            <p:nvPr/>
          </p:nvSpPr>
          <p:spPr>
            <a:xfrm>
              <a:off x="9291638" y="43370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5</a:t>
              </a:r>
            </a:p>
          </p:txBody>
        </p:sp>
        <p:sp>
          <p:nvSpPr>
            <p:cNvPr id="187" name="文本框 183">
              <a:extLst>
                <a:ext uri="{FF2B5EF4-FFF2-40B4-BE49-F238E27FC236}">
                  <a16:creationId xmlns:a16="http://schemas.microsoft.com/office/drawing/2014/main" id="{48C58813-91CE-4F77-9A38-346390F2E630}"/>
                </a:ext>
              </a:extLst>
            </p:cNvPr>
            <p:cNvSpPr txBox="1"/>
            <p:nvPr/>
          </p:nvSpPr>
          <p:spPr>
            <a:xfrm>
              <a:off x="9604375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6</a:t>
              </a:r>
            </a:p>
          </p:txBody>
        </p:sp>
        <p:sp>
          <p:nvSpPr>
            <p:cNvPr id="188" name="文本框 184">
              <a:extLst>
                <a:ext uri="{FF2B5EF4-FFF2-40B4-BE49-F238E27FC236}">
                  <a16:creationId xmlns:a16="http://schemas.microsoft.com/office/drawing/2014/main" id="{64F793F0-CA0F-4521-9C0C-E8ADAD297DB5}"/>
                </a:ext>
              </a:extLst>
            </p:cNvPr>
            <p:cNvSpPr txBox="1"/>
            <p:nvPr/>
          </p:nvSpPr>
          <p:spPr>
            <a:xfrm>
              <a:off x="7416800" y="4322763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-1</a:t>
              </a:r>
            </a:p>
          </p:txBody>
        </p:sp>
        <p:sp>
          <p:nvSpPr>
            <p:cNvPr id="189" name="文本框 185">
              <a:extLst>
                <a:ext uri="{FF2B5EF4-FFF2-40B4-BE49-F238E27FC236}">
                  <a16:creationId xmlns:a16="http://schemas.microsoft.com/office/drawing/2014/main" id="{344DE2BA-49EC-4C8E-A600-8CDB98408959}"/>
                </a:ext>
              </a:extLst>
            </p:cNvPr>
            <p:cNvSpPr txBox="1"/>
            <p:nvPr/>
          </p:nvSpPr>
          <p:spPr>
            <a:xfrm>
              <a:off x="6826250" y="4322763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-3</a:t>
              </a:r>
            </a:p>
          </p:txBody>
        </p:sp>
        <p:sp>
          <p:nvSpPr>
            <p:cNvPr id="190" name="文本框 186">
              <a:extLst>
                <a:ext uri="{FF2B5EF4-FFF2-40B4-BE49-F238E27FC236}">
                  <a16:creationId xmlns:a16="http://schemas.microsoft.com/office/drawing/2014/main" id="{47940DBC-6A6C-4C8F-B3B4-EC8218862A3A}"/>
                </a:ext>
              </a:extLst>
            </p:cNvPr>
            <p:cNvSpPr txBox="1"/>
            <p:nvPr/>
          </p:nvSpPr>
          <p:spPr>
            <a:xfrm>
              <a:off x="7127875" y="4322763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-2</a:t>
              </a:r>
            </a:p>
          </p:txBody>
        </p:sp>
        <p:sp>
          <p:nvSpPr>
            <p:cNvPr id="191" name="文本框 187">
              <a:extLst>
                <a:ext uri="{FF2B5EF4-FFF2-40B4-BE49-F238E27FC236}">
                  <a16:creationId xmlns:a16="http://schemas.microsoft.com/office/drawing/2014/main" id="{540CB3EB-D458-415F-B579-3FA875CD64BB}"/>
                </a:ext>
              </a:extLst>
            </p:cNvPr>
            <p:cNvSpPr txBox="1"/>
            <p:nvPr/>
          </p:nvSpPr>
          <p:spPr>
            <a:xfrm>
              <a:off x="6524625" y="4322763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-4</a:t>
              </a:r>
            </a:p>
          </p:txBody>
        </p:sp>
        <p:sp>
          <p:nvSpPr>
            <p:cNvPr id="192" name="文本框 188">
              <a:extLst>
                <a:ext uri="{FF2B5EF4-FFF2-40B4-BE49-F238E27FC236}">
                  <a16:creationId xmlns:a16="http://schemas.microsoft.com/office/drawing/2014/main" id="{FC95B792-5683-4A11-8518-12231733082D}"/>
                </a:ext>
              </a:extLst>
            </p:cNvPr>
            <p:cNvSpPr txBox="1"/>
            <p:nvPr/>
          </p:nvSpPr>
          <p:spPr>
            <a:xfrm>
              <a:off x="6197600" y="4322763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-5</a:t>
              </a:r>
            </a:p>
          </p:txBody>
        </p:sp>
        <p:sp>
          <p:nvSpPr>
            <p:cNvPr id="193" name="文本框 189">
              <a:extLst>
                <a:ext uri="{FF2B5EF4-FFF2-40B4-BE49-F238E27FC236}">
                  <a16:creationId xmlns:a16="http://schemas.microsoft.com/office/drawing/2014/main" id="{9C0856DA-CD56-4DC0-BF90-80A9A6E80B63}"/>
                </a:ext>
              </a:extLst>
            </p:cNvPr>
            <p:cNvSpPr txBox="1"/>
            <p:nvPr/>
          </p:nvSpPr>
          <p:spPr>
            <a:xfrm>
              <a:off x="7699375" y="3940175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194" name="文本框 190">
              <a:extLst>
                <a:ext uri="{FF2B5EF4-FFF2-40B4-BE49-F238E27FC236}">
                  <a16:creationId xmlns:a16="http://schemas.microsoft.com/office/drawing/2014/main" id="{A402F2FB-730B-43B5-9C59-CB3802224CCA}"/>
                </a:ext>
              </a:extLst>
            </p:cNvPr>
            <p:cNvSpPr txBox="1"/>
            <p:nvPr/>
          </p:nvSpPr>
          <p:spPr>
            <a:xfrm>
              <a:off x="7685088" y="36258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</a:p>
          </p:txBody>
        </p:sp>
        <p:sp>
          <p:nvSpPr>
            <p:cNvPr id="195" name="文本框 191">
              <a:extLst>
                <a:ext uri="{FF2B5EF4-FFF2-40B4-BE49-F238E27FC236}">
                  <a16:creationId xmlns:a16="http://schemas.microsoft.com/office/drawing/2014/main" id="{F576E5E9-1D95-4D3D-BCB5-4CB54F51BACE}"/>
                </a:ext>
              </a:extLst>
            </p:cNvPr>
            <p:cNvSpPr txBox="1"/>
            <p:nvPr/>
          </p:nvSpPr>
          <p:spPr>
            <a:xfrm>
              <a:off x="7685088" y="3309938"/>
              <a:ext cx="2952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196" name="文本框 192">
              <a:extLst>
                <a:ext uri="{FF2B5EF4-FFF2-40B4-BE49-F238E27FC236}">
                  <a16:creationId xmlns:a16="http://schemas.microsoft.com/office/drawing/2014/main" id="{6E31839A-2CD3-45FA-8010-0CC0048FD77C}"/>
                </a:ext>
              </a:extLst>
            </p:cNvPr>
            <p:cNvSpPr txBox="1"/>
            <p:nvPr/>
          </p:nvSpPr>
          <p:spPr>
            <a:xfrm>
              <a:off x="7685088" y="299720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4</a:t>
              </a:r>
            </a:p>
          </p:txBody>
        </p:sp>
        <p:sp>
          <p:nvSpPr>
            <p:cNvPr id="197" name="文本框 193">
              <a:extLst>
                <a:ext uri="{FF2B5EF4-FFF2-40B4-BE49-F238E27FC236}">
                  <a16:creationId xmlns:a16="http://schemas.microsoft.com/office/drawing/2014/main" id="{F0C6D2F5-9327-488F-A780-7CD4866ADF4F}"/>
                </a:ext>
              </a:extLst>
            </p:cNvPr>
            <p:cNvSpPr txBox="1"/>
            <p:nvPr/>
          </p:nvSpPr>
          <p:spPr>
            <a:xfrm>
              <a:off x="7669213" y="4498975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-1</a:t>
              </a:r>
            </a:p>
          </p:txBody>
        </p:sp>
        <p:sp>
          <p:nvSpPr>
            <p:cNvPr id="198" name="文本框 194">
              <a:extLst>
                <a:ext uri="{FF2B5EF4-FFF2-40B4-BE49-F238E27FC236}">
                  <a16:creationId xmlns:a16="http://schemas.microsoft.com/office/drawing/2014/main" id="{5EDC79F5-634F-4BCF-8B31-8F88830115EF}"/>
                </a:ext>
              </a:extLst>
            </p:cNvPr>
            <p:cNvSpPr txBox="1"/>
            <p:nvPr/>
          </p:nvSpPr>
          <p:spPr>
            <a:xfrm>
              <a:off x="7639050" y="4814888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-2</a:t>
              </a:r>
            </a:p>
          </p:txBody>
        </p:sp>
        <p:sp>
          <p:nvSpPr>
            <p:cNvPr id="199" name="文本框 195">
              <a:extLst>
                <a:ext uri="{FF2B5EF4-FFF2-40B4-BE49-F238E27FC236}">
                  <a16:creationId xmlns:a16="http://schemas.microsoft.com/office/drawing/2014/main" id="{B6642E66-7FB6-4C2E-9CB7-209B984893AB}"/>
                </a:ext>
              </a:extLst>
            </p:cNvPr>
            <p:cNvSpPr txBox="1"/>
            <p:nvPr/>
          </p:nvSpPr>
          <p:spPr>
            <a:xfrm>
              <a:off x="7653338" y="5113338"/>
              <a:ext cx="3730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-3</a:t>
              </a:r>
            </a:p>
          </p:txBody>
        </p:sp>
        <p:sp>
          <p:nvSpPr>
            <p:cNvPr id="200" name="文本框 196">
              <a:extLst>
                <a:ext uri="{FF2B5EF4-FFF2-40B4-BE49-F238E27FC236}">
                  <a16:creationId xmlns:a16="http://schemas.microsoft.com/office/drawing/2014/main" id="{4E1BF739-7F1D-4A55-9D66-BC38E6BF60A7}"/>
                </a:ext>
              </a:extLst>
            </p:cNvPr>
            <p:cNvSpPr txBox="1"/>
            <p:nvPr/>
          </p:nvSpPr>
          <p:spPr>
            <a:xfrm>
              <a:off x="7640638" y="5432425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-4</a:t>
              </a:r>
            </a:p>
          </p:txBody>
        </p:sp>
        <p:sp>
          <p:nvSpPr>
            <p:cNvPr id="201" name="文本框 197">
              <a:extLst>
                <a:ext uri="{FF2B5EF4-FFF2-40B4-BE49-F238E27FC236}">
                  <a16:creationId xmlns:a16="http://schemas.microsoft.com/office/drawing/2014/main" id="{CA5D9427-17B6-441E-99FB-D0D01B3BC1B4}"/>
                </a:ext>
              </a:extLst>
            </p:cNvPr>
            <p:cNvSpPr txBox="1"/>
            <p:nvPr/>
          </p:nvSpPr>
          <p:spPr>
            <a:xfrm>
              <a:off x="7820025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</a:t>
              </a:r>
            </a:p>
          </p:txBody>
        </p:sp>
        <p:sp>
          <p:nvSpPr>
            <p:cNvPr id="202" name="直线 198">
              <a:extLst>
                <a:ext uri="{FF2B5EF4-FFF2-40B4-BE49-F238E27FC236}">
                  <a16:creationId xmlns:a16="http://schemas.microsoft.com/office/drawing/2014/main" id="{BF9CA70B-E75D-48CF-878A-769C6AB8F60E}"/>
                </a:ext>
              </a:extLst>
            </p:cNvPr>
            <p:cNvSpPr/>
            <p:nvPr/>
          </p:nvSpPr>
          <p:spPr>
            <a:xfrm>
              <a:off x="6061075" y="4381500"/>
              <a:ext cx="3816350" cy="0"/>
            </a:xfrm>
            <a:prstGeom prst="line">
              <a:avLst/>
            </a:prstGeom>
            <a:ln w="19050" cap="flat" cmpd="sng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3" name="文本框 199">
              <a:extLst>
                <a:ext uri="{FF2B5EF4-FFF2-40B4-BE49-F238E27FC236}">
                  <a16:creationId xmlns:a16="http://schemas.microsoft.com/office/drawing/2014/main" id="{1B820D68-F0FD-4E07-9046-D558319B9285}"/>
                </a:ext>
              </a:extLst>
            </p:cNvPr>
            <p:cNvSpPr txBox="1"/>
            <p:nvPr/>
          </p:nvSpPr>
          <p:spPr>
            <a:xfrm>
              <a:off x="7645400" y="6053138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-6</a:t>
              </a:r>
            </a:p>
          </p:txBody>
        </p:sp>
        <p:sp>
          <p:nvSpPr>
            <p:cNvPr id="204" name="文本框 200">
              <a:extLst>
                <a:ext uri="{FF2B5EF4-FFF2-40B4-BE49-F238E27FC236}">
                  <a16:creationId xmlns:a16="http://schemas.microsoft.com/office/drawing/2014/main" id="{F514878B-544B-4569-9B02-0ED0B8F20D23}"/>
                </a:ext>
              </a:extLst>
            </p:cNvPr>
            <p:cNvSpPr txBox="1"/>
            <p:nvPr/>
          </p:nvSpPr>
          <p:spPr>
            <a:xfrm>
              <a:off x="7646988" y="5719763"/>
              <a:ext cx="3730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-5</a:t>
              </a:r>
            </a:p>
          </p:txBody>
        </p:sp>
        <p:sp>
          <p:nvSpPr>
            <p:cNvPr id="205" name="文本框 201">
              <a:extLst>
                <a:ext uri="{FF2B5EF4-FFF2-40B4-BE49-F238E27FC236}">
                  <a16:creationId xmlns:a16="http://schemas.microsoft.com/office/drawing/2014/main" id="{D1496BBC-4A92-4262-A0C2-99209DC8FA95}"/>
                </a:ext>
              </a:extLst>
            </p:cNvPr>
            <p:cNvSpPr txBox="1"/>
            <p:nvPr/>
          </p:nvSpPr>
          <p:spPr>
            <a:xfrm>
              <a:off x="7686675" y="2682875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5</a:t>
              </a:r>
            </a:p>
          </p:txBody>
        </p:sp>
        <p:sp>
          <p:nvSpPr>
            <p:cNvPr id="206" name="文本框 202">
              <a:extLst>
                <a:ext uri="{FF2B5EF4-FFF2-40B4-BE49-F238E27FC236}">
                  <a16:creationId xmlns:a16="http://schemas.microsoft.com/office/drawing/2014/main" id="{A5CB83F5-2ADF-423E-BB99-4B9B902055DD}"/>
                </a:ext>
              </a:extLst>
            </p:cNvPr>
            <p:cNvSpPr txBox="1"/>
            <p:nvPr/>
          </p:nvSpPr>
          <p:spPr>
            <a:xfrm>
              <a:off x="7686675" y="2366963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6</a:t>
              </a:r>
            </a:p>
          </p:txBody>
        </p:sp>
        <p:sp>
          <p:nvSpPr>
            <p:cNvPr id="207" name="文本框 203">
              <a:extLst>
                <a:ext uri="{FF2B5EF4-FFF2-40B4-BE49-F238E27FC236}">
                  <a16:creationId xmlns:a16="http://schemas.microsoft.com/office/drawing/2014/main" id="{8C2D9ED9-F0DF-43AA-9C90-90B693923FB5}"/>
                </a:ext>
              </a:extLst>
            </p:cNvPr>
            <p:cNvSpPr txBox="1"/>
            <p:nvPr/>
          </p:nvSpPr>
          <p:spPr>
            <a:xfrm>
              <a:off x="9699625" y="4096115"/>
              <a:ext cx="287337" cy="3000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3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x</a:t>
              </a:r>
            </a:p>
          </p:txBody>
        </p:sp>
        <p:sp>
          <p:nvSpPr>
            <p:cNvPr id="208" name="直线 300">
              <a:extLst>
                <a:ext uri="{FF2B5EF4-FFF2-40B4-BE49-F238E27FC236}">
                  <a16:creationId xmlns:a16="http://schemas.microsoft.com/office/drawing/2014/main" id="{16020124-16AA-4F32-BA80-B4F03BDA856D}"/>
                </a:ext>
              </a:extLst>
            </p:cNvPr>
            <p:cNvSpPr/>
            <p:nvPr/>
          </p:nvSpPr>
          <p:spPr>
            <a:xfrm flipH="1" flipV="1">
              <a:off x="7885113" y="2166938"/>
              <a:ext cx="0" cy="4038600"/>
            </a:xfrm>
            <a:prstGeom prst="line">
              <a:avLst/>
            </a:prstGeom>
            <a:ln w="9525" cap="flat" cmpd="sng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" name="文本框 301">
              <a:extLst>
                <a:ext uri="{FF2B5EF4-FFF2-40B4-BE49-F238E27FC236}">
                  <a16:creationId xmlns:a16="http://schemas.microsoft.com/office/drawing/2014/main" id="{60FC39E0-D88A-4074-AFCA-E78655DAAB3E}"/>
                </a:ext>
              </a:extLst>
            </p:cNvPr>
            <p:cNvSpPr txBox="1"/>
            <p:nvPr/>
          </p:nvSpPr>
          <p:spPr>
            <a:xfrm>
              <a:off x="8037513" y="2014538"/>
              <a:ext cx="287337" cy="3000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3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y</a:t>
              </a:r>
            </a:p>
          </p:txBody>
        </p:sp>
      </p:grpSp>
      <p:sp>
        <p:nvSpPr>
          <p:cNvPr id="210" name="椭圆 209">
            <a:extLst>
              <a:ext uri="{FF2B5EF4-FFF2-40B4-BE49-F238E27FC236}">
                <a16:creationId xmlns:a16="http://schemas.microsoft.com/office/drawing/2014/main" id="{943DC482-38B9-4F57-9346-0C16715983EA}"/>
              </a:ext>
            </a:extLst>
          </p:cNvPr>
          <p:cNvSpPr/>
          <p:nvPr/>
        </p:nvSpPr>
        <p:spPr>
          <a:xfrm>
            <a:off x="9483494" y="2276633"/>
            <a:ext cx="53788" cy="61616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:a16="http://schemas.microsoft.com/office/drawing/2014/main" id="{83D403DF-361B-4E06-A95E-AB66AB842C86}"/>
              </a:ext>
            </a:extLst>
          </p:cNvPr>
          <p:cNvSpPr/>
          <p:nvPr/>
        </p:nvSpPr>
        <p:spPr>
          <a:xfrm>
            <a:off x="9458712" y="1908711"/>
            <a:ext cx="9156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A(2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6)</a:t>
            </a:r>
            <a:endParaRPr lang="zh-CN" altLang="en-US" sz="1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12" name="任意多边形: 形状 211">
            <a:extLst>
              <a:ext uri="{FF2B5EF4-FFF2-40B4-BE49-F238E27FC236}">
                <a16:creationId xmlns:a16="http://schemas.microsoft.com/office/drawing/2014/main" id="{1481B4C6-3C58-4701-9D05-D24F371A1CE2}"/>
              </a:ext>
            </a:extLst>
          </p:cNvPr>
          <p:cNvSpPr/>
          <p:nvPr/>
        </p:nvSpPr>
        <p:spPr>
          <a:xfrm>
            <a:off x="9484250" y="2066976"/>
            <a:ext cx="1513691" cy="1527952"/>
          </a:xfrm>
          <a:custGeom>
            <a:avLst/>
            <a:gdLst>
              <a:gd name="connsiteX0" fmla="*/ 21067 w 1513691"/>
              <a:gd name="connsiteY0" fmla="*/ 0 h 1527952"/>
              <a:gd name="connsiteX1" fmla="*/ 34514 w 1513691"/>
              <a:gd name="connsiteY1" fmla="*/ 248770 h 1527952"/>
              <a:gd name="connsiteX2" fmla="*/ 343796 w 1513691"/>
              <a:gd name="connsiteY2" fmla="*/ 867335 h 1527952"/>
              <a:gd name="connsiteX3" fmla="*/ 639632 w 1513691"/>
              <a:gd name="connsiteY3" fmla="*/ 1169894 h 1527952"/>
              <a:gd name="connsiteX4" fmla="*/ 1264920 w 1513691"/>
              <a:gd name="connsiteY4" fmla="*/ 1492623 h 1527952"/>
              <a:gd name="connsiteX5" fmla="*/ 1513691 w 1513691"/>
              <a:gd name="connsiteY5" fmla="*/ 1519517 h 1527952"/>
              <a:gd name="connsiteX6" fmla="*/ 1513691 w 1513691"/>
              <a:gd name="connsiteY6" fmla="*/ 1519517 h 152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3691" h="1527952">
                <a:moveTo>
                  <a:pt x="21067" y="0"/>
                </a:moveTo>
                <a:cubicBezTo>
                  <a:pt x="896" y="52107"/>
                  <a:pt x="-19274" y="104214"/>
                  <a:pt x="34514" y="248770"/>
                </a:cubicBezTo>
                <a:cubicBezTo>
                  <a:pt x="88302" y="393326"/>
                  <a:pt x="242943" y="713814"/>
                  <a:pt x="343796" y="867335"/>
                </a:cubicBezTo>
                <a:cubicBezTo>
                  <a:pt x="444649" y="1020856"/>
                  <a:pt x="486111" y="1065679"/>
                  <a:pt x="639632" y="1169894"/>
                </a:cubicBezTo>
                <a:cubicBezTo>
                  <a:pt x="793153" y="1274109"/>
                  <a:pt x="1119244" y="1434353"/>
                  <a:pt x="1264920" y="1492623"/>
                </a:cubicBezTo>
                <a:cubicBezTo>
                  <a:pt x="1410596" y="1550893"/>
                  <a:pt x="1513691" y="1519517"/>
                  <a:pt x="1513691" y="1519517"/>
                </a:cubicBezTo>
                <a:lnTo>
                  <a:pt x="1513691" y="1519517"/>
                </a:lnTo>
              </a:path>
            </a:pathLst>
          </a:custGeom>
          <a:noFill/>
          <a:ln w="25400" cap="flat" cmpd="sng" algn="ctr">
            <a:solidFill>
              <a:srgbClr val="50742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3" name="文本框 212">
                <a:extLst>
                  <a:ext uri="{FF2B5EF4-FFF2-40B4-BE49-F238E27FC236}">
                    <a16:creationId xmlns:a16="http://schemas.microsoft.com/office/drawing/2014/main" id="{6CDA9488-0B99-4A84-9505-1E317A41F486}"/>
                  </a:ext>
                </a:extLst>
              </p:cNvPr>
              <p:cNvSpPr txBox="1"/>
              <p:nvPr/>
            </p:nvSpPr>
            <p:spPr>
              <a:xfrm>
                <a:off x="1156004" y="3093431"/>
                <a:ext cx="3958475" cy="2424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）将点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三点的坐标带入到反比例函数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altLang="zh-CN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中得，</a:t>
                </a:r>
                <a:endParaRPr lang="en-US" altLang="zh-CN" sz="16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点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                3× 4 = 12 = k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点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  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（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- 2.5 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×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（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- 4.8 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12 = k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点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                 2×  5 = 10 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≠ 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k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所以，三个点中只有点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在函数图像上</a:t>
                </a:r>
                <a:endParaRPr lang="en-US" altLang="zh-CN" sz="16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213" name="文本框 212">
                <a:extLst>
                  <a:ext uri="{FF2B5EF4-FFF2-40B4-BE49-F238E27FC236}">
                    <a16:creationId xmlns:a16="http://schemas.microsoft.com/office/drawing/2014/main" id="{6CDA9488-0B99-4A84-9505-1E317A41F4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004" y="3093431"/>
                <a:ext cx="3958475" cy="2424318"/>
              </a:xfrm>
              <a:prstGeom prst="rect">
                <a:avLst/>
              </a:prstGeom>
              <a:blipFill>
                <a:blip r:embed="rId3"/>
                <a:stretch>
                  <a:fillRect l="-924" b="-22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951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A6A7DE52-20EB-4838-88E3-BF29B3428296}"/>
              </a:ext>
            </a:extLst>
          </p:cNvPr>
          <p:cNvGrpSpPr/>
          <p:nvPr/>
        </p:nvGrpSpPr>
        <p:grpSpPr>
          <a:xfrm>
            <a:off x="210705" y="105395"/>
            <a:ext cx="2655450" cy="865006"/>
            <a:chOff x="210705" y="105395"/>
            <a:chExt cx="2655450" cy="865006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63FFF29B-7877-44E6-9DAB-672C9FD9B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FBFDB10B-9EEF-439A-A26E-7B3F30E47558}"/>
                </a:ext>
              </a:extLst>
            </p:cNvPr>
            <p:cNvSpPr txBox="1"/>
            <p:nvPr/>
          </p:nvSpPr>
          <p:spPr>
            <a:xfrm>
              <a:off x="1142606" y="296288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观察与思考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2EBC62D-CA43-4A76-B512-5E18F239E3C9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BFDB510D-827A-4347-BD12-15B1D09E161E}"/>
                  </a:ext>
                </a:extLst>
              </p:cNvPr>
              <p:cNvSpPr/>
              <p:nvPr/>
            </p:nvSpPr>
            <p:spPr>
              <a:xfrm>
                <a:off x="1142606" y="1647729"/>
                <a:ext cx="5824674" cy="13310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如图，它是反比例函数</a:t>
                </a:r>
                <a:r>
                  <a:rPr lang="en-US" altLang="zh-CN" sz="16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altLang="zh-CN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zh-CN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图象的一支，根据图象，回答下列问题：</a:t>
                </a:r>
                <a:endParaRPr lang="en-US" altLang="zh-CN" sz="1600" b="1" dirty="0">
                  <a:solidFill>
                    <a:srgbClr val="50742F">
                      <a:lumMod val="50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）图象的另一支位于哪个象限？常数</a:t>
                </a:r>
                <a:r>
                  <a:rPr lang="en-US" altLang="zh-CN" sz="1600" b="1" i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m</a:t>
                </a: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的取值范围是什么？　　</a:t>
                </a:r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BFDB510D-827A-4347-BD12-15B1D09E16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606" y="1647729"/>
                <a:ext cx="5824674" cy="1331070"/>
              </a:xfrm>
              <a:prstGeom prst="rect">
                <a:avLst/>
              </a:prstGeom>
              <a:blipFill>
                <a:blip r:embed="rId3"/>
                <a:stretch>
                  <a:fillRect l="-523" b="-50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组合 7">
            <a:extLst>
              <a:ext uri="{FF2B5EF4-FFF2-40B4-BE49-F238E27FC236}">
                <a16:creationId xmlns:a16="http://schemas.microsoft.com/office/drawing/2014/main" id="{C45FBAFC-B05E-49E8-9647-21F288424D5D}"/>
              </a:ext>
            </a:extLst>
          </p:cNvPr>
          <p:cNvGrpSpPr/>
          <p:nvPr/>
        </p:nvGrpSpPr>
        <p:grpSpPr>
          <a:xfrm>
            <a:off x="7339584" y="1496254"/>
            <a:ext cx="3913188" cy="4317780"/>
            <a:chOff x="6061075" y="2014538"/>
            <a:chExt cx="3913188" cy="4317780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FF227F52-D3FD-4EE9-85A4-4B8B64808A0C}"/>
                </a:ext>
              </a:extLst>
            </p:cNvPr>
            <p:cNvSpPr/>
            <p:nvPr/>
          </p:nvSpPr>
          <p:spPr>
            <a:xfrm>
              <a:off x="9380538" y="5926138"/>
              <a:ext cx="333375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77AAE6BD-9FE0-4055-BA6B-EF101032402F}"/>
                </a:ext>
              </a:extLst>
            </p:cNvPr>
            <p:cNvSpPr/>
            <p:nvPr/>
          </p:nvSpPr>
          <p:spPr>
            <a:xfrm>
              <a:off x="9380538" y="561816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" name="矩形 10">
              <a:extLst>
                <a:ext uri="{FF2B5EF4-FFF2-40B4-BE49-F238E27FC236}">
                  <a16:creationId xmlns:a16="http://schemas.microsoft.com/office/drawing/2014/main" id="{350FD90C-63F7-4DA7-8C13-A868CEB6C376}"/>
                </a:ext>
              </a:extLst>
            </p:cNvPr>
            <p:cNvSpPr/>
            <p:nvPr/>
          </p:nvSpPr>
          <p:spPr>
            <a:xfrm>
              <a:off x="9380538" y="531018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" name="矩形 11">
              <a:extLst>
                <a:ext uri="{FF2B5EF4-FFF2-40B4-BE49-F238E27FC236}">
                  <a16:creationId xmlns:a16="http://schemas.microsoft.com/office/drawing/2014/main" id="{44A68991-10FD-4AD0-9673-B4F4138168A4}"/>
                </a:ext>
              </a:extLst>
            </p:cNvPr>
            <p:cNvSpPr/>
            <p:nvPr/>
          </p:nvSpPr>
          <p:spPr>
            <a:xfrm>
              <a:off x="9380538" y="500221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6" name="矩形 12">
              <a:extLst>
                <a:ext uri="{FF2B5EF4-FFF2-40B4-BE49-F238E27FC236}">
                  <a16:creationId xmlns:a16="http://schemas.microsoft.com/office/drawing/2014/main" id="{838A0ABA-2EF1-4D50-9070-16C17F1D8A51}"/>
                </a:ext>
              </a:extLst>
            </p:cNvPr>
            <p:cNvSpPr/>
            <p:nvPr/>
          </p:nvSpPr>
          <p:spPr>
            <a:xfrm>
              <a:off x="9380538" y="469423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7" name="矩形 13">
              <a:extLst>
                <a:ext uri="{FF2B5EF4-FFF2-40B4-BE49-F238E27FC236}">
                  <a16:creationId xmlns:a16="http://schemas.microsoft.com/office/drawing/2014/main" id="{CBF7C111-F4C5-4701-B75A-8079A957BABC}"/>
                </a:ext>
              </a:extLst>
            </p:cNvPr>
            <p:cNvSpPr/>
            <p:nvPr/>
          </p:nvSpPr>
          <p:spPr>
            <a:xfrm>
              <a:off x="9380538" y="438626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8" name="矩形 14">
              <a:extLst>
                <a:ext uri="{FF2B5EF4-FFF2-40B4-BE49-F238E27FC236}">
                  <a16:creationId xmlns:a16="http://schemas.microsoft.com/office/drawing/2014/main" id="{7A72D49D-FD84-4CDC-ABD1-1F124540443C}"/>
                </a:ext>
              </a:extLst>
            </p:cNvPr>
            <p:cNvSpPr/>
            <p:nvPr/>
          </p:nvSpPr>
          <p:spPr>
            <a:xfrm>
              <a:off x="9380538" y="407828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9" name="矩形 15">
              <a:extLst>
                <a:ext uri="{FF2B5EF4-FFF2-40B4-BE49-F238E27FC236}">
                  <a16:creationId xmlns:a16="http://schemas.microsoft.com/office/drawing/2014/main" id="{D229231C-FC76-40E6-AE00-EB70B8A743F2}"/>
                </a:ext>
              </a:extLst>
            </p:cNvPr>
            <p:cNvSpPr/>
            <p:nvPr/>
          </p:nvSpPr>
          <p:spPr>
            <a:xfrm>
              <a:off x="9380538" y="377031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0" name="矩形 16">
              <a:extLst>
                <a:ext uri="{FF2B5EF4-FFF2-40B4-BE49-F238E27FC236}">
                  <a16:creationId xmlns:a16="http://schemas.microsoft.com/office/drawing/2014/main" id="{AE9985CE-EF5B-40BA-8D27-63B2490182EA}"/>
                </a:ext>
              </a:extLst>
            </p:cNvPr>
            <p:cNvSpPr/>
            <p:nvPr/>
          </p:nvSpPr>
          <p:spPr>
            <a:xfrm>
              <a:off x="9380538" y="346233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1" name="矩形 17">
              <a:extLst>
                <a:ext uri="{FF2B5EF4-FFF2-40B4-BE49-F238E27FC236}">
                  <a16:creationId xmlns:a16="http://schemas.microsoft.com/office/drawing/2014/main" id="{3E766BED-6FD3-482E-9095-BB5CD4658501}"/>
                </a:ext>
              </a:extLst>
            </p:cNvPr>
            <p:cNvSpPr/>
            <p:nvPr/>
          </p:nvSpPr>
          <p:spPr>
            <a:xfrm>
              <a:off x="9380538" y="315436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" name="矩形 18">
              <a:extLst>
                <a:ext uri="{FF2B5EF4-FFF2-40B4-BE49-F238E27FC236}">
                  <a16:creationId xmlns:a16="http://schemas.microsoft.com/office/drawing/2014/main" id="{12732F84-42D5-4EF8-9E0E-BE4E3C4CEF73}"/>
                </a:ext>
              </a:extLst>
            </p:cNvPr>
            <p:cNvSpPr/>
            <p:nvPr/>
          </p:nvSpPr>
          <p:spPr>
            <a:xfrm>
              <a:off x="9380538" y="284638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" name="矩形 19">
              <a:extLst>
                <a:ext uri="{FF2B5EF4-FFF2-40B4-BE49-F238E27FC236}">
                  <a16:creationId xmlns:a16="http://schemas.microsoft.com/office/drawing/2014/main" id="{8CE63534-E07D-4F3B-B00A-3FAD4CC35A43}"/>
                </a:ext>
              </a:extLst>
            </p:cNvPr>
            <p:cNvSpPr/>
            <p:nvPr/>
          </p:nvSpPr>
          <p:spPr>
            <a:xfrm>
              <a:off x="9380538" y="253841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" name="矩形 20">
              <a:extLst>
                <a:ext uri="{FF2B5EF4-FFF2-40B4-BE49-F238E27FC236}">
                  <a16:creationId xmlns:a16="http://schemas.microsoft.com/office/drawing/2014/main" id="{34220A07-8971-4423-91DA-E3071E641878}"/>
                </a:ext>
              </a:extLst>
            </p:cNvPr>
            <p:cNvSpPr/>
            <p:nvPr/>
          </p:nvSpPr>
          <p:spPr>
            <a:xfrm>
              <a:off x="9107488" y="5926138"/>
              <a:ext cx="273050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" name="矩形 21">
              <a:extLst>
                <a:ext uri="{FF2B5EF4-FFF2-40B4-BE49-F238E27FC236}">
                  <a16:creationId xmlns:a16="http://schemas.microsoft.com/office/drawing/2014/main" id="{F2E67BBF-B1E2-41C4-B021-4F445AC2FD5F}"/>
                </a:ext>
              </a:extLst>
            </p:cNvPr>
            <p:cNvSpPr/>
            <p:nvPr/>
          </p:nvSpPr>
          <p:spPr>
            <a:xfrm>
              <a:off x="9107488" y="561816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" name="矩形 22">
              <a:extLst>
                <a:ext uri="{FF2B5EF4-FFF2-40B4-BE49-F238E27FC236}">
                  <a16:creationId xmlns:a16="http://schemas.microsoft.com/office/drawing/2014/main" id="{6155B2F6-1AB6-4729-A8DB-F1BA20126DB8}"/>
                </a:ext>
              </a:extLst>
            </p:cNvPr>
            <p:cNvSpPr/>
            <p:nvPr/>
          </p:nvSpPr>
          <p:spPr>
            <a:xfrm>
              <a:off x="9107488" y="531018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" name="矩形 23">
              <a:extLst>
                <a:ext uri="{FF2B5EF4-FFF2-40B4-BE49-F238E27FC236}">
                  <a16:creationId xmlns:a16="http://schemas.microsoft.com/office/drawing/2014/main" id="{B81D254C-94C6-4704-9B0C-FA4592C7CCA8}"/>
                </a:ext>
              </a:extLst>
            </p:cNvPr>
            <p:cNvSpPr/>
            <p:nvPr/>
          </p:nvSpPr>
          <p:spPr>
            <a:xfrm>
              <a:off x="9107488" y="500221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" name="矩形 24">
              <a:extLst>
                <a:ext uri="{FF2B5EF4-FFF2-40B4-BE49-F238E27FC236}">
                  <a16:creationId xmlns:a16="http://schemas.microsoft.com/office/drawing/2014/main" id="{A65B3211-9BA3-4E1D-AF92-ACAF75E18551}"/>
                </a:ext>
              </a:extLst>
            </p:cNvPr>
            <p:cNvSpPr/>
            <p:nvPr/>
          </p:nvSpPr>
          <p:spPr>
            <a:xfrm>
              <a:off x="9107488" y="469423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" name="矩形 25">
              <a:extLst>
                <a:ext uri="{FF2B5EF4-FFF2-40B4-BE49-F238E27FC236}">
                  <a16:creationId xmlns:a16="http://schemas.microsoft.com/office/drawing/2014/main" id="{83A1579E-91B4-4973-BD1E-F1B2F0B3BA21}"/>
                </a:ext>
              </a:extLst>
            </p:cNvPr>
            <p:cNvSpPr/>
            <p:nvPr/>
          </p:nvSpPr>
          <p:spPr>
            <a:xfrm>
              <a:off x="9107488" y="438626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" name="矩形 26">
              <a:extLst>
                <a:ext uri="{FF2B5EF4-FFF2-40B4-BE49-F238E27FC236}">
                  <a16:creationId xmlns:a16="http://schemas.microsoft.com/office/drawing/2014/main" id="{7CA8EA1D-BD67-450D-825B-7D8770A03C1C}"/>
                </a:ext>
              </a:extLst>
            </p:cNvPr>
            <p:cNvSpPr/>
            <p:nvPr/>
          </p:nvSpPr>
          <p:spPr>
            <a:xfrm>
              <a:off x="9107488" y="407828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" name="矩形 27">
              <a:extLst>
                <a:ext uri="{FF2B5EF4-FFF2-40B4-BE49-F238E27FC236}">
                  <a16:creationId xmlns:a16="http://schemas.microsoft.com/office/drawing/2014/main" id="{6E981DE8-8ABF-4163-AC0D-D106D318F101}"/>
                </a:ext>
              </a:extLst>
            </p:cNvPr>
            <p:cNvSpPr/>
            <p:nvPr/>
          </p:nvSpPr>
          <p:spPr>
            <a:xfrm>
              <a:off x="9107488" y="377031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" name="矩形 28">
              <a:extLst>
                <a:ext uri="{FF2B5EF4-FFF2-40B4-BE49-F238E27FC236}">
                  <a16:creationId xmlns:a16="http://schemas.microsoft.com/office/drawing/2014/main" id="{53DC6A22-9894-4D71-9827-A097FDBF627A}"/>
                </a:ext>
              </a:extLst>
            </p:cNvPr>
            <p:cNvSpPr/>
            <p:nvPr/>
          </p:nvSpPr>
          <p:spPr>
            <a:xfrm>
              <a:off x="9107488" y="346233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" name="矩形 29">
              <a:extLst>
                <a:ext uri="{FF2B5EF4-FFF2-40B4-BE49-F238E27FC236}">
                  <a16:creationId xmlns:a16="http://schemas.microsoft.com/office/drawing/2014/main" id="{666A8387-135D-4CD1-8714-BDF183B95071}"/>
                </a:ext>
              </a:extLst>
            </p:cNvPr>
            <p:cNvSpPr/>
            <p:nvPr/>
          </p:nvSpPr>
          <p:spPr>
            <a:xfrm>
              <a:off x="9107488" y="315436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" name="矩形 30">
              <a:extLst>
                <a:ext uri="{FF2B5EF4-FFF2-40B4-BE49-F238E27FC236}">
                  <a16:creationId xmlns:a16="http://schemas.microsoft.com/office/drawing/2014/main" id="{B1448E73-A7A1-4E7B-9723-68C8993CE309}"/>
                </a:ext>
              </a:extLst>
            </p:cNvPr>
            <p:cNvSpPr/>
            <p:nvPr/>
          </p:nvSpPr>
          <p:spPr>
            <a:xfrm>
              <a:off x="9107488" y="284638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" name="矩形 31">
              <a:extLst>
                <a:ext uri="{FF2B5EF4-FFF2-40B4-BE49-F238E27FC236}">
                  <a16:creationId xmlns:a16="http://schemas.microsoft.com/office/drawing/2014/main" id="{31A346C1-B29B-4925-B541-E5E031EF31A9}"/>
                </a:ext>
              </a:extLst>
            </p:cNvPr>
            <p:cNvSpPr/>
            <p:nvPr/>
          </p:nvSpPr>
          <p:spPr>
            <a:xfrm>
              <a:off x="9107488" y="253841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6" name="矩形 32">
              <a:extLst>
                <a:ext uri="{FF2B5EF4-FFF2-40B4-BE49-F238E27FC236}">
                  <a16:creationId xmlns:a16="http://schemas.microsoft.com/office/drawing/2014/main" id="{6289753A-4FE0-4938-91FB-F8293CABD071}"/>
                </a:ext>
              </a:extLst>
            </p:cNvPr>
            <p:cNvSpPr/>
            <p:nvPr/>
          </p:nvSpPr>
          <p:spPr>
            <a:xfrm>
              <a:off x="8804275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7" name="矩形 33">
              <a:extLst>
                <a:ext uri="{FF2B5EF4-FFF2-40B4-BE49-F238E27FC236}">
                  <a16:creationId xmlns:a16="http://schemas.microsoft.com/office/drawing/2014/main" id="{0D55EDBE-C600-4ED2-86F6-4765DFF4DAC4}"/>
                </a:ext>
              </a:extLst>
            </p:cNvPr>
            <p:cNvSpPr/>
            <p:nvPr/>
          </p:nvSpPr>
          <p:spPr>
            <a:xfrm>
              <a:off x="8804275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8" name="矩形 34">
              <a:extLst>
                <a:ext uri="{FF2B5EF4-FFF2-40B4-BE49-F238E27FC236}">
                  <a16:creationId xmlns:a16="http://schemas.microsoft.com/office/drawing/2014/main" id="{3C11A995-267A-4205-AA68-ECD327D1BD40}"/>
                </a:ext>
              </a:extLst>
            </p:cNvPr>
            <p:cNvSpPr/>
            <p:nvPr/>
          </p:nvSpPr>
          <p:spPr>
            <a:xfrm>
              <a:off x="8804275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9" name="矩形 35">
              <a:extLst>
                <a:ext uri="{FF2B5EF4-FFF2-40B4-BE49-F238E27FC236}">
                  <a16:creationId xmlns:a16="http://schemas.microsoft.com/office/drawing/2014/main" id="{C88FAABE-72B8-46ED-8E5D-ECE951DD6B3D}"/>
                </a:ext>
              </a:extLst>
            </p:cNvPr>
            <p:cNvSpPr/>
            <p:nvPr/>
          </p:nvSpPr>
          <p:spPr>
            <a:xfrm>
              <a:off x="8804275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0" name="矩形 36">
              <a:extLst>
                <a:ext uri="{FF2B5EF4-FFF2-40B4-BE49-F238E27FC236}">
                  <a16:creationId xmlns:a16="http://schemas.microsoft.com/office/drawing/2014/main" id="{FC54CBAD-8A8D-4776-9DBF-C9A3B354270E}"/>
                </a:ext>
              </a:extLst>
            </p:cNvPr>
            <p:cNvSpPr/>
            <p:nvPr/>
          </p:nvSpPr>
          <p:spPr>
            <a:xfrm>
              <a:off x="8804275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1" name="矩形 37">
              <a:extLst>
                <a:ext uri="{FF2B5EF4-FFF2-40B4-BE49-F238E27FC236}">
                  <a16:creationId xmlns:a16="http://schemas.microsoft.com/office/drawing/2014/main" id="{2254BC8F-408E-492F-992F-3781A76E09D9}"/>
                </a:ext>
              </a:extLst>
            </p:cNvPr>
            <p:cNvSpPr/>
            <p:nvPr/>
          </p:nvSpPr>
          <p:spPr>
            <a:xfrm>
              <a:off x="8804275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2" name="矩形 38">
              <a:extLst>
                <a:ext uri="{FF2B5EF4-FFF2-40B4-BE49-F238E27FC236}">
                  <a16:creationId xmlns:a16="http://schemas.microsoft.com/office/drawing/2014/main" id="{AB205485-4A5B-47F0-A410-5F92F8E954FD}"/>
                </a:ext>
              </a:extLst>
            </p:cNvPr>
            <p:cNvSpPr/>
            <p:nvPr/>
          </p:nvSpPr>
          <p:spPr>
            <a:xfrm>
              <a:off x="8804275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3" name="矩形 39">
              <a:extLst>
                <a:ext uri="{FF2B5EF4-FFF2-40B4-BE49-F238E27FC236}">
                  <a16:creationId xmlns:a16="http://schemas.microsoft.com/office/drawing/2014/main" id="{3F95722E-E435-41F0-8CDE-27B62D11F5EC}"/>
                </a:ext>
              </a:extLst>
            </p:cNvPr>
            <p:cNvSpPr/>
            <p:nvPr/>
          </p:nvSpPr>
          <p:spPr>
            <a:xfrm>
              <a:off x="8804275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4" name="矩形 40">
              <a:extLst>
                <a:ext uri="{FF2B5EF4-FFF2-40B4-BE49-F238E27FC236}">
                  <a16:creationId xmlns:a16="http://schemas.microsoft.com/office/drawing/2014/main" id="{CB3EF170-62EC-4767-B7FF-ADF93C8E6307}"/>
                </a:ext>
              </a:extLst>
            </p:cNvPr>
            <p:cNvSpPr/>
            <p:nvPr/>
          </p:nvSpPr>
          <p:spPr>
            <a:xfrm>
              <a:off x="8804275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5" name="矩形 41">
              <a:extLst>
                <a:ext uri="{FF2B5EF4-FFF2-40B4-BE49-F238E27FC236}">
                  <a16:creationId xmlns:a16="http://schemas.microsoft.com/office/drawing/2014/main" id="{00E2E6FD-1476-4664-9D0C-4058544834F8}"/>
                </a:ext>
              </a:extLst>
            </p:cNvPr>
            <p:cNvSpPr/>
            <p:nvPr/>
          </p:nvSpPr>
          <p:spPr>
            <a:xfrm>
              <a:off x="8804275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6" name="矩形 42">
              <a:extLst>
                <a:ext uri="{FF2B5EF4-FFF2-40B4-BE49-F238E27FC236}">
                  <a16:creationId xmlns:a16="http://schemas.microsoft.com/office/drawing/2014/main" id="{366EB21F-8B0E-4404-8874-BE00BC004723}"/>
                </a:ext>
              </a:extLst>
            </p:cNvPr>
            <p:cNvSpPr/>
            <p:nvPr/>
          </p:nvSpPr>
          <p:spPr>
            <a:xfrm>
              <a:off x="8804275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7" name="矩形 43">
              <a:extLst>
                <a:ext uri="{FF2B5EF4-FFF2-40B4-BE49-F238E27FC236}">
                  <a16:creationId xmlns:a16="http://schemas.microsoft.com/office/drawing/2014/main" id="{4AAD0F21-A6C1-49F8-8E9B-8B7C45C8D4E9}"/>
                </a:ext>
              </a:extLst>
            </p:cNvPr>
            <p:cNvSpPr/>
            <p:nvPr/>
          </p:nvSpPr>
          <p:spPr>
            <a:xfrm>
              <a:off x="8804275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8" name="矩形 44">
              <a:extLst>
                <a:ext uri="{FF2B5EF4-FFF2-40B4-BE49-F238E27FC236}">
                  <a16:creationId xmlns:a16="http://schemas.microsoft.com/office/drawing/2014/main" id="{52D3E467-E6CC-408F-8972-CE7C6081D1E2}"/>
                </a:ext>
              </a:extLst>
            </p:cNvPr>
            <p:cNvSpPr/>
            <p:nvPr/>
          </p:nvSpPr>
          <p:spPr>
            <a:xfrm>
              <a:off x="8501063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9" name="矩形 45">
              <a:extLst>
                <a:ext uri="{FF2B5EF4-FFF2-40B4-BE49-F238E27FC236}">
                  <a16:creationId xmlns:a16="http://schemas.microsoft.com/office/drawing/2014/main" id="{4B953DBA-948C-4091-90C0-6DF477B4BEB5}"/>
                </a:ext>
              </a:extLst>
            </p:cNvPr>
            <p:cNvSpPr/>
            <p:nvPr/>
          </p:nvSpPr>
          <p:spPr>
            <a:xfrm>
              <a:off x="8197850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0" name="矩形 46">
              <a:extLst>
                <a:ext uri="{FF2B5EF4-FFF2-40B4-BE49-F238E27FC236}">
                  <a16:creationId xmlns:a16="http://schemas.microsoft.com/office/drawing/2014/main" id="{05E15E45-0972-418F-9869-298E85A0A22B}"/>
                </a:ext>
              </a:extLst>
            </p:cNvPr>
            <p:cNvSpPr/>
            <p:nvPr/>
          </p:nvSpPr>
          <p:spPr>
            <a:xfrm>
              <a:off x="7894638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1" name="矩形 47">
              <a:extLst>
                <a:ext uri="{FF2B5EF4-FFF2-40B4-BE49-F238E27FC236}">
                  <a16:creationId xmlns:a16="http://schemas.microsoft.com/office/drawing/2014/main" id="{4F0B0585-1EAC-47D9-826F-88F1F04F029B}"/>
                </a:ext>
              </a:extLst>
            </p:cNvPr>
            <p:cNvSpPr/>
            <p:nvPr/>
          </p:nvSpPr>
          <p:spPr>
            <a:xfrm>
              <a:off x="7580313" y="5926138"/>
              <a:ext cx="314325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2" name="矩形 48">
              <a:extLst>
                <a:ext uri="{FF2B5EF4-FFF2-40B4-BE49-F238E27FC236}">
                  <a16:creationId xmlns:a16="http://schemas.microsoft.com/office/drawing/2014/main" id="{6ACAD903-0CED-4D5E-938F-759511036809}"/>
                </a:ext>
              </a:extLst>
            </p:cNvPr>
            <p:cNvSpPr/>
            <p:nvPr/>
          </p:nvSpPr>
          <p:spPr>
            <a:xfrm>
              <a:off x="7288213" y="5926138"/>
              <a:ext cx="292100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3" name="矩形 49">
              <a:extLst>
                <a:ext uri="{FF2B5EF4-FFF2-40B4-BE49-F238E27FC236}">
                  <a16:creationId xmlns:a16="http://schemas.microsoft.com/office/drawing/2014/main" id="{851A460C-D8A3-4E96-9B6F-2B8409876254}"/>
                </a:ext>
              </a:extLst>
            </p:cNvPr>
            <p:cNvSpPr/>
            <p:nvPr/>
          </p:nvSpPr>
          <p:spPr>
            <a:xfrm>
              <a:off x="6985000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4" name="矩形 50">
              <a:extLst>
                <a:ext uri="{FF2B5EF4-FFF2-40B4-BE49-F238E27FC236}">
                  <a16:creationId xmlns:a16="http://schemas.microsoft.com/office/drawing/2014/main" id="{E33601BA-5BFA-45BA-8109-9642069E3D98}"/>
                </a:ext>
              </a:extLst>
            </p:cNvPr>
            <p:cNvSpPr/>
            <p:nvPr/>
          </p:nvSpPr>
          <p:spPr>
            <a:xfrm>
              <a:off x="6681788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5" name="矩形 51">
              <a:extLst>
                <a:ext uri="{FF2B5EF4-FFF2-40B4-BE49-F238E27FC236}">
                  <a16:creationId xmlns:a16="http://schemas.microsoft.com/office/drawing/2014/main" id="{DAF86AA9-8751-47F8-9E24-B2B7BA4E4384}"/>
                </a:ext>
              </a:extLst>
            </p:cNvPr>
            <p:cNvSpPr/>
            <p:nvPr/>
          </p:nvSpPr>
          <p:spPr>
            <a:xfrm>
              <a:off x="6378575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6" name="矩形 52">
              <a:extLst>
                <a:ext uri="{FF2B5EF4-FFF2-40B4-BE49-F238E27FC236}">
                  <a16:creationId xmlns:a16="http://schemas.microsoft.com/office/drawing/2014/main" id="{7CEDB17F-2E30-4059-8355-86E1DD0D1303}"/>
                </a:ext>
              </a:extLst>
            </p:cNvPr>
            <p:cNvSpPr/>
            <p:nvPr/>
          </p:nvSpPr>
          <p:spPr>
            <a:xfrm>
              <a:off x="6075363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7" name="矩形 53">
              <a:extLst>
                <a:ext uri="{FF2B5EF4-FFF2-40B4-BE49-F238E27FC236}">
                  <a16:creationId xmlns:a16="http://schemas.microsoft.com/office/drawing/2014/main" id="{DD25C988-26D3-4C43-AD23-92223F80B668}"/>
                </a:ext>
              </a:extLst>
            </p:cNvPr>
            <p:cNvSpPr/>
            <p:nvPr/>
          </p:nvSpPr>
          <p:spPr>
            <a:xfrm>
              <a:off x="8501063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8" name="矩形 54">
              <a:extLst>
                <a:ext uri="{FF2B5EF4-FFF2-40B4-BE49-F238E27FC236}">
                  <a16:creationId xmlns:a16="http://schemas.microsoft.com/office/drawing/2014/main" id="{FD55B0F1-41F7-43B5-9A35-6915FD68127D}"/>
                </a:ext>
              </a:extLst>
            </p:cNvPr>
            <p:cNvSpPr/>
            <p:nvPr/>
          </p:nvSpPr>
          <p:spPr>
            <a:xfrm>
              <a:off x="8197850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59" name="矩形 55">
              <a:extLst>
                <a:ext uri="{FF2B5EF4-FFF2-40B4-BE49-F238E27FC236}">
                  <a16:creationId xmlns:a16="http://schemas.microsoft.com/office/drawing/2014/main" id="{323BBF39-ABEB-4364-B474-D112FEFC13E7}"/>
                </a:ext>
              </a:extLst>
            </p:cNvPr>
            <p:cNvSpPr/>
            <p:nvPr/>
          </p:nvSpPr>
          <p:spPr>
            <a:xfrm>
              <a:off x="7894638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0" name="矩形 56">
              <a:extLst>
                <a:ext uri="{FF2B5EF4-FFF2-40B4-BE49-F238E27FC236}">
                  <a16:creationId xmlns:a16="http://schemas.microsoft.com/office/drawing/2014/main" id="{B239D9C2-AA9A-44C6-8D42-9D327AB7DC71}"/>
                </a:ext>
              </a:extLst>
            </p:cNvPr>
            <p:cNvSpPr/>
            <p:nvPr/>
          </p:nvSpPr>
          <p:spPr>
            <a:xfrm>
              <a:off x="7580313" y="561816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1" name="矩形 57">
              <a:extLst>
                <a:ext uri="{FF2B5EF4-FFF2-40B4-BE49-F238E27FC236}">
                  <a16:creationId xmlns:a16="http://schemas.microsoft.com/office/drawing/2014/main" id="{DC93B14B-3336-4F92-8C29-FFB49117106B}"/>
                </a:ext>
              </a:extLst>
            </p:cNvPr>
            <p:cNvSpPr/>
            <p:nvPr/>
          </p:nvSpPr>
          <p:spPr>
            <a:xfrm>
              <a:off x="7288213" y="561816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2" name="矩形 58">
              <a:extLst>
                <a:ext uri="{FF2B5EF4-FFF2-40B4-BE49-F238E27FC236}">
                  <a16:creationId xmlns:a16="http://schemas.microsoft.com/office/drawing/2014/main" id="{70CFC428-C022-4C2C-835B-5D57C29FDEDE}"/>
                </a:ext>
              </a:extLst>
            </p:cNvPr>
            <p:cNvSpPr/>
            <p:nvPr/>
          </p:nvSpPr>
          <p:spPr>
            <a:xfrm>
              <a:off x="6985000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3" name="矩形 59">
              <a:extLst>
                <a:ext uri="{FF2B5EF4-FFF2-40B4-BE49-F238E27FC236}">
                  <a16:creationId xmlns:a16="http://schemas.microsoft.com/office/drawing/2014/main" id="{E787FE8A-7DFA-4605-854C-77C8752F1D12}"/>
                </a:ext>
              </a:extLst>
            </p:cNvPr>
            <p:cNvSpPr/>
            <p:nvPr/>
          </p:nvSpPr>
          <p:spPr>
            <a:xfrm>
              <a:off x="6681788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4" name="矩形 60">
              <a:extLst>
                <a:ext uri="{FF2B5EF4-FFF2-40B4-BE49-F238E27FC236}">
                  <a16:creationId xmlns:a16="http://schemas.microsoft.com/office/drawing/2014/main" id="{9E831DEE-3776-4EF1-B67C-685A6246C0EB}"/>
                </a:ext>
              </a:extLst>
            </p:cNvPr>
            <p:cNvSpPr/>
            <p:nvPr/>
          </p:nvSpPr>
          <p:spPr>
            <a:xfrm>
              <a:off x="6378575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5" name="矩形 61">
              <a:extLst>
                <a:ext uri="{FF2B5EF4-FFF2-40B4-BE49-F238E27FC236}">
                  <a16:creationId xmlns:a16="http://schemas.microsoft.com/office/drawing/2014/main" id="{67194950-4C3A-4308-B409-451670B8FC13}"/>
                </a:ext>
              </a:extLst>
            </p:cNvPr>
            <p:cNvSpPr/>
            <p:nvPr/>
          </p:nvSpPr>
          <p:spPr>
            <a:xfrm>
              <a:off x="6075363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6" name="矩形 62">
              <a:extLst>
                <a:ext uri="{FF2B5EF4-FFF2-40B4-BE49-F238E27FC236}">
                  <a16:creationId xmlns:a16="http://schemas.microsoft.com/office/drawing/2014/main" id="{FDF948F1-0EE5-4BAF-893F-8CFA854F224B}"/>
                </a:ext>
              </a:extLst>
            </p:cNvPr>
            <p:cNvSpPr/>
            <p:nvPr/>
          </p:nvSpPr>
          <p:spPr>
            <a:xfrm>
              <a:off x="8501063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7" name="矩形 63">
              <a:extLst>
                <a:ext uri="{FF2B5EF4-FFF2-40B4-BE49-F238E27FC236}">
                  <a16:creationId xmlns:a16="http://schemas.microsoft.com/office/drawing/2014/main" id="{AB92111E-C6E0-43ED-98A3-ADFC442C1CB0}"/>
                </a:ext>
              </a:extLst>
            </p:cNvPr>
            <p:cNvSpPr/>
            <p:nvPr/>
          </p:nvSpPr>
          <p:spPr>
            <a:xfrm>
              <a:off x="8197850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8" name="矩形 64">
              <a:extLst>
                <a:ext uri="{FF2B5EF4-FFF2-40B4-BE49-F238E27FC236}">
                  <a16:creationId xmlns:a16="http://schemas.microsoft.com/office/drawing/2014/main" id="{7133E11D-4DD7-490C-8847-2F2BC7847C47}"/>
                </a:ext>
              </a:extLst>
            </p:cNvPr>
            <p:cNvSpPr/>
            <p:nvPr/>
          </p:nvSpPr>
          <p:spPr>
            <a:xfrm>
              <a:off x="7894638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9" name="矩形 65">
              <a:extLst>
                <a:ext uri="{FF2B5EF4-FFF2-40B4-BE49-F238E27FC236}">
                  <a16:creationId xmlns:a16="http://schemas.microsoft.com/office/drawing/2014/main" id="{396FCDC5-A122-424C-9D0A-6E7534B8987D}"/>
                </a:ext>
              </a:extLst>
            </p:cNvPr>
            <p:cNvSpPr/>
            <p:nvPr/>
          </p:nvSpPr>
          <p:spPr>
            <a:xfrm>
              <a:off x="7580313" y="531018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0" name="矩形 66">
              <a:extLst>
                <a:ext uri="{FF2B5EF4-FFF2-40B4-BE49-F238E27FC236}">
                  <a16:creationId xmlns:a16="http://schemas.microsoft.com/office/drawing/2014/main" id="{C418A7E6-1D04-42A0-B31C-2F447062FF07}"/>
                </a:ext>
              </a:extLst>
            </p:cNvPr>
            <p:cNvSpPr/>
            <p:nvPr/>
          </p:nvSpPr>
          <p:spPr>
            <a:xfrm>
              <a:off x="7288213" y="531018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1" name="矩形 67">
              <a:extLst>
                <a:ext uri="{FF2B5EF4-FFF2-40B4-BE49-F238E27FC236}">
                  <a16:creationId xmlns:a16="http://schemas.microsoft.com/office/drawing/2014/main" id="{29643F71-8716-4D1E-B0ED-D932E676E78E}"/>
                </a:ext>
              </a:extLst>
            </p:cNvPr>
            <p:cNvSpPr/>
            <p:nvPr/>
          </p:nvSpPr>
          <p:spPr>
            <a:xfrm>
              <a:off x="6985000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2" name="矩形 68">
              <a:extLst>
                <a:ext uri="{FF2B5EF4-FFF2-40B4-BE49-F238E27FC236}">
                  <a16:creationId xmlns:a16="http://schemas.microsoft.com/office/drawing/2014/main" id="{DC7FFDC2-F5F6-4F8C-B94C-033A909F9BB1}"/>
                </a:ext>
              </a:extLst>
            </p:cNvPr>
            <p:cNvSpPr/>
            <p:nvPr/>
          </p:nvSpPr>
          <p:spPr>
            <a:xfrm>
              <a:off x="6681788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3" name="矩形 69">
              <a:extLst>
                <a:ext uri="{FF2B5EF4-FFF2-40B4-BE49-F238E27FC236}">
                  <a16:creationId xmlns:a16="http://schemas.microsoft.com/office/drawing/2014/main" id="{0EBF9A50-80BE-4E02-9655-D78DCE93CBD4}"/>
                </a:ext>
              </a:extLst>
            </p:cNvPr>
            <p:cNvSpPr/>
            <p:nvPr/>
          </p:nvSpPr>
          <p:spPr>
            <a:xfrm>
              <a:off x="6378575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4" name="矩形 70">
              <a:extLst>
                <a:ext uri="{FF2B5EF4-FFF2-40B4-BE49-F238E27FC236}">
                  <a16:creationId xmlns:a16="http://schemas.microsoft.com/office/drawing/2014/main" id="{EB39FA3E-59B4-405C-A781-C90E04534FE2}"/>
                </a:ext>
              </a:extLst>
            </p:cNvPr>
            <p:cNvSpPr/>
            <p:nvPr/>
          </p:nvSpPr>
          <p:spPr>
            <a:xfrm>
              <a:off x="6075363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5" name="矩形 71">
              <a:extLst>
                <a:ext uri="{FF2B5EF4-FFF2-40B4-BE49-F238E27FC236}">
                  <a16:creationId xmlns:a16="http://schemas.microsoft.com/office/drawing/2014/main" id="{070672A3-9D89-4D17-884F-A8A0990B6DC5}"/>
                </a:ext>
              </a:extLst>
            </p:cNvPr>
            <p:cNvSpPr/>
            <p:nvPr/>
          </p:nvSpPr>
          <p:spPr>
            <a:xfrm>
              <a:off x="8501063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6" name="矩形 72">
              <a:extLst>
                <a:ext uri="{FF2B5EF4-FFF2-40B4-BE49-F238E27FC236}">
                  <a16:creationId xmlns:a16="http://schemas.microsoft.com/office/drawing/2014/main" id="{A7568F0D-A359-4864-B9E4-36F379FB23C7}"/>
                </a:ext>
              </a:extLst>
            </p:cNvPr>
            <p:cNvSpPr/>
            <p:nvPr/>
          </p:nvSpPr>
          <p:spPr>
            <a:xfrm>
              <a:off x="8197850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7" name="矩形 73">
              <a:extLst>
                <a:ext uri="{FF2B5EF4-FFF2-40B4-BE49-F238E27FC236}">
                  <a16:creationId xmlns:a16="http://schemas.microsoft.com/office/drawing/2014/main" id="{BF71C6DF-0123-42C8-A7F5-373E35E1D54B}"/>
                </a:ext>
              </a:extLst>
            </p:cNvPr>
            <p:cNvSpPr/>
            <p:nvPr/>
          </p:nvSpPr>
          <p:spPr>
            <a:xfrm>
              <a:off x="7894638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8" name="矩形 74">
              <a:extLst>
                <a:ext uri="{FF2B5EF4-FFF2-40B4-BE49-F238E27FC236}">
                  <a16:creationId xmlns:a16="http://schemas.microsoft.com/office/drawing/2014/main" id="{63B63660-2CD2-4F8A-A323-E8FD0B7FA60D}"/>
                </a:ext>
              </a:extLst>
            </p:cNvPr>
            <p:cNvSpPr/>
            <p:nvPr/>
          </p:nvSpPr>
          <p:spPr>
            <a:xfrm>
              <a:off x="7580313" y="500221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9" name="矩形 75">
              <a:extLst>
                <a:ext uri="{FF2B5EF4-FFF2-40B4-BE49-F238E27FC236}">
                  <a16:creationId xmlns:a16="http://schemas.microsoft.com/office/drawing/2014/main" id="{156836AE-484A-4819-A1CB-59487C8AC5B1}"/>
                </a:ext>
              </a:extLst>
            </p:cNvPr>
            <p:cNvSpPr/>
            <p:nvPr/>
          </p:nvSpPr>
          <p:spPr>
            <a:xfrm>
              <a:off x="7288213" y="500221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0" name="矩形 76">
              <a:extLst>
                <a:ext uri="{FF2B5EF4-FFF2-40B4-BE49-F238E27FC236}">
                  <a16:creationId xmlns:a16="http://schemas.microsoft.com/office/drawing/2014/main" id="{82311805-7FD2-4D4A-B70A-7D2A7355E61A}"/>
                </a:ext>
              </a:extLst>
            </p:cNvPr>
            <p:cNvSpPr/>
            <p:nvPr/>
          </p:nvSpPr>
          <p:spPr>
            <a:xfrm>
              <a:off x="6985000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1" name="矩形 77">
              <a:extLst>
                <a:ext uri="{FF2B5EF4-FFF2-40B4-BE49-F238E27FC236}">
                  <a16:creationId xmlns:a16="http://schemas.microsoft.com/office/drawing/2014/main" id="{40BE75D2-F27F-461E-9FDE-38202468E4D0}"/>
                </a:ext>
              </a:extLst>
            </p:cNvPr>
            <p:cNvSpPr/>
            <p:nvPr/>
          </p:nvSpPr>
          <p:spPr>
            <a:xfrm>
              <a:off x="6681788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2" name="矩形 78">
              <a:extLst>
                <a:ext uri="{FF2B5EF4-FFF2-40B4-BE49-F238E27FC236}">
                  <a16:creationId xmlns:a16="http://schemas.microsoft.com/office/drawing/2014/main" id="{82CF9A59-998C-4FBE-A5C7-81CD63A58D0D}"/>
                </a:ext>
              </a:extLst>
            </p:cNvPr>
            <p:cNvSpPr/>
            <p:nvPr/>
          </p:nvSpPr>
          <p:spPr>
            <a:xfrm>
              <a:off x="6378575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3" name="矩形 79">
              <a:extLst>
                <a:ext uri="{FF2B5EF4-FFF2-40B4-BE49-F238E27FC236}">
                  <a16:creationId xmlns:a16="http://schemas.microsoft.com/office/drawing/2014/main" id="{386D1CF0-26E4-4A31-A424-8D069D3C4052}"/>
                </a:ext>
              </a:extLst>
            </p:cNvPr>
            <p:cNvSpPr/>
            <p:nvPr/>
          </p:nvSpPr>
          <p:spPr>
            <a:xfrm>
              <a:off x="6075363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4" name="矩形 80">
              <a:extLst>
                <a:ext uri="{FF2B5EF4-FFF2-40B4-BE49-F238E27FC236}">
                  <a16:creationId xmlns:a16="http://schemas.microsoft.com/office/drawing/2014/main" id="{DFD64AB3-A5E3-42B6-885F-324A3C5B4362}"/>
                </a:ext>
              </a:extLst>
            </p:cNvPr>
            <p:cNvSpPr/>
            <p:nvPr/>
          </p:nvSpPr>
          <p:spPr>
            <a:xfrm>
              <a:off x="8501063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5" name="矩形 81">
              <a:extLst>
                <a:ext uri="{FF2B5EF4-FFF2-40B4-BE49-F238E27FC236}">
                  <a16:creationId xmlns:a16="http://schemas.microsoft.com/office/drawing/2014/main" id="{E55851DA-7D81-492E-9170-482D2BF3B171}"/>
                </a:ext>
              </a:extLst>
            </p:cNvPr>
            <p:cNvSpPr/>
            <p:nvPr/>
          </p:nvSpPr>
          <p:spPr>
            <a:xfrm>
              <a:off x="8197850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6" name="矩形 82">
              <a:extLst>
                <a:ext uri="{FF2B5EF4-FFF2-40B4-BE49-F238E27FC236}">
                  <a16:creationId xmlns:a16="http://schemas.microsoft.com/office/drawing/2014/main" id="{044A5B35-3190-437D-B4CA-9E15B7F091AD}"/>
                </a:ext>
              </a:extLst>
            </p:cNvPr>
            <p:cNvSpPr/>
            <p:nvPr/>
          </p:nvSpPr>
          <p:spPr>
            <a:xfrm>
              <a:off x="7894638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7" name="矩形 83">
              <a:extLst>
                <a:ext uri="{FF2B5EF4-FFF2-40B4-BE49-F238E27FC236}">
                  <a16:creationId xmlns:a16="http://schemas.microsoft.com/office/drawing/2014/main" id="{F57AAEC9-381A-42B7-82E0-868AE9EC8172}"/>
                </a:ext>
              </a:extLst>
            </p:cNvPr>
            <p:cNvSpPr/>
            <p:nvPr/>
          </p:nvSpPr>
          <p:spPr>
            <a:xfrm>
              <a:off x="7580313" y="469423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8" name="矩形 84">
              <a:extLst>
                <a:ext uri="{FF2B5EF4-FFF2-40B4-BE49-F238E27FC236}">
                  <a16:creationId xmlns:a16="http://schemas.microsoft.com/office/drawing/2014/main" id="{AA495185-235B-4793-AC4C-9DD6EEF44505}"/>
                </a:ext>
              </a:extLst>
            </p:cNvPr>
            <p:cNvSpPr/>
            <p:nvPr/>
          </p:nvSpPr>
          <p:spPr>
            <a:xfrm>
              <a:off x="7288213" y="469423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9" name="矩形 85">
              <a:extLst>
                <a:ext uri="{FF2B5EF4-FFF2-40B4-BE49-F238E27FC236}">
                  <a16:creationId xmlns:a16="http://schemas.microsoft.com/office/drawing/2014/main" id="{D9479DDA-3D4C-41FD-86B8-B7962F08722D}"/>
                </a:ext>
              </a:extLst>
            </p:cNvPr>
            <p:cNvSpPr/>
            <p:nvPr/>
          </p:nvSpPr>
          <p:spPr>
            <a:xfrm>
              <a:off x="6985000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0" name="矩形 86">
              <a:extLst>
                <a:ext uri="{FF2B5EF4-FFF2-40B4-BE49-F238E27FC236}">
                  <a16:creationId xmlns:a16="http://schemas.microsoft.com/office/drawing/2014/main" id="{45A1671E-C23F-4E71-92B4-5BBC5F2F0F25}"/>
                </a:ext>
              </a:extLst>
            </p:cNvPr>
            <p:cNvSpPr/>
            <p:nvPr/>
          </p:nvSpPr>
          <p:spPr>
            <a:xfrm>
              <a:off x="6681788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1" name="矩形 87">
              <a:extLst>
                <a:ext uri="{FF2B5EF4-FFF2-40B4-BE49-F238E27FC236}">
                  <a16:creationId xmlns:a16="http://schemas.microsoft.com/office/drawing/2014/main" id="{D64A1C0B-F97C-4123-97DB-91504BA9EE74}"/>
                </a:ext>
              </a:extLst>
            </p:cNvPr>
            <p:cNvSpPr/>
            <p:nvPr/>
          </p:nvSpPr>
          <p:spPr>
            <a:xfrm>
              <a:off x="6378575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2" name="矩形 88">
              <a:extLst>
                <a:ext uri="{FF2B5EF4-FFF2-40B4-BE49-F238E27FC236}">
                  <a16:creationId xmlns:a16="http://schemas.microsoft.com/office/drawing/2014/main" id="{05770E48-4843-4FB1-9610-B90FCCDC987A}"/>
                </a:ext>
              </a:extLst>
            </p:cNvPr>
            <p:cNvSpPr/>
            <p:nvPr/>
          </p:nvSpPr>
          <p:spPr>
            <a:xfrm>
              <a:off x="6075363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3" name="矩形 89">
              <a:extLst>
                <a:ext uri="{FF2B5EF4-FFF2-40B4-BE49-F238E27FC236}">
                  <a16:creationId xmlns:a16="http://schemas.microsoft.com/office/drawing/2014/main" id="{D22FAEAC-C490-46D0-847C-79A34FFFF26D}"/>
                </a:ext>
              </a:extLst>
            </p:cNvPr>
            <p:cNvSpPr/>
            <p:nvPr/>
          </p:nvSpPr>
          <p:spPr>
            <a:xfrm>
              <a:off x="8501063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4" name="矩形 90">
              <a:extLst>
                <a:ext uri="{FF2B5EF4-FFF2-40B4-BE49-F238E27FC236}">
                  <a16:creationId xmlns:a16="http://schemas.microsoft.com/office/drawing/2014/main" id="{95CE6790-9D31-4C9A-8A24-305757F3FF79}"/>
                </a:ext>
              </a:extLst>
            </p:cNvPr>
            <p:cNvSpPr/>
            <p:nvPr/>
          </p:nvSpPr>
          <p:spPr>
            <a:xfrm>
              <a:off x="8197850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5" name="矩形 91">
              <a:extLst>
                <a:ext uri="{FF2B5EF4-FFF2-40B4-BE49-F238E27FC236}">
                  <a16:creationId xmlns:a16="http://schemas.microsoft.com/office/drawing/2014/main" id="{30FA28A1-4F36-40EE-830D-5214CED894C1}"/>
                </a:ext>
              </a:extLst>
            </p:cNvPr>
            <p:cNvSpPr/>
            <p:nvPr/>
          </p:nvSpPr>
          <p:spPr>
            <a:xfrm>
              <a:off x="7894638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6" name="矩形 92">
              <a:extLst>
                <a:ext uri="{FF2B5EF4-FFF2-40B4-BE49-F238E27FC236}">
                  <a16:creationId xmlns:a16="http://schemas.microsoft.com/office/drawing/2014/main" id="{16CE3625-02FF-453A-8E4B-34408794467A}"/>
                </a:ext>
              </a:extLst>
            </p:cNvPr>
            <p:cNvSpPr/>
            <p:nvPr/>
          </p:nvSpPr>
          <p:spPr>
            <a:xfrm>
              <a:off x="7580313" y="438626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7" name="矩形 93">
              <a:extLst>
                <a:ext uri="{FF2B5EF4-FFF2-40B4-BE49-F238E27FC236}">
                  <a16:creationId xmlns:a16="http://schemas.microsoft.com/office/drawing/2014/main" id="{D4972D2A-8992-44E2-874D-0931D2FE9EAA}"/>
                </a:ext>
              </a:extLst>
            </p:cNvPr>
            <p:cNvSpPr/>
            <p:nvPr/>
          </p:nvSpPr>
          <p:spPr>
            <a:xfrm>
              <a:off x="7288213" y="438626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8" name="矩形 94">
              <a:extLst>
                <a:ext uri="{FF2B5EF4-FFF2-40B4-BE49-F238E27FC236}">
                  <a16:creationId xmlns:a16="http://schemas.microsoft.com/office/drawing/2014/main" id="{D963FFC2-F9B1-44B7-821E-BB5488A409EB}"/>
                </a:ext>
              </a:extLst>
            </p:cNvPr>
            <p:cNvSpPr/>
            <p:nvPr/>
          </p:nvSpPr>
          <p:spPr>
            <a:xfrm>
              <a:off x="6985000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9" name="矩形 95">
              <a:extLst>
                <a:ext uri="{FF2B5EF4-FFF2-40B4-BE49-F238E27FC236}">
                  <a16:creationId xmlns:a16="http://schemas.microsoft.com/office/drawing/2014/main" id="{31F2B6B4-E907-41B7-984F-7E5F9D7965B2}"/>
                </a:ext>
              </a:extLst>
            </p:cNvPr>
            <p:cNvSpPr/>
            <p:nvPr/>
          </p:nvSpPr>
          <p:spPr>
            <a:xfrm>
              <a:off x="6681788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0" name="矩形 96">
              <a:extLst>
                <a:ext uri="{FF2B5EF4-FFF2-40B4-BE49-F238E27FC236}">
                  <a16:creationId xmlns:a16="http://schemas.microsoft.com/office/drawing/2014/main" id="{41106FF5-BB17-422C-B530-76FA23E14E4A}"/>
                </a:ext>
              </a:extLst>
            </p:cNvPr>
            <p:cNvSpPr/>
            <p:nvPr/>
          </p:nvSpPr>
          <p:spPr>
            <a:xfrm>
              <a:off x="6378575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1" name="矩形 97">
              <a:extLst>
                <a:ext uri="{FF2B5EF4-FFF2-40B4-BE49-F238E27FC236}">
                  <a16:creationId xmlns:a16="http://schemas.microsoft.com/office/drawing/2014/main" id="{33206BB8-8B10-4A75-8460-A2E675F598CC}"/>
                </a:ext>
              </a:extLst>
            </p:cNvPr>
            <p:cNvSpPr/>
            <p:nvPr/>
          </p:nvSpPr>
          <p:spPr>
            <a:xfrm>
              <a:off x="6075363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2" name="矩形 98">
              <a:extLst>
                <a:ext uri="{FF2B5EF4-FFF2-40B4-BE49-F238E27FC236}">
                  <a16:creationId xmlns:a16="http://schemas.microsoft.com/office/drawing/2014/main" id="{F4A0893C-86D3-4DFD-957F-4E274267021E}"/>
                </a:ext>
              </a:extLst>
            </p:cNvPr>
            <p:cNvSpPr/>
            <p:nvPr/>
          </p:nvSpPr>
          <p:spPr>
            <a:xfrm>
              <a:off x="8501063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3" name="矩形 99">
              <a:extLst>
                <a:ext uri="{FF2B5EF4-FFF2-40B4-BE49-F238E27FC236}">
                  <a16:creationId xmlns:a16="http://schemas.microsoft.com/office/drawing/2014/main" id="{27CCDCAC-87CB-4E85-9C5C-6AEDCB61A874}"/>
                </a:ext>
              </a:extLst>
            </p:cNvPr>
            <p:cNvSpPr/>
            <p:nvPr/>
          </p:nvSpPr>
          <p:spPr>
            <a:xfrm>
              <a:off x="8197850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4" name="矩形 100">
              <a:extLst>
                <a:ext uri="{FF2B5EF4-FFF2-40B4-BE49-F238E27FC236}">
                  <a16:creationId xmlns:a16="http://schemas.microsoft.com/office/drawing/2014/main" id="{7225B0F2-635B-4B7F-8E99-31999C74B14F}"/>
                </a:ext>
              </a:extLst>
            </p:cNvPr>
            <p:cNvSpPr/>
            <p:nvPr/>
          </p:nvSpPr>
          <p:spPr>
            <a:xfrm>
              <a:off x="7894638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5" name="矩形 101">
              <a:extLst>
                <a:ext uri="{FF2B5EF4-FFF2-40B4-BE49-F238E27FC236}">
                  <a16:creationId xmlns:a16="http://schemas.microsoft.com/office/drawing/2014/main" id="{2B4A2520-5C97-401E-BB40-EEDFCF42CD45}"/>
                </a:ext>
              </a:extLst>
            </p:cNvPr>
            <p:cNvSpPr/>
            <p:nvPr/>
          </p:nvSpPr>
          <p:spPr>
            <a:xfrm>
              <a:off x="7580313" y="407828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6" name="矩形 102">
              <a:extLst>
                <a:ext uri="{FF2B5EF4-FFF2-40B4-BE49-F238E27FC236}">
                  <a16:creationId xmlns:a16="http://schemas.microsoft.com/office/drawing/2014/main" id="{4AC8AFFB-5AE3-4A92-9BCF-D83AF694DAF0}"/>
                </a:ext>
              </a:extLst>
            </p:cNvPr>
            <p:cNvSpPr/>
            <p:nvPr/>
          </p:nvSpPr>
          <p:spPr>
            <a:xfrm>
              <a:off x="7288213" y="407828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7" name="矩形 103">
              <a:extLst>
                <a:ext uri="{FF2B5EF4-FFF2-40B4-BE49-F238E27FC236}">
                  <a16:creationId xmlns:a16="http://schemas.microsoft.com/office/drawing/2014/main" id="{9C82EFD9-AEA5-4F05-B7BB-61219CB6AAD9}"/>
                </a:ext>
              </a:extLst>
            </p:cNvPr>
            <p:cNvSpPr/>
            <p:nvPr/>
          </p:nvSpPr>
          <p:spPr>
            <a:xfrm>
              <a:off x="6985000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8" name="矩形 104">
              <a:extLst>
                <a:ext uri="{FF2B5EF4-FFF2-40B4-BE49-F238E27FC236}">
                  <a16:creationId xmlns:a16="http://schemas.microsoft.com/office/drawing/2014/main" id="{6D864637-657E-40E6-BE06-84404E4B4A70}"/>
                </a:ext>
              </a:extLst>
            </p:cNvPr>
            <p:cNvSpPr/>
            <p:nvPr/>
          </p:nvSpPr>
          <p:spPr>
            <a:xfrm>
              <a:off x="6681788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09" name="矩形 105">
              <a:extLst>
                <a:ext uri="{FF2B5EF4-FFF2-40B4-BE49-F238E27FC236}">
                  <a16:creationId xmlns:a16="http://schemas.microsoft.com/office/drawing/2014/main" id="{6B269CE7-AC70-4721-901A-8287285407F3}"/>
                </a:ext>
              </a:extLst>
            </p:cNvPr>
            <p:cNvSpPr/>
            <p:nvPr/>
          </p:nvSpPr>
          <p:spPr>
            <a:xfrm>
              <a:off x="6378575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0" name="矩形 106">
              <a:extLst>
                <a:ext uri="{FF2B5EF4-FFF2-40B4-BE49-F238E27FC236}">
                  <a16:creationId xmlns:a16="http://schemas.microsoft.com/office/drawing/2014/main" id="{A425E9C7-0F78-4C55-9EEB-0C1F93C0F476}"/>
                </a:ext>
              </a:extLst>
            </p:cNvPr>
            <p:cNvSpPr/>
            <p:nvPr/>
          </p:nvSpPr>
          <p:spPr>
            <a:xfrm>
              <a:off x="6075363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1" name="矩形 107">
              <a:extLst>
                <a:ext uri="{FF2B5EF4-FFF2-40B4-BE49-F238E27FC236}">
                  <a16:creationId xmlns:a16="http://schemas.microsoft.com/office/drawing/2014/main" id="{80DB4B52-DB4E-40CD-8D7D-1E76DB05665A}"/>
                </a:ext>
              </a:extLst>
            </p:cNvPr>
            <p:cNvSpPr/>
            <p:nvPr/>
          </p:nvSpPr>
          <p:spPr>
            <a:xfrm>
              <a:off x="8501063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2" name="矩形 108">
              <a:extLst>
                <a:ext uri="{FF2B5EF4-FFF2-40B4-BE49-F238E27FC236}">
                  <a16:creationId xmlns:a16="http://schemas.microsoft.com/office/drawing/2014/main" id="{A9B98D76-25B7-4206-B85C-C37226EFACA5}"/>
                </a:ext>
              </a:extLst>
            </p:cNvPr>
            <p:cNvSpPr/>
            <p:nvPr/>
          </p:nvSpPr>
          <p:spPr>
            <a:xfrm>
              <a:off x="8197850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3" name="矩形 109">
              <a:extLst>
                <a:ext uri="{FF2B5EF4-FFF2-40B4-BE49-F238E27FC236}">
                  <a16:creationId xmlns:a16="http://schemas.microsoft.com/office/drawing/2014/main" id="{001EE55F-A61A-4C8A-85A5-6222AE19AF2D}"/>
                </a:ext>
              </a:extLst>
            </p:cNvPr>
            <p:cNvSpPr/>
            <p:nvPr/>
          </p:nvSpPr>
          <p:spPr>
            <a:xfrm>
              <a:off x="7894638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4" name="矩形 110">
              <a:extLst>
                <a:ext uri="{FF2B5EF4-FFF2-40B4-BE49-F238E27FC236}">
                  <a16:creationId xmlns:a16="http://schemas.microsoft.com/office/drawing/2014/main" id="{3863D910-BF7F-41D4-BF69-3599D0305957}"/>
                </a:ext>
              </a:extLst>
            </p:cNvPr>
            <p:cNvSpPr/>
            <p:nvPr/>
          </p:nvSpPr>
          <p:spPr>
            <a:xfrm>
              <a:off x="7580313" y="377031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5" name="矩形 111">
              <a:extLst>
                <a:ext uri="{FF2B5EF4-FFF2-40B4-BE49-F238E27FC236}">
                  <a16:creationId xmlns:a16="http://schemas.microsoft.com/office/drawing/2014/main" id="{4860CDE5-D591-4FD6-A3FE-89B02A0B90FB}"/>
                </a:ext>
              </a:extLst>
            </p:cNvPr>
            <p:cNvSpPr/>
            <p:nvPr/>
          </p:nvSpPr>
          <p:spPr>
            <a:xfrm>
              <a:off x="7288213" y="377031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6" name="矩形 112">
              <a:extLst>
                <a:ext uri="{FF2B5EF4-FFF2-40B4-BE49-F238E27FC236}">
                  <a16:creationId xmlns:a16="http://schemas.microsoft.com/office/drawing/2014/main" id="{8BD6836A-33F2-44AB-AC18-0791DF98996B}"/>
                </a:ext>
              </a:extLst>
            </p:cNvPr>
            <p:cNvSpPr/>
            <p:nvPr/>
          </p:nvSpPr>
          <p:spPr>
            <a:xfrm>
              <a:off x="6985000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7" name="矩形 113">
              <a:extLst>
                <a:ext uri="{FF2B5EF4-FFF2-40B4-BE49-F238E27FC236}">
                  <a16:creationId xmlns:a16="http://schemas.microsoft.com/office/drawing/2014/main" id="{4BE47D34-1E42-4B90-98A9-F3D84A0744B9}"/>
                </a:ext>
              </a:extLst>
            </p:cNvPr>
            <p:cNvSpPr/>
            <p:nvPr/>
          </p:nvSpPr>
          <p:spPr>
            <a:xfrm>
              <a:off x="6681788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8" name="矩形 114">
              <a:extLst>
                <a:ext uri="{FF2B5EF4-FFF2-40B4-BE49-F238E27FC236}">
                  <a16:creationId xmlns:a16="http://schemas.microsoft.com/office/drawing/2014/main" id="{764E9D3B-16B4-4722-8BD8-AF6708DB4778}"/>
                </a:ext>
              </a:extLst>
            </p:cNvPr>
            <p:cNvSpPr/>
            <p:nvPr/>
          </p:nvSpPr>
          <p:spPr>
            <a:xfrm>
              <a:off x="6378575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9" name="矩形 115">
              <a:extLst>
                <a:ext uri="{FF2B5EF4-FFF2-40B4-BE49-F238E27FC236}">
                  <a16:creationId xmlns:a16="http://schemas.microsoft.com/office/drawing/2014/main" id="{6A12290F-8E9F-45BB-823F-6964DD9A431F}"/>
                </a:ext>
              </a:extLst>
            </p:cNvPr>
            <p:cNvSpPr/>
            <p:nvPr/>
          </p:nvSpPr>
          <p:spPr>
            <a:xfrm>
              <a:off x="6075363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0" name="矩形 116">
              <a:extLst>
                <a:ext uri="{FF2B5EF4-FFF2-40B4-BE49-F238E27FC236}">
                  <a16:creationId xmlns:a16="http://schemas.microsoft.com/office/drawing/2014/main" id="{721C7AA6-1AC3-44E5-9A5E-6E5DBA3FEF72}"/>
                </a:ext>
              </a:extLst>
            </p:cNvPr>
            <p:cNvSpPr/>
            <p:nvPr/>
          </p:nvSpPr>
          <p:spPr>
            <a:xfrm>
              <a:off x="8501063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1" name="矩形 117">
              <a:extLst>
                <a:ext uri="{FF2B5EF4-FFF2-40B4-BE49-F238E27FC236}">
                  <a16:creationId xmlns:a16="http://schemas.microsoft.com/office/drawing/2014/main" id="{2C98044E-9A2F-44C7-9554-6284435C8595}"/>
                </a:ext>
              </a:extLst>
            </p:cNvPr>
            <p:cNvSpPr/>
            <p:nvPr/>
          </p:nvSpPr>
          <p:spPr>
            <a:xfrm>
              <a:off x="8197850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2" name="矩形 118">
              <a:extLst>
                <a:ext uri="{FF2B5EF4-FFF2-40B4-BE49-F238E27FC236}">
                  <a16:creationId xmlns:a16="http://schemas.microsoft.com/office/drawing/2014/main" id="{29357440-8DE1-468E-ADC3-F41282813540}"/>
                </a:ext>
              </a:extLst>
            </p:cNvPr>
            <p:cNvSpPr/>
            <p:nvPr/>
          </p:nvSpPr>
          <p:spPr>
            <a:xfrm>
              <a:off x="7894638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3" name="矩形 119">
              <a:extLst>
                <a:ext uri="{FF2B5EF4-FFF2-40B4-BE49-F238E27FC236}">
                  <a16:creationId xmlns:a16="http://schemas.microsoft.com/office/drawing/2014/main" id="{1376C19C-A375-4D6A-937C-D7DC30DEAD8E}"/>
                </a:ext>
              </a:extLst>
            </p:cNvPr>
            <p:cNvSpPr/>
            <p:nvPr/>
          </p:nvSpPr>
          <p:spPr>
            <a:xfrm>
              <a:off x="7580313" y="346233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4" name="矩形 120">
              <a:extLst>
                <a:ext uri="{FF2B5EF4-FFF2-40B4-BE49-F238E27FC236}">
                  <a16:creationId xmlns:a16="http://schemas.microsoft.com/office/drawing/2014/main" id="{B4D2DBC9-545D-4CBA-89F5-755D20CD7D3B}"/>
                </a:ext>
              </a:extLst>
            </p:cNvPr>
            <p:cNvSpPr/>
            <p:nvPr/>
          </p:nvSpPr>
          <p:spPr>
            <a:xfrm>
              <a:off x="7288213" y="346233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5" name="矩形 121">
              <a:extLst>
                <a:ext uri="{FF2B5EF4-FFF2-40B4-BE49-F238E27FC236}">
                  <a16:creationId xmlns:a16="http://schemas.microsoft.com/office/drawing/2014/main" id="{EF66F365-A8F0-4441-9BB3-10B6E93EE983}"/>
                </a:ext>
              </a:extLst>
            </p:cNvPr>
            <p:cNvSpPr/>
            <p:nvPr/>
          </p:nvSpPr>
          <p:spPr>
            <a:xfrm>
              <a:off x="6985000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6" name="矩形 122">
              <a:extLst>
                <a:ext uri="{FF2B5EF4-FFF2-40B4-BE49-F238E27FC236}">
                  <a16:creationId xmlns:a16="http://schemas.microsoft.com/office/drawing/2014/main" id="{AD5F0BCB-D1C1-45B4-815F-23B884E20511}"/>
                </a:ext>
              </a:extLst>
            </p:cNvPr>
            <p:cNvSpPr/>
            <p:nvPr/>
          </p:nvSpPr>
          <p:spPr>
            <a:xfrm>
              <a:off x="6681788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7" name="矩形 123">
              <a:extLst>
                <a:ext uri="{FF2B5EF4-FFF2-40B4-BE49-F238E27FC236}">
                  <a16:creationId xmlns:a16="http://schemas.microsoft.com/office/drawing/2014/main" id="{B3BFE1F9-A8FF-4801-BF16-E0E66292FE15}"/>
                </a:ext>
              </a:extLst>
            </p:cNvPr>
            <p:cNvSpPr/>
            <p:nvPr/>
          </p:nvSpPr>
          <p:spPr>
            <a:xfrm>
              <a:off x="6378575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8" name="矩形 124">
              <a:extLst>
                <a:ext uri="{FF2B5EF4-FFF2-40B4-BE49-F238E27FC236}">
                  <a16:creationId xmlns:a16="http://schemas.microsoft.com/office/drawing/2014/main" id="{64624F97-E3EA-4566-B2A1-21985DE6891A}"/>
                </a:ext>
              </a:extLst>
            </p:cNvPr>
            <p:cNvSpPr/>
            <p:nvPr/>
          </p:nvSpPr>
          <p:spPr>
            <a:xfrm>
              <a:off x="6075363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9" name="矩形 125">
              <a:extLst>
                <a:ext uri="{FF2B5EF4-FFF2-40B4-BE49-F238E27FC236}">
                  <a16:creationId xmlns:a16="http://schemas.microsoft.com/office/drawing/2014/main" id="{C8309177-9AFA-4457-940D-DEF019D7948B}"/>
                </a:ext>
              </a:extLst>
            </p:cNvPr>
            <p:cNvSpPr/>
            <p:nvPr/>
          </p:nvSpPr>
          <p:spPr>
            <a:xfrm>
              <a:off x="8501063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0" name="矩形 126">
              <a:extLst>
                <a:ext uri="{FF2B5EF4-FFF2-40B4-BE49-F238E27FC236}">
                  <a16:creationId xmlns:a16="http://schemas.microsoft.com/office/drawing/2014/main" id="{6F27A94E-D334-465E-9AA9-98DD1EF95BD5}"/>
                </a:ext>
              </a:extLst>
            </p:cNvPr>
            <p:cNvSpPr/>
            <p:nvPr/>
          </p:nvSpPr>
          <p:spPr>
            <a:xfrm>
              <a:off x="8197850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1" name="矩形 127">
              <a:extLst>
                <a:ext uri="{FF2B5EF4-FFF2-40B4-BE49-F238E27FC236}">
                  <a16:creationId xmlns:a16="http://schemas.microsoft.com/office/drawing/2014/main" id="{0D17906A-20C4-4924-B530-9161548CB050}"/>
                </a:ext>
              </a:extLst>
            </p:cNvPr>
            <p:cNvSpPr/>
            <p:nvPr/>
          </p:nvSpPr>
          <p:spPr>
            <a:xfrm>
              <a:off x="7894638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2" name="矩形 128">
              <a:extLst>
                <a:ext uri="{FF2B5EF4-FFF2-40B4-BE49-F238E27FC236}">
                  <a16:creationId xmlns:a16="http://schemas.microsoft.com/office/drawing/2014/main" id="{A8EC66C1-D4A8-4E4E-B9D3-55149A249DE7}"/>
                </a:ext>
              </a:extLst>
            </p:cNvPr>
            <p:cNvSpPr/>
            <p:nvPr/>
          </p:nvSpPr>
          <p:spPr>
            <a:xfrm>
              <a:off x="7580313" y="315436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3" name="矩形 129">
              <a:extLst>
                <a:ext uri="{FF2B5EF4-FFF2-40B4-BE49-F238E27FC236}">
                  <a16:creationId xmlns:a16="http://schemas.microsoft.com/office/drawing/2014/main" id="{8735DC44-F048-4478-AD35-E6F769ED05FE}"/>
                </a:ext>
              </a:extLst>
            </p:cNvPr>
            <p:cNvSpPr/>
            <p:nvPr/>
          </p:nvSpPr>
          <p:spPr>
            <a:xfrm>
              <a:off x="7288213" y="315436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4" name="矩形 130">
              <a:extLst>
                <a:ext uri="{FF2B5EF4-FFF2-40B4-BE49-F238E27FC236}">
                  <a16:creationId xmlns:a16="http://schemas.microsoft.com/office/drawing/2014/main" id="{C95B8E19-2E52-454A-833F-2C58EAA578C5}"/>
                </a:ext>
              </a:extLst>
            </p:cNvPr>
            <p:cNvSpPr/>
            <p:nvPr/>
          </p:nvSpPr>
          <p:spPr>
            <a:xfrm>
              <a:off x="6985000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5" name="矩形 131">
              <a:extLst>
                <a:ext uri="{FF2B5EF4-FFF2-40B4-BE49-F238E27FC236}">
                  <a16:creationId xmlns:a16="http://schemas.microsoft.com/office/drawing/2014/main" id="{53C1F112-5B99-4BD2-9364-EB5E31B837B6}"/>
                </a:ext>
              </a:extLst>
            </p:cNvPr>
            <p:cNvSpPr/>
            <p:nvPr/>
          </p:nvSpPr>
          <p:spPr>
            <a:xfrm>
              <a:off x="6681788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6" name="矩形 132">
              <a:extLst>
                <a:ext uri="{FF2B5EF4-FFF2-40B4-BE49-F238E27FC236}">
                  <a16:creationId xmlns:a16="http://schemas.microsoft.com/office/drawing/2014/main" id="{7F557E0C-40DA-4FCE-A6AB-DB0577B4EE24}"/>
                </a:ext>
              </a:extLst>
            </p:cNvPr>
            <p:cNvSpPr/>
            <p:nvPr/>
          </p:nvSpPr>
          <p:spPr>
            <a:xfrm>
              <a:off x="6378575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7" name="矩形 133">
              <a:extLst>
                <a:ext uri="{FF2B5EF4-FFF2-40B4-BE49-F238E27FC236}">
                  <a16:creationId xmlns:a16="http://schemas.microsoft.com/office/drawing/2014/main" id="{7F89599E-3F41-4890-AFB8-EA7224CC2FDB}"/>
                </a:ext>
              </a:extLst>
            </p:cNvPr>
            <p:cNvSpPr/>
            <p:nvPr/>
          </p:nvSpPr>
          <p:spPr>
            <a:xfrm>
              <a:off x="6075363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8" name="矩形 134">
              <a:extLst>
                <a:ext uri="{FF2B5EF4-FFF2-40B4-BE49-F238E27FC236}">
                  <a16:creationId xmlns:a16="http://schemas.microsoft.com/office/drawing/2014/main" id="{AA3D21B3-E952-45EE-9866-4701216F812A}"/>
                </a:ext>
              </a:extLst>
            </p:cNvPr>
            <p:cNvSpPr/>
            <p:nvPr/>
          </p:nvSpPr>
          <p:spPr>
            <a:xfrm>
              <a:off x="8501063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9" name="矩形 135">
              <a:extLst>
                <a:ext uri="{FF2B5EF4-FFF2-40B4-BE49-F238E27FC236}">
                  <a16:creationId xmlns:a16="http://schemas.microsoft.com/office/drawing/2014/main" id="{D1D22143-96EC-45C9-9FA1-EE920A3DA600}"/>
                </a:ext>
              </a:extLst>
            </p:cNvPr>
            <p:cNvSpPr/>
            <p:nvPr/>
          </p:nvSpPr>
          <p:spPr>
            <a:xfrm>
              <a:off x="8197850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0" name="矩形 136">
              <a:extLst>
                <a:ext uri="{FF2B5EF4-FFF2-40B4-BE49-F238E27FC236}">
                  <a16:creationId xmlns:a16="http://schemas.microsoft.com/office/drawing/2014/main" id="{99B88A32-A494-4A92-BEAB-10FEABE65D6A}"/>
                </a:ext>
              </a:extLst>
            </p:cNvPr>
            <p:cNvSpPr/>
            <p:nvPr/>
          </p:nvSpPr>
          <p:spPr>
            <a:xfrm>
              <a:off x="7894638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1" name="矩形 137">
              <a:extLst>
                <a:ext uri="{FF2B5EF4-FFF2-40B4-BE49-F238E27FC236}">
                  <a16:creationId xmlns:a16="http://schemas.microsoft.com/office/drawing/2014/main" id="{7E2B0E97-8E06-4B13-AB71-9A1996729AF4}"/>
                </a:ext>
              </a:extLst>
            </p:cNvPr>
            <p:cNvSpPr/>
            <p:nvPr/>
          </p:nvSpPr>
          <p:spPr>
            <a:xfrm>
              <a:off x="7580313" y="284638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2" name="矩形 138">
              <a:extLst>
                <a:ext uri="{FF2B5EF4-FFF2-40B4-BE49-F238E27FC236}">
                  <a16:creationId xmlns:a16="http://schemas.microsoft.com/office/drawing/2014/main" id="{50D19CEC-010A-4FF2-9975-36AF91C628B1}"/>
                </a:ext>
              </a:extLst>
            </p:cNvPr>
            <p:cNvSpPr/>
            <p:nvPr/>
          </p:nvSpPr>
          <p:spPr>
            <a:xfrm>
              <a:off x="7288213" y="284638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3" name="矩形 139">
              <a:extLst>
                <a:ext uri="{FF2B5EF4-FFF2-40B4-BE49-F238E27FC236}">
                  <a16:creationId xmlns:a16="http://schemas.microsoft.com/office/drawing/2014/main" id="{D49396C2-4C7A-4088-96D0-185B8D4933E9}"/>
                </a:ext>
              </a:extLst>
            </p:cNvPr>
            <p:cNvSpPr/>
            <p:nvPr/>
          </p:nvSpPr>
          <p:spPr>
            <a:xfrm>
              <a:off x="6985000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4" name="矩形 140">
              <a:extLst>
                <a:ext uri="{FF2B5EF4-FFF2-40B4-BE49-F238E27FC236}">
                  <a16:creationId xmlns:a16="http://schemas.microsoft.com/office/drawing/2014/main" id="{B6B42C78-CC5E-4A5E-AE32-AE258D9B4B39}"/>
                </a:ext>
              </a:extLst>
            </p:cNvPr>
            <p:cNvSpPr/>
            <p:nvPr/>
          </p:nvSpPr>
          <p:spPr>
            <a:xfrm>
              <a:off x="6681788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5" name="矩形 141">
              <a:extLst>
                <a:ext uri="{FF2B5EF4-FFF2-40B4-BE49-F238E27FC236}">
                  <a16:creationId xmlns:a16="http://schemas.microsoft.com/office/drawing/2014/main" id="{C86083CA-8131-42C7-BE4F-1001DC02C6FC}"/>
                </a:ext>
              </a:extLst>
            </p:cNvPr>
            <p:cNvSpPr/>
            <p:nvPr/>
          </p:nvSpPr>
          <p:spPr>
            <a:xfrm>
              <a:off x="6378575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6" name="矩形 142">
              <a:extLst>
                <a:ext uri="{FF2B5EF4-FFF2-40B4-BE49-F238E27FC236}">
                  <a16:creationId xmlns:a16="http://schemas.microsoft.com/office/drawing/2014/main" id="{4287D61B-2D93-494F-9FFD-3456FB3414D9}"/>
                </a:ext>
              </a:extLst>
            </p:cNvPr>
            <p:cNvSpPr/>
            <p:nvPr/>
          </p:nvSpPr>
          <p:spPr>
            <a:xfrm>
              <a:off x="6075363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7" name="矩形 143">
              <a:extLst>
                <a:ext uri="{FF2B5EF4-FFF2-40B4-BE49-F238E27FC236}">
                  <a16:creationId xmlns:a16="http://schemas.microsoft.com/office/drawing/2014/main" id="{2FC758ED-53F9-4259-947D-285F3B0BCD9C}"/>
                </a:ext>
              </a:extLst>
            </p:cNvPr>
            <p:cNvSpPr/>
            <p:nvPr/>
          </p:nvSpPr>
          <p:spPr>
            <a:xfrm>
              <a:off x="8501063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8" name="矩形 144">
              <a:extLst>
                <a:ext uri="{FF2B5EF4-FFF2-40B4-BE49-F238E27FC236}">
                  <a16:creationId xmlns:a16="http://schemas.microsoft.com/office/drawing/2014/main" id="{48D69C97-C22A-4184-8C6B-F6954E128965}"/>
                </a:ext>
              </a:extLst>
            </p:cNvPr>
            <p:cNvSpPr/>
            <p:nvPr/>
          </p:nvSpPr>
          <p:spPr>
            <a:xfrm>
              <a:off x="8197850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9" name="矩形 145">
              <a:extLst>
                <a:ext uri="{FF2B5EF4-FFF2-40B4-BE49-F238E27FC236}">
                  <a16:creationId xmlns:a16="http://schemas.microsoft.com/office/drawing/2014/main" id="{5D560DDB-E06E-4C8E-89A4-A0531A80C199}"/>
                </a:ext>
              </a:extLst>
            </p:cNvPr>
            <p:cNvSpPr/>
            <p:nvPr/>
          </p:nvSpPr>
          <p:spPr>
            <a:xfrm>
              <a:off x="7894638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0" name="矩形 146">
              <a:extLst>
                <a:ext uri="{FF2B5EF4-FFF2-40B4-BE49-F238E27FC236}">
                  <a16:creationId xmlns:a16="http://schemas.microsoft.com/office/drawing/2014/main" id="{11432D02-CD69-4FDF-9050-4EC8C55226CE}"/>
                </a:ext>
              </a:extLst>
            </p:cNvPr>
            <p:cNvSpPr/>
            <p:nvPr/>
          </p:nvSpPr>
          <p:spPr>
            <a:xfrm>
              <a:off x="7580313" y="253841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1" name="矩形 147">
              <a:extLst>
                <a:ext uri="{FF2B5EF4-FFF2-40B4-BE49-F238E27FC236}">
                  <a16:creationId xmlns:a16="http://schemas.microsoft.com/office/drawing/2014/main" id="{6A012D81-5A49-4D8D-A8A1-553A507A3F73}"/>
                </a:ext>
              </a:extLst>
            </p:cNvPr>
            <p:cNvSpPr/>
            <p:nvPr/>
          </p:nvSpPr>
          <p:spPr>
            <a:xfrm>
              <a:off x="7288213" y="253841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2" name="矩形 148">
              <a:extLst>
                <a:ext uri="{FF2B5EF4-FFF2-40B4-BE49-F238E27FC236}">
                  <a16:creationId xmlns:a16="http://schemas.microsoft.com/office/drawing/2014/main" id="{2271F89D-DF44-47DE-A436-D968C5FE832B}"/>
                </a:ext>
              </a:extLst>
            </p:cNvPr>
            <p:cNvSpPr/>
            <p:nvPr/>
          </p:nvSpPr>
          <p:spPr>
            <a:xfrm>
              <a:off x="6985000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3" name="矩形 149">
              <a:extLst>
                <a:ext uri="{FF2B5EF4-FFF2-40B4-BE49-F238E27FC236}">
                  <a16:creationId xmlns:a16="http://schemas.microsoft.com/office/drawing/2014/main" id="{722254CA-ED00-423B-9C66-81236776EBC4}"/>
                </a:ext>
              </a:extLst>
            </p:cNvPr>
            <p:cNvSpPr/>
            <p:nvPr/>
          </p:nvSpPr>
          <p:spPr>
            <a:xfrm>
              <a:off x="6681788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4" name="矩形 150">
              <a:extLst>
                <a:ext uri="{FF2B5EF4-FFF2-40B4-BE49-F238E27FC236}">
                  <a16:creationId xmlns:a16="http://schemas.microsoft.com/office/drawing/2014/main" id="{95D6B37E-1561-4713-A030-A1D8BA59936D}"/>
                </a:ext>
              </a:extLst>
            </p:cNvPr>
            <p:cNvSpPr/>
            <p:nvPr/>
          </p:nvSpPr>
          <p:spPr>
            <a:xfrm>
              <a:off x="6378575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5" name="矩形 151">
              <a:extLst>
                <a:ext uri="{FF2B5EF4-FFF2-40B4-BE49-F238E27FC236}">
                  <a16:creationId xmlns:a16="http://schemas.microsoft.com/office/drawing/2014/main" id="{433A03DF-1158-421E-803C-54706B8D4E5D}"/>
                </a:ext>
              </a:extLst>
            </p:cNvPr>
            <p:cNvSpPr/>
            <p:nvPr/>
          </p:nvSpPr>
          <p:spPr>
            <a:xfrm>
              <a:off x="6075363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6" name="直线 152">
              <a:extLst>
                <a:ext uri="{FF2B5EF4-FFF2-40B4-BE49-F238E27FC236}">
                  <a16:creationId xmlns:a16="http://schemas.microsoft.com/office/drawing/2014/main" id="{88303061-9C71-4CDC-875F-B8C69B71B9D2}"/>
                </a:ext>
              </a:extLst>
            </p:cNvPr>
            <p:cNvSpPr/>
            <p:nvPr/>
          </p:nvSpPr>
          <p:spPr>
            <a:xfrm>
              <a:off x="6075363" y="2538413"/>
              <a:ext cx="3638550" cy="0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7" name="直线 153">
              <a:extLst>
                <a:ext uri="{FF2B5EF4-FFF2-40B4-BE49-F238E27FC236}">
                  <a16:creationId xmlns:a16="http://schemas.microsoft.com/office/drawing/2014/main" id="{58B1EAEF-F41C-4DFD-99B8-AE9CBD923E6D}"/>
                </a:ext>
              </a:extLst>
            </p:cNvPr>
            <p:cNvSpPr/>
            <p:nvPr/>
          </p:nvSpPr>
          <p:spPr>
            <a:xfrm>
              <a:off x="6072609" y="6232736"/>
              <a:ext cx="3638550" cy="0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8" name="直线 154">
              <a:extLst>
                <a:ext uri="{FF2B5EF4-FFF2-40B4-BE49-F238E27FC236}">
                  <a16:creationId xmlns:a16="http://schemas.microsoft.com/office/drawing/2014/main" id="{3EDE0514-D406-4F75-AAF1-8F9C125CC742}"/>
                </a:ext>
              </a:extLst>
            </p:cNvPr>
            <p:cNvSpPr/>
            <p:nvPr/>
          </p:nvSpPr>
          <p:spPr>
            <a:xfrm>
              <a:off x="6075363" y="2538413"/>
              <a:ext cx="0" cy="3686175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9" name="直线 155">
              <a:extLst>
                <a:ext uri="{FF2B5EF4-FFF2-40B4-BE49-F238E27FC236}">
                  <a16:creationId xmlns:a16="http://schemas.microsoft.com/office/drawing/2014/main" id="{04FC6F8E-ACF5-4FCD-8A67-DAFD95C2C7F6}"/>
                </a:ext>
              </a:extLst>
            </p:cNvPr>
            <p:cNvSpPr/>
            <p:nvPr/>
          </p:nvSpPr>
          <p:spPr>
            <a:xfrm>
              <a:off x="9713913" y="2538413"/>
              <a:ext cx="0" cy="3686175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0" name="直线 156">
              <a:extLst>
                <a:ext uri="{FF2B5EF4-FFF2-40B4-BE49-F238E27FC236}">
                  <a16:creationId xmlns:a16="http://schemas.microsoft.com/office/drawing/2014/main" id="{4AFD9EA0-F486-4727-9C96-67F835F12966}"/>
                </a:ext>
              </a:extLst>
            </p:cNvPr>
            <p:cNvSpPr/>
            <p:nvPr/>
          </p:nvSpPr>
          <p:spPr>
            <a:xfrm>
              <a:off x="6378575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" name="直线 157">
              <a:extLst>
                <a:ext uri="{FF2B5EF4-FFF2-40B4-BE49-F238E27FC236}">
                  <a16:creationId xmlns:a16="http://schemas.microsoft.com/office/drawing/2014/main" id="{867D9FF4-2ECA-4848-B048-303B97805473}"/>
                </a:ext>
              </a:extLst>
            </p:cNvPr>
            <p:cNvSpPr/>
            <p:nvPr/>
          </p:nvSpPr>
          <p:spPr>
            <a:xfrm>
              <a:off x="668178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" name="直线 158">
              <a:extLst>
                <a:ext uri="{FF2B5EF4-FFF2-40B4-BE49-F238E27FC236}">
                  <a16:creationId xmlns:a16="http://schemas.microsoft.com/office/drawing/2014/main" id="{7A615042-322E-4C89-95D0-D22998C323EA}"/>
                </a:ext>
              </a:extLst>
            </p:cNvPr>
            <p:cNvSpPr/>
            <p:nvPr/>
          </p:nvSpPr>
          <p:spPr>
            <a:xfrm>
              <a:off x="6985000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" name="直线 159">
              <a:extLst>
                <a:ext uri="{FF2B5EF4-FFF2-40B4-BE49-F238E27FC236}">
                  <a16:creationId xmlns:a16="http://schemas.microsoft.com/office/drawing/2014/main" id="{1ADC016B-3B9F-4694-AD43-1D4BF6C16110}"/>
                </a:ext>
              </a:extLst>
            </p:cNvPr>
            <p:cNvSpPr/>
            <p:nvPr/>
          </p:nvSpPr>
          <p:spPr>
            <a:xfrm>
              <a:off x="7288213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" name="直线 160">
              <a:extLst>
                <a:ext uri="{FF2B5EF4-FFF2-40B4-BE49-F238E27FC236}">
                  <a16:creationId xmlns:a16="http://schemas.microsoft.com/office/drawing/2014/main" id="{A5850D44-4E46-4AE5-A1BB-47B36ECC4615}"/>
                </a:ext>
              </a:extLst>
            </p:cNvPr>
            <p:cNvSpPr/>
            <p:nvPr/>
          </p:nvSpPr>
          <p:spPr>
            <a:xfrm>
              <a:off x="7580313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5" name="直线 161">
              <a:extLst>
                <a:ext uri="{FF2B5EF4-FFF2-40B4-BE49-F238E27FC236}">
                  <a16:creationId xmlns:a16="http://schemas.microsoft.com/office/drawing/2014/main" id="{09455294-D1B8-418A-B77E-C217EA098844}"/>
                </a:ext>
              </a:extLst>
            </p:cNvPr>
            <p:cNvSpPr/>
            <p:nvPr/>
          </p:nvSpPr>
          <p:spPr>
            <a:xfrm>
              <a:off x="789463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" name="直线 162">
              <a:extLst>
                <a:ext uri="{FF2B5EF4-FFF2-40B4-BE49-F238E27FC236}">
                  <a16:creationId xmlns:a16="http://schemas.microsoft.com/office/drawing/2014/main" id="{FA109E71-2937-43E6-8919-661D93663508}"/>
                </a:ext>
              </a:extLst>
            </p:cNvPr>
            <p:cNvSpPr/>
            <p:nvPr/>
          </p:nvSpPr>
          <p:spPr>
            <a:xfrm>
              <a:off x="8197850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7" name="直线 163">
              <a:extLst>
                <a:ext uri="{FF2B5EF4-FFF2-40B4-BE49-F238E27FC236}">
                  <a16:creationId xmlns:a16="http://schemas.microsoft.com/office/drawing/2014/main" id="{EA180324-3978-46C8-8720-B70C01AD25F7}"/>
                </a:ext>
              </a:extLst>
            </p:cNvPr>
            <p:cNvSpPr/>
            <p:nvPr/>
          </p:nvSpPr>
          <p:spPr>
            <a:xfrm>
              <a:off x="8501063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" name="直线 164">
              <a:extLst>
                <a:ext uri="{FF2B5EF4-FFF2-40B4-BE49-F238E27FC236}">
                  <a16:creationId xmlns:a16="http://schemas.microsoft.com/office/drawing/2014/main" id="{8EE18FDF-C92C-4C10-8865-F8E778611A63}"/>
                </a:ext>
              </a:extLst>
            </p:cNvPr>
            <p:cNvSpPr/>
            <p:nvPr/>
          </p:nvSpPr>
          <p:spPr>
            <a:xfrm>
              <a:off x="6075363" y="284638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9" name="直线 165">
              <a:extLst>
                <a:ext uri="{FF2B5EF4-FFF2-40B4-BE49-F238E27FC236}">
                  <a16:creationId xmlns:a16="http://schemas.microsoft.com/office/drawing/2014/main" id="{39D7A66E-129E-497E-9157-0720385C3842}"/>
                </a:ext>
              </a:extLst>
            </p:cNvPr>
            <p:cNvSpPr/>
            <p:nvPr/>
          </p:nvSpPr>
          <p:spPr>
            <a:xfrm>
              <a:off x="6075363" y="315436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0" name="直线 166">
              <a:extLst>
                <a:ext uri="{FF2B5EF4-FFF2-40B4-BE49-F238E27FC236}">
                  <a16:creationId xmlns:a16="http://schemas.microsoft.com/office/drawing/2014/main" id="{076B8B70-73AB-430B-ADF4-E6BCA62CD17A}"/>
                </a:ext>
              </a:extLst>
            </p:cNvPr>
            <p:cNvSpPr/>
            <p:nvPr/>
          </p:nvSpPr>
          <p:spPr>
            <a:xfrm>
              <a:off x="6075363" y="346233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1" name="直线 167">
              <a:extLst>
                <a:ext uri="{FF2B5EF4-FFF2-40B4-BE49-F238E27FC236}">
                  <a16:creationId xmlns:a16="http://schemas.microsoft.com/office/drawing/2014/main" id="{69826543-8FB1-4DFC-851D-0066C57AF48C}"/>
                </a:ext>
              </a:extLst>
            </p:cNvPr>
            <p:cNvSpPr/>
            <p:nvPr/>
          </p:nvSpPr>
          <p:spPr>
            <a:xfrm>
              <a:off x="6075363" y="377031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2" name="直线 168">
              <a:extLst>
                <a:ext uri="{FF2B5EF4-FFF2-40B4-BE49-F238E27FC236}">
                  <a16:creationId xmlns:a16="http://schemas.microsoft.com/office/drawing/2014/main" id="{55B7E59F-5C92-4B09-8EA3-AE3E4E8994E4}"/>
                </a:ext>
              </a:extLst>
            </p:cNvPr>
            <p:cNvSpPr/>
            <p:nvPr/>
          </p:nvSpPr>
          <p:spPr>
            <a:xfrm>
              <a:off x="6075363" y="407828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3" name="直线 169">
              <a:extLst>
                <a:ext uri="{FF2B5EF4-FFF2-40B4-BE49-F238E27FC236}">
                  <a16:creationId xmlns:a16="http://schemas.microsoft.com/office/drawing/2014/main" id="{599C1752-884E-4215-99BB-74E36F881E23}"/>
                </a:ext>
              </a:extLst>
            </p:cNvPr>
            <p:cNvSpPr/>
            <p:nvPr/>
          </p:nvSpPr>
          <p:spPr>
            <a:xfrm>
              <a:off x="6075363" y="438626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" name="直线 170">
              <a:extLst>
                <a:ext uri="{FF2B5EF4-FFF2-40B4-BE49-F238E27FC236}">
                  <a16:creationId xmlns:a16="http://schemas.microsoft.com/office/drawing/2014/main" id="{C4079719-D1CB-4F3F-AE6C-2860F4AE8CC1}"/>
                </a:ext>
              </a:extLst>
            </p:cNvPr>
            <p:cNvSpPr/>
            <p:nvPr/>
          </p:nvSpPr>
          <p:spPr>
            <a:xfrm>
              <a:off x="6075363" y="469423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" name="直线 171">
              <a:extLst>
                <a:ext uri="{FF2B5EF4-FFF2-40B4-BE49-F238E27FC236}">
                  <a16:creationId xmlns:a16="http://schemas.microsoft.com/office/drawing/2014/main" id="{79B6734F-6B27-4BAE-A665-FE1B32F3CD8A}"/>
                </a:ext>
              </a:extLst>
            </p:cNvPr>
            <p:cNvSpPr/>
            <p:nvPr/>
          </p:nvSpPr>
          <p:spPr>
            <a:xfrm>
              <a:off x="6075363" y="500221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6" name="直线 172">
              <a:extLst>
                <a:ext uri="{FF2B5EF4-FFF2-40B4-BE49-F238E27FC236}">
                  <a16:creationId xmlns:a16="http://schemas.microsoft.com/office/drawing/2014/main" id="{AFA05096-11F5-4635-9152-F0E01D032553}"/>
                </a:ext>
              </a:extLst>
            </p:cNvPr>
            <p:cNvSpPr/>
            <p:nvPr/>
          </p:nvSpPr>
          <p:spPr>
            <a:xfrm>
              <a:off x="6075363" y="531018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7" name="直线 173">
              <a:extLst>
                <a:ext uri="{FF2B5EF4-FFF2-40B4-BE49-F238E27FC236}">
                  <a16:creationId xmlns:a16="http://schemas.microsoft.com/office/drawing/2014/main" id="{E0F5D203-74F9-43E5-B25A-84A255E00AF4}"/>
                </a:ext>
              </a:extLst>
            </p:cNvPr>
            <p:cNvSpPr/>
            <p:nvPr/>
          </p:nvSpPr>
          <p:spPr>
            <a:xfrm>
              <a:off x="6075363" y="561816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8" name="直线 174">
              <a:extLst>
                <a:ext uri="{FF2B5EF4-FFF2-40B4-BE49-F238E27FC236}">
                  <a16:creationId xmlns:a16="http://schemas.microsoft.com/office/drawing/2014/main" id="{3FBE23A8-4415-434A-8281-FBE55F0186D2}"/>
                </a:ext>
              </a:extLst>
            </p:cNvPr>
            <p:cNvSpPr/>
            <p:nvPr/>
          </p:nvSpPr>
          <p:spPr>
            <a:xfrm>
              <a:off x="6075363" y="592613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9" name="直线 175">
              <a:extLst>
                <a:ext uri="{FF2B5EF4-FFF2-40B4-BE49-F238E27FC236}">
                  <a16:creationId xmlns:a16="http://schemas.microsoft.com/office/drawing/2014/main" id="{9F10093D-BB2A-4A19-8501-CFB007AFAF91}"/>
                </a:ext>
              </a:extLst>
            </p:cNvPr>
            <p:cNvSpPr/>
            <p:nvPr/>
          </p:nvSpPr>
          <p:spPr>
            <a:xfrm>
              <a:off x="8804275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" name="直线 176">
              <a:extLst>
                <a:ext uri="{FF2B5EF4-FFF2-40B4-BE49-F238E27FC236}">
                  <a16:creationId xmlns:a16="http://schemas.microsoft.com/office/drawing/2014/main" id="{1760D7CC-7810-4D9F-9821-85A103DFE836}"/>
                </a:ext>
              </a:extLst>
            </p:cNvPr>
            <p:cNvSpPr/>
            <p:nvPr/>
          </p:nvSpPr>
          <p:spPr>
            <a:xfrm>
              <a:off x="910748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1" name="直线 177">
              <a:extLst>
                <a:ext uri="{FF2B5EF4-FFF2-40B4-BE49-F238E27FC236}">
                  <a16:creationId xmlns:a16="http://schemas.microsoft.com/office/drawing/2014/main" id="{A0BB152C-A916-4998-BF90-474B20DF990E}"/>
                </a:ext>
              </a:extLst>
            </p:cNvPr>
            <p:cNvSpPr/>
            <p:nvPr/>
          </p:nvSpPr>
          <p:spPr>
            <a:xfrm>
              <a:off x="938053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2" name="文本框 178">
              <a:extLst>
                <a:ext uri="{FF2B5EF4-FFF2-40B4-BE49-F238E27FC236}">
                  <a16:creationId xmlns:a16="http://schemas.microsoft.com/office/drawing/2014/main" id="{B1AA3EBB-3CD0-448B-ACCA-FA044681A5BD}"/>
                </a:ext>
              </a:extLst>
            </p:cNvPr>
            <p:cNvSpPr txBox="1"/>
            <p:nvPr/>
          </p:nvSpPr>
          <p:spPr>
            <a:xfrm>
              <a:off x="8061325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183" name="文本框 179">
              <a:extLst>
                <a:ext uri="{FF2B5EF4-FFF2-40B4-BE49-F238E27FC236}">
                  <a16:creationId xmlns:a16="http://schemas.microsoft.com/office/drawing/2014/main" id="{05DE7F30-BEAD-43BC-B93A-813C7B93A803}"/>
                </a:ext>
              </a:extLst>
            </p:cNvPr>
            <p:cNvSpPr txBox="1"/>
            <p:nvPr/>
          </p:nvSpPr>
          <p:spPr>
            <a:xfrm>
              <a:off x="8362950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</a:p>
          </p:txBody>
        </p:sp>
        <p:sp>
          <p:nvSpPr>
            <p:cNvPr id="184" name="文本框 180">
              <a:extLst>
                <a:ext uri="{FF2B5EF4-FFF2-40B4-BE49-F238E27FC236}">
                  <a16:creationId xmlns:a16="http://schemas.microsoft.com/office/drawing/2014/main" id="{1F19D067-0A97-4140-8F00-04D6223B5F85}"/>
                </a:ext>
              </a:extLst>
            </p:cNvPr>
            <p:cNvSpPr txBox="1"/>
            <p:nvPr/>
          </p:nvSpPr>
          <p:spPr>
            <a:xfrm>
              <a:off x="8666163" y="43370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185" name="文本框 181">
              <a:extLst>
                <a:ext uri="{FF2B5EF4-FFF2-40B4-BE49-F238E27FC236}">
                  <a16:creationId xmlns:a16="http://schemas.microsoft.com/office/drawing/2014/main" id="{780DE9A4-BE53-4F51-A840-B45A8C0F504A}"/>
                </a:ext>
              </a:extLst>
            </p:cNvPr>
            <p:cNvSpPr txBox="1"/>
            <p:nvPr/>
          </p:nvSpPr>
          <p:spPr>
            <a:xfrm>
              <a:off x="8955088" y="43370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4</a:t>
              </a:r>
            </a:p>
          </p:txBody>
        </p:sp>
        <p:sp>
          <p:nvSpPr>
            <p:cNvPr id="186" name="文本框 182">
              <a:extLst>
                <a:ext uri="{FF2B5EF4-FFF2-40B4-BE49-F238E27FC236}">
                  <a16:creationId xmlns:a16="http://schemas.microsoft.com/office/drawing/2014/main" id="{13E90718-3304-473D-968F-866BBEB44462}"/>
                </a:ext>
              </a:extLst>
            </p:cNvPr>
            <p:cNvSpPr txBox="1"/>
            <p:nvPr/>
          </p:nvSpPr>
          <p:spPr>
            <a:xfrm>
              <a:off x="9291638" y="43370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5</a:t>
              </a:r>
            </a:p>
          </p:txBody>
        </p:sp>
        <p:sp>
          <p:nvSpPr>
            <p:cNvPr id="187" name="文本框 183">
              <a:extLst>
                <a:ext uri="{FF2B5EF4-FFF2-40B4-BE49-F238E27FC236}">
                  <a16:creationId xmlns:a16="http://schemas.microsoft.com/office/drawing/2014/main" id="{FEAC3FF4-B534-42C4-8066-195E10996FF7}"/>
                </a:ext>
              </a:extLst>
            </p:cNvPr>
            <p:cNvSpPr txBox="1"/>
            <p:nvPr/>
          </p:nvSpPr>
          <p:spPr>
            <a:xfrm>
              <a:off x="9604375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6</a:t>
              </a:r>
            </a:p>
          </p:txBody>
        </p:sp>
        <p:sp>
          <p:nvSpPr>
            <p:cNvPr id="188" name="文本框 184">
              <a:extLst>
                <a:ext uri="{FF2B5EF4-FFF2-40B4-BE49-F238E27FC236}">
                  <a16:creationId xmlns:a16="http://schemas.microsoft.com/office/drawing/2014/main" id="{B086144C-20A6-4DE8-820F-64A6E71CB788}"/>
                </a:ext>
              </a:extLst>
            </p:cNvPr>
            <p:cNvSpPr txBox="1"/>
            <p:nvPr/>
          </p:nvSpPr>
          <p:spPr>
            <a:xfrm>
              <a:off x="7416800" y="4322763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-1</a:t>
              </a:r>
            </a:p>
          </p:txBody>
        </p:sp>
        <p:sp>
          <p:nvSpPr>
            <p:cNvPr id="189" name="文本框 185">
              <a:extLst>
                <a:ext uri="{FF2B5EF4-FFF2-40B4-BE49-F238E27FC236}">
                  <a16:creationId xmlns:a16="http://schemas.microsoft.com/office/drawing/2014/main" id="{6E5568AF-CC22-4270-B022-8B32318CEF81}"/>
                </a:ext>
              </a:extLst>
            </p:cNvPr>
            <p:cNvSpPr txBox="1"/>
            <p:nvPr/>
          </p:nvSpPr>
          <p:spPr>
            <a:xfrm>
              <a:off x="6826250" y="4322763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-3</a:t>
              </a:r>
            </a:p>
          </p:txBody>
        </p:sp>
        <p:sp>
          <p:nvSpPr>
            <p:cNvPr id="190" name="文本框 186">
              <a:extLst>
                <a:ext uri="{FF2B5EF4-FFF2-40B4-BE49-F238E27FC236}">
                  <a16:creationId xmlns:a16="http://schemas.microsoft.com/office/drawing/2014/main" id="{CEA5B9DA-BA1C-4D9F-8625-A50FF76B2E0D}"/>
                </a:ext>
              </a:extLst>
            </p:cNvPr>
            <p:cNvSpPr txBox="1"/>
            <p:nvPr/>
          </p:nvSpPr>
          <p:spPr>
            <a:xfrm>
              <a:off x="7127875" y="4322763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-2</a:t>
              </a:r>
            </a:p>
          </p:txBody>
        </p:sp>
        <p:sp>
          <p:nvSpPr>
            <p:cNvPr id="191" name="文本框 187">
              <a:extLst>
                <a:ext uri="{FF2B5EF4-FFF2-40B4-BE49-F238E27FC236}">
                  <a16:creationId xmlns:a16="http://schemas.microsoft.com/office/drawing/2014/main" id="{008A3AF6-EC0B-4AAB-BD97-EE2EC5EF51AE}"/>
                </a:ext>
              </a:extLst>
            </p:cNvPr>
            <p:cNvSpPr txBox="1"/>
            <p:nvPr/>
          </p:nvSpPr>
          <p:spPr>
            <a:xfrm>
              <a:off x="6524625" y="4322763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-4</a:t>
              </a:r>
            </a:p>
          </p:txBody>
        </p:sp>
        <p:sp>
          <p:nvSpPr>
            <p:cNvPr id="192" name="文本框 188">
              <a:extLst>
                <a:ext uri="{FF2B5EF4-FFF2-40B4-BE49-F238E27FC236}">
                  <a16:creationId xmlns:a16="http://schemas.microsoft.com/office/drawing/2014/main" id="{C7C5D6C5-E7DA-4F15-BD57-0EB46C1BD3CB}"/>
                </a:ext>
              </a:extLst>
            </p:cNvPr>
            <p:cNvSpPr txBox="1"/>
            <p:nvPr/>
          </p:nvSpPr>
          <p:spPr>
            <a:xfrm>
              <a:off x="6197600" y="4322763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-5</a:t>
              </a:r>
            </a:p>
          </p:txBody>
        </p:sp>
        <p:sp>
          <p:nvSpPr>
            <p:cNvPr id="193" name="文本框 189">
              <a:extLst>
                <a:ext uri="{FF2B5EF4-FFF2-40B4-BE49-F238E27FC236}">
                  <a16:creationId xmlns:a16="http://schemas.microsoft.com/office/drawing/2014/main" id="{9D20C1D8-0FB3-460F-B689-F43CA7789FFB}"/>
                </a:ext>
              </a:extLst>
            </p:cNvPr>
            <p:cNvSpPr txBox="1"/>
            <p:nvPr/>
          </p:nvSpPr>
          <p:spPr>
            <a:xfrm>
              <a:off x="7699375" y="3940175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194" name="文本框 190">
              <a:extLst>
                <a:ext uri="{FF2B5EF4-FFF2-40B4-BE49-F238E27FC236}">
                  <a16:creationId xmlns:a16="http://schemas.microsoft.com/office/drawing/2014/main" id="{E9EFFD07-6A4E-4D74-8874-E85D5C40708B}"/>
                </a:ext>
              </a:extLst>
            </p:cNvPr>
            <p:cNvSpPr txBox="1"/>
            <p:nvPr/>
          </p:nvSpPr>
          <p:spPr>
            <a:xfrm>
              <a:off x="7685088" y="36258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</a:p>
          </p:txBody>
        </p:sp>
        <p:sp>
          <p:nvSpPr>
            <p:cNvPr id="195" name="文本框 191">
              <a:extLst>
                <a:ext uri="{FF2B5EF4-FFF2-40B4-BE49-F238E27FC236}">
                  <a16:creationId xmlns:a16="http://schemas.microsoft.com/office/drawing/2014/main" id="{444B25EC-5684-4E97-9AEB-F0A73BF9F1B8}"/>
                </a:ext>
              </a:extLst>
            </p:cNvPr>
            <p:cNvSpPr txBox="1"/>
            <p:nvPr/>
          </p:nvSpPr>
          <p:spPr>
            <a:xfrm>
              <a:off x="7685088" y="3309938"/>
              <a:ext cx="2952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196" name="文本框 192">
              <a:extLst>
                <a:ext uri="{FF2B5EF4-FFF2-40B4-BE49-F238E27FC236}">
                  <a16:creationId xmlns:a16="http://schemas.microsoft.com/office/drawing/2014/main" id="{B794E1B2-6420-4F45-B731-903F5AEA477F}"/>
                </a:ext>
              </a:extLst>
            </p:cNvPr>
            <p:cNvSpPr txBox="1"/>
            <p:nvPr/>
          </p:nvSpPr>
          <p:spPr>
            <a:xfrm>
              <a:off x="7685088" y="299720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4</a:t>
              </a:r>
            </a:p>
          </p:txBody>
        </p:sp>
        <p:sp>
          <p:nvSpPr>
            <p:cNvPr id="197" name="文本框 193">
              <a:extLst>
                <a:ext uri="{FF2B5EF4-FFF2-40B4-BE49-F238E27FC236}">
                  <a16:creationId xmlns:a16="http://schemas.microsoft.com/office/drawing/2014/main" id="{BB7F3DC1-52F0-4BED-9A22-D7107FD71D0E}"/>
                </a:ext>
              </a:extLst>
            </p:cNvPr>
            <p:cNvSpPr txBox="1"/>
            <p:nvPr/>
          </p:nvSpPr>
          <p:spPr>
            <a:xfrm>
              <a:off x="7669213" y="4498975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-1</a:t>
              </a:r>
            </a:p>
          </p:txBody>
        </p:sp>
        <p:sp>
          <p:nvSpPr>
            <p:cNvPr id="198" name="文本框 194">
              <a:extLst>
                <a:ext uri="{FF2B5EF4-FFF2-40B4-BE49-F238E27FC236}">
                  <a16:creationId xmlns:a16="http://schemas.microsoft.com/office/drawing/2014/main" id="{D0D6DCCD-6363-49DD-B170-C4C829ECCCC2}"/>
                </a:ext>
              </a:extLst>
            </p:cNvPr>
            <p:cNvSpPr txBox="1"/>
            <p:nvPr/>
          </p:nvSpPr>
          <p:spPr>
            <a:xfrm>
              <a:off x="7639050" y="4814888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-2</a:t>
              </a:r>
            </a:p>
          </p:txBody>
        </p:sp>
        <p:sp>
          <p:nvSpPr>
            <p:cNvPr id="199" name="文本框 195">
              <a:extLst>
                <a:ext uri="{FF2B5EF4-FFF2-40B4-BE49-F238E27FC236}">
                  <a16:creationId xmlns:a16="http://schemas.microsoft.com/office/drawing/2014/main" id="{68038249-BE2C-499F-B0F0-BB95347151D9}"/>
                </a:ext>
              </a:extLst>
            </p:cNvPr>
            <p:cNvSpPr txBox="1"/>
            <p:nvPr/>
          </p:nvSpPr>
          <p:spPr>
            <a:xfrm>
              <a:off x="7653338" y="5113338"/>
              <a:ext cx="3730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-3</a:t>
              </a:r>
            </a:p>
          </p:txBody>
        </p:sp>
        <p:sp>
          <p:nvSpPr>
            <p:cNvPr id="200" name="文本框 196">
              <a:extLst>
                <a:ext uri="{FF2B5EF4-FFF2-40B4-BE49-F238E27FC236}">
                  <a16:creationId xmlns:a16="http://schemas.microsoft.com/office/drawing/2014/main" id="{4AD2D74B-5E88-4740-86D4-0582D162C48E}"/>
                </a:ext>
              </a:extLst>
            </p:cNvPr>
            <p:cNvSpPr txBox="1"/>
            <p:nvPr/>
          </p:nvSpPr>
          <p:spPr>
            <a:xfrm>
              <a:off x="7640638" y="5432425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-4</a:t>
              </a:r>
            </a:p>
          </p:txBody>
        </p:sp>
        <p:sp>
          <p:nvSpPr>
            <p:cNvPr id="201" name="文本框 197">
              <a:extLst>
                <a:ext uri="{FF2B5EF4-FFF2-40B4-BE49-F238E27FC236}">
                  <a16:creationId xmlns:a16="http://schemas.microsoft.com/office/drawing/2014/main" id="{B1356895-6126-47CB-9091-3AFFB3FC926A}"/>
                </a:ext>
              </a:extLst>
            </p:cNvPr>
            <p:cNvSpPr txBox="1"/>
            <p:nvPr/>
          </p:nvSpPr>
          <p:spPr>
            <a:xfrm>
              <a:off x="7820025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</a:t>
              </a:r>
            </a:p>
          </p:txBody>
        </p:sp>
        <p:sp>
          <p:nvSpPr>
            <p:cNvPr id="202" name="直线 198">
              <a:extLst>
                <a:ext uri="{FF2B5EF4-FFF2-40B4-BE49-F238E27FC236}">
                  <a16:creationId xmlns:a16="http://schemas.microsoft.com/office/drawing/2014/main" id="{6D43EFAA-2067-4965-B5D0-E8B63C374C73}"/>
                </a:ext>
              </a:extLst>
            </p:cNvPr>
            <p:cNvSpPr/>
            <p:nvPr/>
          </p:nvSpPr>
          <p:spPr>
            <a:xfrm>
              <a:off x="6061075" y="4381500"/>
              <a:ext cx="3816350" cy="0"/>
            </a:xfrm>
            <a:prstGeom prst="line">
              <a:avLst/>
            </a:prstGeom>
            <a:ln w="19050" cap="flat" cmpd="sng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3" name="文本框 199">
              <a:extLst>
                <a:ext uri="{FF2B5EF4-FFF2-40B4-BE49-F238E27FC236}">
                  <a16:creationId xmlns:a16="http://schemas.microsoft.com/office/drawing/2014/main" id="{BCEA0EC3-7270-4544-8E0E-A3B079DB83E5}"/>
                </a:ext>
              </a:extLst>
            </p:cNvPr>
            <p:cNvSpPr txBox="1"/>
            <p:nvPr/>
          </p:nvSpPr>
          <p:spPr>
            <a:xfrm>
              <a:off x="7645400" y="6053138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-6</a:t>
              </a:r>
            </a:p>
          </p:txBody>
        </p:sp>
        <p:sp>
          <p:nvSpPr>
            <p:cNvPr id="204" name="文本框 200">
              <a:extLst>
                <a:ext uri="{FF2B5EF4-FFF2-40B4-BE49-F238E27FC236}">
                  <a16:creationId xmlns:a16="http://schemas.microsoft.com/office/drawing/2014/main" id="{DEA8544F-1DEB-40AC-8911-D2B75CDDEE21}"/>
                </a:ext>
              </a:extLst>
            </p:cNvPr>
            <p:cNvSpPr txBox="1"/>
            <p:nvPr/>
          </p:nvSpPr>
          <p:spPr>
            <a:xfrm>
              <a:off x="7646988" y="5719763"/>
              <a:ext cx="3730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-5</a:t>
              </a:r>
            </a:p>
          </p:txBody>
        </p:sp>
        <p:sp>
          <p:nvSpPr>
            <p:cNvPr id="205" name="文本框 201">
              <a:extLst>
                <a:ext uri="{FF2B5EF4-FFF2-40B4-BE49-F238E27FC236}">
                  <a16:creationId xmlns:a16="http://schemas.microsoft.com/office/drawing/2014/main" id="{03E8CD84-840B-4B07-995F-6A5E1FD4B88F}"/>
                </a:ext>
              </a:extLst>
            </p:cNvPr>
            <p:cNvSpPr txBox="1"/>
            <p:nvPr/>
          </p:nvSpPr>
          <p:spPr>
            <a:xfrm>
              <a:off x="7686675" y="2682875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5</a:t>
              </a:r>
            </a:p>
          </p:txBody>
        </p:sp>
        <p:sp>
          <p:nvSpPr>
            <p:cNvPr id="206" name="文本框 202">
              <a:extLst>
                <a:ext uri="{FF2B5EF4-FFF2-40B4-BE49-F238E27FC236}">
                  <a16:creationId xmlns:a16="http://schemas.microsoft.com/office/drawing/2014/main" id="{A3E8BD03-A1BB-4B40-80D0-5037AE015BF4}"/>
                </a:ext>
              </a:extLst>
            </p:cNvPr>
            <p:cNvSpPr txBox="1"/>
            <p:nvPr/>
          </p:nvSpPr>
          <p:spPr>
            <a:xfrm>
              <a:off x="7686675" y="2366963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6</a:t>
              </a:r>
            </a:p>
          </p:txBody>
        </p:sp>
        <p:sp>
          <p:nvSpPr>
            <p:cNvPr id="207" name="文本框 203">
              <a:extLst>
                <a:ext uri="{FF2B5EF4-FFF2-40B4-BE49-F238E27FC236}">
                  <a16:creationId xmlns:a16="http://schemas.microsoft.com/office/drawing/2014/main" id="{7B5F6741-C850-453F-B905-11F83E1CB1BD}"/>
                </a:ext>
              </a:extLst>
            </p:cNvPr>
            <p:cNvSpPr txBox="1"/>
            <p:nvPr/>
          </p:nvSpPr>
          <p:spPr>
            <a:xfrm>
              <a:off x="9686926" y="4085431"/>
              <a:ext cx="287337" cy="3000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3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x</a:t>
              </a:r>
            </a:p>
          </p:txBody>
        </p:sp>
        <p:sp>
          <p:nvSpPr>
            <p:cNvPr id="208" name="直线 300">
              <a:extLst>
                <a:ext uri="{FF2B5EF4-FFF2-40B4-BE49-F238E27FC236}">
                  <a16:creationId xmlns:a16="http://schemas.microsoft.com/office/drawing/2014/main" id="{CA612902-E1AD-4793-AA2A-668787C84B06}"/>
                </a:ext>
              </a:extLst>
            </p:cNvPr>
            <p:cNvSpPr/>
            <p:nvPr/>
          </p:nvSpPr>
          <p:spPr>
            <a:xfrm flipH="1" flipV="1">
              <a:off x="7885113" y="2166938"/>
              <a:ext cx="0" cy="4038600"/>
            </a:xfrm>
            <a:prstGeom prst="line">
              <a:avLst/>
            </a:prstGeom>
            <a:ln w="9525" cap="flat" cmpd="sng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" name="文本框 301">
              <a:extLst>
                <a:ext uri="{FF2B5EF4-FFF2-40B4-BE49-F238E27FC236}">
                  <a16:creationId xmlns:a16="http://schemas.microsoft.com/office/drawing/2014/main" id="{CF8C4C6D-C7BA-4627-A899-AAFCE591ADAB}"/>
                </a:ext>
              </a:extLst>
            </p:cNvPr>
            <p:cNvSpPr txBox="1"/>
            <p:nvPr/>
          </p:nvSpPr>
          <p:spPr>
            <a:xfrm>
              <a:off x="8037513" y="2014538"/>
              <a:ext cx="287337" cy="3000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3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y</a:t>
              </a:r>
            </a:p>
          </p:txBody>
        </p:sp>
      </p:grpSp>
      <p:sp>
        <p:nvSpPr>
          <p:cNvPr id="210" name="任意多边形: 形状 209">
            <a:extLst>
              <a:ext uri="{FF2B5EF4-FFF2-40B4-BE49-F238E27FC236}">
                <a16:creationId xmlns:a16="http://schemas.microsoft.com/office/drawing/2014/main" id="{2A9185BD-6320-48D1-A422-7635692C26E0}"/>
              </a:ext>
            </a:extLst>
          </p:cNvPr>
          <p:cNvSpPr/>
          <p:nvPr/>
        </p:nvSpPr>
        <p:spPr>
          <a:xfrm>
            <a:off x="9744096" y="1773550"/>
            <a:ext cx="1513691" cy="1527952"/>
          </a:xfrm>
          <a:custGeom>
            <a:avLst/>
            <a:gdLst>
              <a:gd name="connsiteX0" fmla="*/ 21067 w 1513691"/>
              <a:gd name="connsiteY0" fmla="*/ 0 h 1527952"/>
              <a:gd name="connsiteX1" fmla="*/ 34514 w 1513691"/>
              <a:gd name="connsiteY1" fmla="*/ 248770 h 1527952"/>
              <a:gd name="connsiteX2" fmla="*/ 343796 w 1513691"/>
              <a:gd name="connsiteY2" fmla="*/ 867335 h 1527952"/>
              <a:gd name="connsiteX3" fmla="*/ 639632 w 1513691"/>
              <a:gd name="connsiteY3" fmla="*/ 1169894 h 1527952"/>
              <a:gd name="connsiteX4" fmla="*/ 1264920 w 1513691"/>
              <a:gd name="connsiteY4" fmla="*/ 1492623 h 1527952"/>
              <a:gd name="connsiteX5" fmla="*/ 1513691 w 1513691"/>
              <a:gd name="connsiteY5" fmla="*/ 1519517 h 1527952"/>
              <a:gd name="connsiteX6" fmla="*/ 1513691 w 1513691"/>
              <a:gd name="connsiteY6" fmla="*/ 1519517 h 152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3691" h="1527952">
                <a:moveTo>
                  <a:pt x="21067" y="0"/>
                </a:moveTo>
                <a:cubicBezTo>
                  <a:pt x="896" y="52107"/>
                  <a:pt x="-19274" y="104214"/>
                  <a:pt x="34514" y="248770"/>
                </a:cubicBezTo>
                <a:cubicBezTo>
                  <a:pt x="88302" y="393326"/>
                  <a:pt x="242943" y="713814"/>
                  <a:pt x="343796" y="867335"/>
                </a:cubicBezTo>
                <a:cubicBezTo>
                  <a:pt x="444649" y="1020856"/>
                  <a:pt x="486111" y="1065679"/>
                  <a:pt x="639632" y="1169894"/>
                </a:cubicBezTo>
                <a:cubicBezTo>
                  <a:pt x="793153" y="1274109"/>
                  <a:pt x="1119244" y="1434353"/>
                  <a:pt x="1264920" y="1492623"/>
                </a:cubicBezTo>
                <a:cubicBezTo>
                  <a:pt x="1410596" y="1550893"/>
                  <a:pt x="1513691" y="1519517"/>
                  <a:pt x="1513691" y="1519517"/>
                </a:cubicBezTo>
                <a:lnTo>
                  <a:pt x="1513691" y="1519517"/>
                </a:lnTo>
              </a:path>
            </a:pathLst>
          </a:custGeom>
          <a:noFill/>
          <a:ln w="25400" cap="flat" cmpd="sng" algn="ctr">
            <a:solidFill>
              <a:srgbClr val="50742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11" name="文本框 210">
            <a:extLst>
              <a:ext uri="{FF2B5EF4-FFF2-40B4-BE49-F238E27FC236}">
                <a16:creationId xmlns:a16="http://schemas.microsoft.com/office/drawing/2014/main" id="{B6A1F8C4-AC14-473C-A747-84821A030968}"/>
              </a:ext>
            </a:extLst>
          </p:cNvPr>
          <p:cNvSpPr txBox="1"/>
          <p:nvPr/>
        </p:nvSpPr>
        <p:spPr>
          <a:xfrm>
            <a:off x="1142606" y="3429000"/>
            <a:ext cx="5057775" cy="2269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解：反比例函数的图像可能位于第一、三象限，也可能位于第二、四象限，而这个函数的图像一支位于第一象限，所以该函数的另一支位于第三象限。</a:t>
            </a:r>
            <a:endParaRPr lang="en-US" altLang="zh-CN" sz="16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∵该函数位于第一、三象限</a:t>
            </a:r>
            <a:endParaRPr lang="en-US" altLang="zh-CN" sz="16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m-5&gt;0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则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m&gt;5</a:t>
            </a:r>
          </a:p>
        </p:txBody>
      </p:sp>
    </p:spTree>
    <p:extLst>
      <p:ext uri="{BB962C8B-B14F-4D97-AF65-F5344CB8AC3E}">
        <p14:creationId xmlns:p14="http://schemas.microsoft.com/office/powerpoint/2010/main" val="309060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A6A7DE52-20EB-4838-88E3-BF29B3428296}"/>
              </a:ext>
            </a:extLst>
          </p:cNvPr>
          <p:cNvGrpSpPr/>
          <p:nvPr/>
        </p:nvGrpSpPr>
        <p:grpSpPr>
          <a:xfrm>
            <a:off x="210705" y="105395"/>
            <a:ext cx="2655450" cy="865006"/>
            <a:chOff x="210705" y="105395"/>
            <a:chExt cx="2655450" cy="865006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63FFF29B-7877-44E6-9DAB-672C9FD9B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FBFDB10B-9EEF-439A-A26E-7B3F30E47558}"/>
                </a:ext>
              </a:extLst>
            </p:cNvPr>
            <p:cNvSpPr txBox="1"/>
            <p:nvPr/>
          </p:nvSpPr>
          <p:spPr>
            <a:xfrm>
              <a:off x="1142606" y="296288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观察与思考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2EBC62D-CA43-4A76-B512-5E18F239E3C9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2" name="矩形 211">
                <a:extLst>
                  <a:ext uri="{FF2B5EF4-FFF2-40B4-BE49-F238E27FC236}">
                    <a16:creationId xmlns:a16="http://schemas.microsoft.com/office/drawing/2014/main" id="{C6F9D761-49BB-4FCF-8E5D-9BBBB31CDEB8}"/>
                  </a:ext>
                </a:extLst>
              </p:cNvPr>
              <p:cNvSpPr/>
              <p:nvPr/>
            </p:nvSpPr>
            <p:spPr>
              <a:xfrm>
                <a:off x="1142606" y="1675299"/>
                <a:ext cx="5070474" cy="17004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如图，它是反比例函数</a:t>
                </a:r>
                <a:r>
                  <a:rPr lang="en-US" altLang="zh-CN" sz="16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altLang="zh-CN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zh-CN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图象的一支，根据图象，回答下列问题：</a:t>
                </a:r>
                <a:endParaRPr lang="en-US" altLang="zh-CN" sz="1600" b="1" dirty="0">
                  <a:solidFill>
                    <a:srgbClr val="50742F">
                      <a:lumMod val="50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2)</a:t>
                </a: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在这个函数图象的某一支上任取点 </a:t>
                </a: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A(x</a:t>
                </a:r>
                <a:r>
                  <a:rPr lang="en-US" altLang="zh-CN" sz="16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6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)</a:t>
                </a: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和点</a:t>
                </a: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B(x</a:t>
                </a:r>
                <a:r>
                  <a:rPr lang="en-US" altLang="zh-CN" sz="16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6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)</a:t>
                </a: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，如果</a:t>
                </a: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</a:t>
                </a:r>
                <a:r>
                  <a:rPr lang="en-US" altLang="zh-CN" sz="16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＞</a:t>
                </a: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</a:t>
                </a:r>
                <a:r>
                  <a:rPr lang="en-US" altLang="zh-CN" sz="16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，那么</a:t>
                </a: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6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</a:t>
                </a:r>
                <a:r>
                  <a:rPr lang="en-US" altLang="zh-CN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en-US" altLang="zh-CN" sz="16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en-US" sz="16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有怎样的关系？</a:t>
                </a:r>
              </a:p>
            </p:txBody>
          </p:sp>
        </mc:Choice>
        <mc:Fallback xmlns="">
          <p:sp>
            <p:nvSpPr>
              <p:cNvPr id="212" name="矩形 211">
                <a:extLst>
                  <a:ext uri="{FF2B5EF4-FFF2-40B4-BE49-F238E27FC236}">
                    <a16:creationId xmlns:a16="http://schemas.microsoft.com/office/drawing/2014/main" id="{C6F9D761-49BB-4FCF-8E5D-9BBBB31CDE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606" y="1675299"/>
                <a:ext cx="5070474" cy="1700402"/>
              </a:xfrm>
              <a:prstGeom prst="rect">
                <a:avLst/>
              </a:prstGeom>
              <a:blipFill>
                <a:blip r:embed="rId3"/>
                <a:stretch>
                  <a:fillRect l="-601" r="-120" b="-39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3" name="组合 212">
            <a:extLst>
              <a:ext uri="{FF2B5EF4-FFF2-40B4-BE49-F238E27FC236}">
                <a16:creationId xmlns:a16="http://schemas.microsoft.com/office/drawing/2014/main" id="{6B8F2801-02FE-4809-B7FE-16942902A5AF}"/>
              </a:ext>
            </a:extLst>
          </p:cNvPr>
          <p:cNvGrpSpPr/>
          <p:nvPr/>
        </p:nvGrpSpPr>
        <p:grpSpPr>
          <a:xfrm>
            <a:off x="7208441" y="1396863"/>
            <a:ext cx="3913188" cy="4317780"/>
            <a:chOff x="6061075" y="2014538"/>
            <a:chExt cx="3913188" cy="4317780"/>
          </a:xfrm>
        </p:grpSpPr>
        <p:sp>
          <p:nvSpPr>
            <p:cNvPr id="214" name="矩形 8">
              <a:extLst>
                <a:ext uri="{FF2B5EF4-FFF2-40B4-BE49-F238E27FC236}">
                  <a16:creationId xmlns:a16="http://schemas.microsoft.com/office/drawing/2014/main" id="{EA704F82-F34A-4146-854C-C3DFC7158B0D}"/>
                </a:ext>
              </a:extLst>
            </p:cNvPr>
            <p:cNvSpPr/>
            <p:nvPr/>
          </p:nvSpPr>
          <p:spPr>
            <a:xfrm>
              <a:off x="9380538" y="5926138"/>
              <a:ext cx="333375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15" name="矩形 9">
              <a:extLst>
                <a:ext uri="{FF2B5EF4-FFF2-40B4-BE49-F238E27FC236}">
                  <a16:creationId xmlns:a16="http://schemas.microsoft.com/office/drawing/2014/main" id="{103D920B-D14E-4F25-9BF4-866F44044B71}"/>
                </a:ext>
              </a:extLst>
            </p:cNvPr>
            <p:cNvSpPr/>
            <p:nvPr/>
          </p:nvSpPr>
          <p:spPr>
            <a:xfrm>
              <a:off x="9380538" y="561816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16" name="矩形 10">
              <a:extLst>
                <a:ext uri="{FF2B5EF4-FFF2-40B4-BE49-F238E27FC236}">
                  <a16:creationId xmlns:a16="http://schemas.microsoft.com/office/drawing/2014/main" id="{C1278C52-8B42-4E49-9544-B56B46B6F200}"/>
                </a:ext>
              </a:extLst>
            </p:cNvPr>
            <p:cNvSpPr/>
            <p:nvPr/>
          </p:nvSpPr>
          <p:spPr>
            <a:xfrm>
              <a:off x="9380538" y="531018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17" name="矩形 11">
              <a:extLst>
                <a:ext uri="{FF2B5EF4-FFF2-40B4-BE49-F238E27FC236}">
                  <a16:creationId xmlns:a16="http://schemas.microsoft.com/office/drawing/2014/main" id="{B10CFA5D-212E-4F26-8AD6-836C02CADD3E}"/>
                </a:ext>
              </a:extLst>
            </p:cNvPr>
            <p:cNvSpPr/>
            <p:nvPr/>
          </p:nvSpPr>
          <p:spPr>
            <a:xfrm>
              <a:off x="9380538" y="500221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18" name="矩形 12">
              <a:extLst>
                <a:ext uri="{FF2B5EF4-FFF2-40B4-BE49-F238E27FC236}">
                  <a16:creationId xmlns:a16="http://schemas.microsoft.com/office/drawing/2014/main" id="{E5440427-96DB-40A3-B7B7-7DC9DE29F2F6}"/>
                </a:ext>
              </a:extLst>
            </p:cNvPr>
            <p:cNvSpPr/>
            <p:nvPr/>
          </p:nvSpPr>
          <p:spPr>
            <a:xfrm>
              <a:off x="9380538" y="469423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19" name="矩形 13">
              <a:extLst>
                <a:ext uri="{FF2B5EF4-FFF2-40B4-BE49-F238E27FC236}">
                  <a16:creationId xmlns:a16="http://schemas.microsoft.com/office/drawing/2014/main" id="{567C2374-CAE5-4DE9-8352-D7BECE8B095E}"/>
                </a:ext>
              </a:extLst>
            </p:cNvPr>
            <p:cNvSpPr/>
            <p:nvPr/>
          </p:nvSpPr>
          <p:spPr>
            <a:xfrm>
              <a:off x="9380538" y="438626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0" name="矩形 14">
              <a:extLst>
                <a:ext uri="{FF2B5EF4-FFF2-40B4-BE49-F238E27FC236}">
                  <a16:creationId xmlns:a16="http://schemas.microsoft.com/office/drawing/2014/main" id="{0B75036A-EB9F-455C-AD4D-76E8166D3B1F}"/>
                </a:ext>
              </a:extLst>
            </p:cNvPr>
            <p:cNvSpPr/>
            <p:nvPr/>
          </p:nvSpPr>
          <p:spPr>
            <a:xfrm>
              <a:off x="9380538" y="407828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1" name="矩形 15">
              <a:extLst>
                <a:ext uri="{FF2B5EF4-FFF2-40B4-BE49-F238E27FC236}">
                  <a16:creationId xmlns:a16="http://schemas.microsoft.com/office/drawing/2014/main" id="{C742290A-2349-4044-90C6-3671EC6A3867}"/>
                </a:ext>
              </a:extLst>
            </p:cNvPr>
            <p:cNvSpPr/>
            <p:nvPr/>
          </p:nvSpPr>
          <p:spPr>
            <a:xfrm>
              <a:off x="9380538" y="377031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2" name="矩形 16">
              <a:extLst>
                <a:ext uri="{FF2B5EF4-FFF2-40B4-BE49-F238E27FC236}">
                  <a16:creationId xmlns:a16="http://schemas.microsoft.com/office/drawing/2014/main" id="{E9F2DE53-6F64-4F51-BED0-C82467D376F9}"/>
                </a:ext>
              </a:extLst>
            </p:cNvPr>
            <p:cNvSpPr/>
            <p:nvPr/>
          </p:nvSpPr>
          <p:spPr>
            <a:xfrm>
              <a:off x="9380538" y="346233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3" name="矩形 17">
              <a:extLst>
                <a:ext uri="{FF2B5EF4-FFF2-40B4-BE49-F238E27FC236}">
                  <a16:creationId xmlns:a16="http://schemas.microsoft.com/office/drawing/2014/main" id="{017D240F-9084-41E5-B42F-4887907CAD56}"/>
                </a:ext>
              </a:extLst>
            </p:cNvPr>
            <p:cNvSpPr/>
            <p:nvPr/>
          </p:nvSpPr>
          <p:spPr>
            <a:xfrm>
              <a:off x="9380538" y="315436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4" name="矩形 18">
              <a:extLst>
                <a:ext uri="{FF2B5EF4-FFF2-40B4-BE49-F238E27FC236}">
                  <a16:creationId xmlns:a16="http://schemas.microsoft.com/office/drawing/2014/main" id="{001A7401-C30C-4D97-BD97-D8D279E29C93}"/>
                </a:ext>
              </a:extLst>
            </p:cNvPr>
            <p:cNvSpPr/>
            <p:nvPr/>
          </p:nvSpPr>
          <p:spPr>
            <a:xfrm>
              <a:off x="9380538" y="2846388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5" name="矩形 19">
              <a:extLst>
                <a:ext uri="{FF2B5EF4-FFF2-40B4-BE49-F238E27FC236}">
                  <a16:creationId xmlns:a16="http://schemas.microsoft.com/office/drawing/2014/main" id="{28CF416F-4191-4B05-A0C3-5199BCDAA1B8}"/>
                </a:ext>
              </a:extLst>
            </p:cNvPr>
            <p:cNvSpPr/>
            <p:nvPr/>
          </p:nvSpPr>
          <p:spPr>
            <a:xfrm>
              <a:off x="9380538" y="2538413"/>
              <a:ext cx="33337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6" name="矩形 20">
              <a:extLst>
                <a:ext uri="{FF2B5EF4-FFF2-40B4-BE49-F238E27FC236}">
                  <a16:creationId xmlns:a16="http://schemas.microsoft.com/office/drawing/2014/main" id="{385762D1-9F6C-4603-A049-37680B1D299E}"/>
                </a:ext>
              </a:extLst>
            </p:cNvPr>
            <p:cNvSpPr/>
            <p:nvPr/>
          </p:nvSpPr>
          <p:spPr>
            <a:xfrm>
              <a:off x="9107488" y="5926138"/>
              <a:ext cx="273050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7" name="矩形 21">
              <a:extLst>
                <a:ext uri="{FF2B5EF4-FFF2-40B4-BE49-F238E27FC236}">
                  <a16:creationId xmlns:a16="http://schemas.microsoft.com/office/drawing/2014/main" id="{29F023E0-2218-42A8-8D51-D4388C84EF53}"/>
                </a:ext>
              </a:extLst>
            </p:cNvPr>
            <p:cNvSpPr/>
            <p:nvPr/>
          </p:nvSpPr>
          <p:spPr>
            <a:xfrm>
              <a:off x="9107488" y="561816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8" name="矩形 22">
              <a:extLst>
                <a:ext uri="{FF2B5EF4-FFF2-40B4-BE49-F238E27FC236}">
                  <a16:creationId xmlns:a16="http://schemas.microsoft.com/office/drawing/2014/main" id="{F2A1199A-E680-4CE4-A7F1-4199CFA1F560}"/>
                </a:ext>
              </a:extLst>
            </p:cNvPr>
            <p:cNvSpPr/>
            <p:nvPr/>
          </p:nvSpPr>
          <p:spPr>
            <a:xfrm>
              <a:off x="9107488" y="531018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9" name="矩形 23">
              <a:extLst>
                <a:ext uri="{FF2B5EF4-FFF2-40B4-BE49-F238E27FC236}">
                  <a16:creationId xmlns:a16="http://schemas.microsoft.com/office/drawing/2014/main" id="{3FFD8056-D485-429A-B1AD-589A7416A2B1}"/>
                </a:ext>
              </a:extLst>
            </p:cNvPr>
            <p:cNvSpPr/>
            <p:nvPr/>
          </p:nvSpPr>
          <p:spPr>
            <a:xfrm>
              <a:off x="9107488" y="500221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0" name="矩形 24">
              <a:extLst>
                <a:ext uri="{FF2B5EF4-FFF2-40B4-BE49-F238E27FC236}">
                  <a16:creationId xmlns:a16="http://schemas.microsoft.com/office/drawing/2014/main" id="{01EBE1D4-5AF5-47AC-AD66-CE014C0CD556}"/>
                </a:ext>
              </a:extLst>
            </p:cNvPr>
            <p:cNvSpPr/>
            <p:nvPr/>
          </p:nvSpPr>
          <p:spPr>
            <a:xfrm>
              <a:off x="9107488" y="469423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1" name="矩形 25">
              <a:extLst>
                <a:ext uri="{FF2B5EF4-FFF2-40B4-BE49-F238E27FC236}">
                  <a16:creationId xmlns:a16="http://schemas.microsoft.com/office/drawing/2014/main" id="{2B232378-7C2D-4763-AFF5-0528E5AE803E}"/>
                </a:ext>
              </a:extLst>
            </p:cNvPr>
            <p:cNvSpPr/>
            <p:nvPr/>
          </p:nvSpPr>
          <p:spPr>
            <a:xfrm>
              <a:off x="9107488" y="438626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2" name="矩形 26">
              <a:extLst>
                <a:ext uri="{FF2B5EF4-FFF2-40B4-BE49-F238E27FC236}">
                  <a16:creationId xmlns:a16="http://schemas.microsoft.com/office/drawing/2014/main" id="{803E073C-CC40-442E-926B-FF89ADF7BD63}"/>
                </a:ext>
              </a:extLst>
            </p:cNvPr>
            <p:cNvSpPr/>
            <p:nvPr/>
          </p:nvSpPr>
          <p:spPr>
            <a:xfrm>
              <a:off x="9107488" y="407828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3" name="矩形 27">
              <a:extLst>
                <a:ext uri="{FF2B5EF4-FFF2-40B4-BE49-F238E27FC236}">
                  <a16:creationId xmlns:a16="http://schemas.microsoft.com/office/drawing/2014/main" id="{5E4385B1-49CB-4DA2-9E9C-435CF8B00717}"/>
                </a:ext>
              </a:extLst>
            </p:cNvPr>
            <p:cNvSpPr/>
            <p:nvPr/>
          </p:nvSpPr>
          <p:spPr>
            <a:xfrm>
              <a:off x="9107488" y="377031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4" name="矩形 28">
              <a:extLst>
                <a:ext uri="{FF2B5EF4-FFF2-40B4-BE49-F238E27FC236}">
                  <a16:creationId xmlns:a16="http://schemas.microsoft.com/office/drawing/2014/main" id="{B3B214BF-84B1-49EF-B79F-F34BB8ECE521}"/>
                </a:ext>
              </a:extLst>
            </p:cNvPr>
            <p:cNvSpPr/>
            <p:nvPr/>
          </p:nvSpPr>
          <p:spPr>
            <a:xfrm>
              <a:off x="9107488" y="346233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5" name="矩形 29">
              <a:extLst>
                <a:ext uri="{FF2B5EF4-FFF2-40B4-BE49-F238E27FC236}">
                  <a16:creationId xmlns:a16="http://schemas.microsoft.com/office/drawing/2014/main" id="{799EF81D-20BD-421F-B8FB-9D2922BAC24E}"/>
                </a:ext>
              </a:extLst>
            </p:cNvPr>
            <p:cNvSpPr/>
            <p:nvPr/>
          </p:nvSpPr>
          <p:spPr>
            <a:xfrm>
              <a:off x="9107488" y="315436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6" name="矩形 30">
              <a:extLst>
                <a:ext uri="{FF2B5EF4-FFF2-40B4-BE49-F238E27FC236}">
                  <a16:creationId xmlns:a16="http://schemas.microsoft.com/office/drawing/2014/main" id="{C1ABE31E-44A0-4048-BECD-41BCE97A86F7}"/>
                </a:ext>
              </a:extLst>
            </p:cNvPr>
            <p:cNvSpPr/>
            <p:nvPr/>
          </p:nvSpPr>
          <p:spPr>
            <a:xfrm>
              <a:off x="9107488" y="2846388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7" name="矩形 31">
              <a:extLst>
                <a:ext uri="{FF2B5EF4-FFF2-40B4-BE49-F238E27FC236}">
                  <a16:creationId xmlns:a16="http://schemas.microsoft.com/office/drawing/2014/main" id="{E320DCD1-98CA-4F7A-BCA2-8AEBCDB3ED68}"/>
                </a:ext>
              </a:extLst>
            </p:cNvPr>
            <p:cNvSpPr/>
            <p:nvPr/>
          </p:nvSpPr>
          <p:spPr>
            <a:xfrm>
              <a:off x="9107488" y="2538413"/>
              <a:ext cx="27305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8" name="矩形 32">
              <a:extLst>
                <a:ext uri="{FF2B5EF4-FFF2-40B4-BE49-F238E27FC236}">
                  <a16:creationId xmlns:a16="http://schemas.microsoft.com/office/drawing/2014/main" id="{F62CC924-5BB7-4A8A-A26F-6B5938A2B29D}"/>
                </a:ext>
              </a:extLst>
            </p:cNvPr>
            <p:cNvSpPr/>
            <p:nvPr/>
          </p:nvSpPr>
          <p:spPr>
            <a:xfrm>
              <a:off x="8804275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9" name="矩形 33">
              <a:extLst>
                <a:ext uri="{FF2B5EF4-FFF2-40B4-BE49-F238E27FC236}">
                  <a16:creationId xmlns:a16="http://schemas.microsoft.com/office/drawing/2014/main" id="{8179764F-125E-4350-9EAF-EB43FBFE7828}"/>
                </a:ext>
              </a:extLst>
            </p:cNvPr>
            <p:cNvSpPr/>
            <p:nvPr/>
          </p:nvSpPr>
          <p:spPr>
            <a:xfrm>
              <a:off x="8804275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0" name="矩形 34">
              <a:extLst>
                <a:ext uri="{FF2B5EF4-FFF2-40B4-BE49-F238E27FC236}">
                  <a16:creationId xmlns:a16="http://schemas.microsoft.com/office/drawing/2014/main" id="{BDD74177-DB3E-41B2-89CD-17F084B0987F}"/>
                </a:ext>
              </a:extLst>
            </p:cNvPr>
            <p:cNvSpPr/>
            <p:nvPr/>
          </p:nvSpPr>
          <p:spPr>
            <a:xfrm>
              <a:off x="8804275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1" name="矩形 35">
              <a:extLst>
                <a:ext uri="{FF2B5EF4-FFF2-40B4-BE49-F238E27FC236}">
                  <a16:creationId xmlns:a16="http://schemas.microsoft.com/office/drawing/2014/main" id="{1473EC6C-D125-4D1C-8CCE-F42493D84FE9}"/>
                </a:ext>
              </a:extLst>
            </p:cNvPr>
            <p:cNvSpPr/>
            <p:nvPr/>
          </p:nvSpPr>
          <p:spPr>
            <a:xfrm>
              <a:off x="8804275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2" name="矩形 36">
              <a:extLst>
                <a:ext uri="{FF2B5EF4-FFF2-40B4-BE49-F238E27FC236}">
                  <a16:creationId xmlns:a16="http://schemas.microsoft.com/office/drawing/2014/main" id="{9F44D7A1-540B-4B09-88A2-D7266D7FD106}"/>
                </a:ext>
              </a:extLst>
            </p:cNvPr>
            <p:cNvSpPr/>
            <p:nvPr/>
          </p:nvSpPr>
          <p:spPr>
            <a:xfrm>
              <a:off x="8804275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3" name="矩形 37">
              <a:extLst>
                <a:ext uri="{FF2B5EF4-FFF2-40B4-BE49-F238E27FC236}">
                  <a16:creationId xmlns:a16="http://schemas.microsoft.com/office/drawing/2014/main" id="{A27AE86C-6981-419C-A606-88B2460CFA6F}"/>
                </a:ext>
              </a:extLst>
            </p:cNvPr>
            <p:cNvSpPr/>
            <p:nvPr/>
          </p:nvSpPr>
          <p:spPr>
            <a:xfrm>
              <a:off x="8804275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4" name="矩形 38">
              <a:extLst>
                <a:ext uri="{FF2B5EF4-FFF2-40B4-BE49-F238E27FC236}">
                  <a16:creationId xmlns:a16="http://schemas.microsoft.com/office/drawing/2014/main" id="{089FF324-B31B-4B21-A672-1E78678BDE99}"/>
                </a:ext>
              </a:extLst>
            </p:cNvPr>
            <p:cNvSpPr/>
            <p:nvPr/>
          </p:nvSpPr>
          <p:spPr>
            <a:xfrm>
              <a:off x="8804275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5" name="矩形 39">
              <a:extLst>
                <a:ext uri="{FF2B5EF4-FFF2-40B4-BE49-F238E27FC236}">
                  <a16:creationId xmlns:a16="http://schemas.microsoft.com/office/drawing/2014/main" id="{AFE2178C-5CC5-4201-878F-6CA2B5F24A40}"/>
                </a:ext>
              </a:extLst>
            </p:cNvPr>
            <p:cNvSpPr/>
            <p:nvPr/>
          </p:nvSpPr>
          <p:spPr>
            <a:xfrm>
              <a:off x="8804275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6" name="矩形 40">
              <a:extLst>
                <a:ext uri="{FF2B5EF4-FFF2-40B4-BE49-F238E27FC236}">
                  <a16:creationId xmlns:a16="http://schemas.microsoft.com/office/drawing/2014/main" id="{47484DAF-E05B-42DE-9212-ACCCBB3322E7}"/>
                </a:ext>
              </a:extLst>
            </p:cNvPr>
            <p:cNvSpPr/>
            <p:nvPr/>
          </p:nvSpPr>
          <p:spPr>
            <a:xfrm>
              <a:off x="8804275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7" name="矩形 41">
              <a:extLst>
                <a:ext uri="{FF2B5EF4-FFF2-40B4-BE49-F238E27FC236}">
                  <a16:creationId xmlns:a16="http://schemas.microsoft.com/office/drawing/2014/main" id="{6D5F6233-B751-4D71-B983-2B531FD5BDFB}"/>
                </a:ext>
              </a:extLst>
            </p:cNvPr>
            <p:cNvSpPr/>
            <p:nvPr/>
          </p:nvSpPr>
          <p:spPr>
            <a:xfrm>
              <a:off x="8804275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8" name="矩形 42">
              <a:extLst>
                <a:ext uri="{FF2B5EF4-FFF2-40B4-BE49-F238E27FC236}">
                  <a16:creationId xmlns:a16="http://schemas.microsoft.com/office/drawing/2014/main" id="{310DD19A-277A-4E0F-A392-801D44EFDDC6}"/>
                </a:ext>
              </a:extLst>
            </p:cNvPr>
            <p:cNvSpPr/>
            <p:nvPr/>
          </p:nvSpPr>
          <p:spPr>
            <a:xfrm>
              <a:off x="8804275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9" name="矩形 43">
              <a:extLst>
                <a:ext uri="{FF2B5EF4-FFF2-40B4-BE49-F238E27FC236}">
                  <a16:creationId xmlns:a16="http://schemas.microsoft.com/office/drawing/2014/main" id="{5793B537-8485-4FD7-8DA7-2DFA6EB65B99}"/>
                </a:ext>
              </a:extLst>
            </p:cNvPr>
            <p:cNvSpPr/>
            <p:nvPr/>
          </p:nvSpPr>
          <p:spPr>
            <a:xfrm>
              <a:off x="8804275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0" name="矩形 44">
              <a:extLst>
                <a:ext uri="{FF2B5EF4-FFF2-40B4-BE49-F238E27FC236}">
                  <a16:creationId xmlns:a16="http://schemas.microsoft.com/office/drawing/2014/main" id="{3F1A0787-EBB3-4780-B58C-44ED02AF3BF3}"/>
                </a:ext>
              </a:extLst>
            </p:cNvPr>
            <p:cNvSpPr/>
            <p:nvPr/>
          </p:nvSpPr>
          <p:spPr>
            <a:xfrm>
              <a:off x="8501063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1" name="矩形 45">
              <a:extLst>
                <a:ext uri="{FF2B5EF4-FFF2-40B4-BE49-F238E27FC236}">
                  <a16:creationId xmlns:a16="http://schemas.microsoft.com/office/drawing/2014/main" id="{6055C87C-142F-4882-ADB1-90E932F3C982}"/>
                </a:ext>
              </a:extLst>
            </p:cNvPr>
            <p:cNvSpPr/>
            <p:nvPr/>
          </p:nvSpPr>
          <p:spPr>
            <a:xfrm>
              <a:off x="8197850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2" name="矩形 46">
              <a:extLst>
                <a:ext uri="{FF2B5EF4-FFF2-40B4-BE49-F238E27FC236}">
                  <a16:creationId xmlns:a16="http://schemas.microsoft.com/office/drawing/2014/main" id="{C0D46F24-FCB0-4A0B-9DCE-311779192A04}"/>
                </a:ext>
              </a:extLst>
            </p:cNvPr>
            <p:cNvSpPr/>
            <p:nvPr/>
          </p:nvSpPr>
          <p:spPr>
            <a:xfrm>
              <a:off x="7894638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3" name="矩形 47">
              <a:extLst>
                <a:ext uri="{FF2B5EF4-FFF2-40B4-BE49-F238E27FC236}">
                  <a16:creationId xmlns:a16="http://schemas.microsoft.com/office/drawing/2014/main" id="{5D80C99B-A66F-4CDE-BC88-36BACBC1D85A}"/>
                </a:ext>
              </a:extLst>
            </p:cNvPr>
            <p:cNvSpPr/>
            <p:nvPr/>
          </p:nvSpPr>
          <p:spPr>
            <a:xfrm>
              <a:off x="7580313" y="5926138"/>
              <a:ext cx="314325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4" name="矩形 48">
              <a:extLst>
                <a:ext uri="{FF2B5EF4-FFF2-40B4-BE49-F238E27FC236}">
                  <a16:creationId xmlns:a16="http://schemas.microsoft.com/office/drawing/2014/main" id="{BF253355-5F03-4E3D-9E09-1E97F2D9570F}"/>
                </a:ext>
              </a:extLst>
            </p:cNvPr>
            <p:cNvSpPr/>
            <p:nvPr/>
          </p:nvSpPr>
          <p:spPr>
            <a:xfrm>
              <a:off x="7288213" y="5926138"/>
              <a:ext cx="292100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5" name="矩形 49">
              <a:extLst>
                <a:ext uri="{FF2B5EF4-FFF2-40B4-BE49-F238E27FC236}">
                  <a16:creationId xmlns:a16="http://schemas.microsoft.com/office/drawing/2014/main" id="{DCAD713A-0AD7-4B86-AF1B-721B98A6B14D}"/>
                </a:ext>
              </a:extLst>
            </p:cNvPr>
            <p:cNvSpPr/>
            <p:nvPr/>
          </p:nvSpPr>
          <p:spPr>
            <a:xfrm>
              <a:off x="6985000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6" name="矩形 50">
              <a:extLst>
                <a:ext uri="{FF2B5EF4-FFF2-40B4-BE49-F238E27FC236}">
                  <a16:creationId xmlns:a16="http://schemas.microsoft.com/office/drawing/2014/main" id="{05570D38-1F79-429E-B359-11F2D68EA5E3}"/>
                </a:ext>
              </a:extLst>
            </p:cNvPr>
            <p:cNvSpPr/>
            <p:nvPr/>
          </p:nvSpPr>
          <p:spPr>
            <a:xfrm>
              <a:off x="6681788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7" name="矩形 51">
              <a:extLst>
                <a:ext uri="{FF2B5EF4-FFF2-40B4-BE49-F238E27FC236}">
                  <a16:creationId xmlns:a16="http://schemas.microsoft.com/office/drawing/2014/main" id="{661CFB43-E75E-4D82-A1E1-06010FAB2AEC}"/>
                </a:ext>
              </a:extLst>
            </p:cNvPr>
            <p:cNvSpPr/>
            <p:nvPr/>
          </p:nvSpPr>
          <p:spPr>
            <a:xfrm>
              <a:off x="6378575" y="5926138"/>
              <a:ext cx="303213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8" name="矩形 52">
              <a:extLst>
                <a:ext uri="{FF2B5EF4-FFF2-40B4-BE49-F238E27FC236}">
                  <a16:creationId xmlns:a16="http://schemas.microsoft.com/office/drawing/2014/main" id="{DA066C7E-3EAC-4371-BF6E-ABFA82EC3876}"/>
                </a:ext>
              </a:extLst>
            </p:cNvPr>
            <p:cNvSpPr/>
            <p:nvPr/>
          </p:nvSpPr>
          <p:spPr>
            <a:xfrm>
              <a:off x="6075363" y="5926138"/>
              <a:ext cx="303212" cy="298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9" name="矩形 53">
              <a:extLst>
                <a:ext uri="{FF2B5EF4-FFF2-40B4-BE49-F238E27FC236}">
                  <a16:creationId xmlns:a16="http://schemas.microsoft.com/office/drawing/2014/main" id="{1E99FEA2-3795-4E00-B403-5EB5EEB2560D}"/>
                </a:ext>
              </a:extLst>
            </p:cNvPr>
            <p:cNvSpPr/>
            <p:nvPr/>
          </p:nvSpPr>
          <p:spPr>
            <a:xfrm>
              <a:off x="8501063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0" name="矩形 54">
              <a:extLst>
                <a:ext uri="{FF2B5EF4-FFF2-40B4-BE49-F238E27FC236}">
                  <a16:creationId xmlns:a16="http://schemas.microsoft.com/office/drawing/2014/main" id="{463B227E-A808-4E83-BDEC-8519E34C8695}"/>
                </a:ext>
              </a:extLst>
            </p:cNvPr>
            <p:cNvSpPr/>
            <p:nvPr/>
          </p:nvSpPr>
          <p:spPr>
            <a:xfrm>
              <a:off x="8197850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1" name="矩形 55">
              <a:extLst>
                <a:ext uri="{FF2B5EF4-FFF2-40B4-BE49-F238E27FC236}">
                  <a16:creationId xmlns:a16="http://schemas.microsoft.com/office/drawing/2014/main" id="{6D144DF6-D35C-44B3-9567-1A686D2F0677}"/>
                </a:ext>
              </a:extLst>
            </p:cNvPr>
            <p:cNvSpPr/>
            <p:nvPr/>
          </p:nvSpPr>
          <p:spPr>
            <a:xfrm>
              <a:off x="7894638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2" name="矩形 56">
              <a:extLst>
                <a:ext uri="{FF2B5EF4-FFF2-40B4-BE49-F238E27FC236}">
                  <a16:creationId xmlns:a16="http://schemas.microsoft.com/office/drawing/2014/main" id="{D1D32C6E-4D6D-4715-80CD-F88EABD8E57C}"/>
                </a:ext>
              </a:extLst>
            </p:cNvPr>
            <p:cNvSpPr/>
            <p:nvPr/>
          </p:nvSpPr>
          <p:spPr>
            <a:xfrm>
              <a:off x="7580313" y="561816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3" name="矩形 57">
              <a:extLst>
                <a:ext uri="{FF2B5EF4-FFF2-40B4-BE49-F238E27FC236}">
                  <a16:creationId xmlns:a16="http://schemas.microsoft.com/office/drawing/2014/main" id="{26A9DE92-DF84-494D-88DE-51CC032135B0}"/>
                </a:ext>
              </a:extLst>
            </p:cNvPr>
            <p:cNvSpPr/>
            <p:nvPr/>
          </p:nvSpPr>
          <p:spPr>
            <a:xfrm>
              <a:off x="7288213" y="561816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4" name="矩形 58">
              <a:extLst>
                <a:ext uri="{FF2B5EF4-FFF2-40B4-BE49-F238E27FC236}">
                  <a16:creationId xmlns:a16="http://schemas.microsoft.com/office/drawing/2014/main" id="{EC11813C-ABCF-455B-A280-486205CB32C5}"/>
                </a:ext>
              </a:extLst>
            </p:cNvPr>
            <p:cNvSpPr/>
            <p:nvPr/>
          </p:nvSpPr>
          <p:spPr>
            <a:xfrm>
              <a:off x="6985000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5" name="矩形 59">
              <a:extLst>
                <a:ext uri="{FF2B5EF4-FFF2-40B4-BE49-F238E27FC236}">
                  <a16:creationId xmlns:a16="http://schemas.microsoft.com/office/drawing/2014/main" id="{D4ABC9BB-1695-49DF-A174-9481C6575E86}"/>
                </a:ext>
              </a:extLst>
            </p:cNvPr>
            <p:cNvSpPr/>
            <p:nvPr/>
          </p:nvSpPr>
          <p:spPr>
            <a:xfrm>
              <a:off x="6681788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6" name="矩形 60">
              <a:extLst>
                <a:ext uri="{FF2B5EF4-FFF2-40B4-BE49-F238E27FC236}">
                  <a16:creationId xmlns:a16="http://schemas.microsoft.com/office/drawing/2014/main" id="{53FF9786-8DE1-47AE-A70D-3180C8120865}"/>
                </a:ext>
              </a:extLst>
            </p:cNvPr>
            <p:cNvSpPr/>
            <p:nvPr/>
          </p:nvSpPr>
          <p:spPr>
            <a:xfrm>
              <a:off x="6378575" y="56181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7" name="矩形 61">
              <a:extLst>
                <a:ext uri="{FF2B5EF4-FFF2-40B4-BE49-F238E27FC236}">
                  <a16:creationId xmlns:a16="http://schemas.microsoft.com/office/drawing/2014/main" id="{ACF0C029-D881-4E94-AC2E-245F26F1F3B1}"/>
                </a:ext>
              </a:extLst>
            </p:cNvPr>
            <p:cNvSpPr/>
            <p:nvPr/>
          </p:nvSpPr>
          <p:spPr>
            <a:xfrm>
              <a:off x="6075363" y="56181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8" name="矩形 62">
              <a:extLst>
                <a:ext uri="{FF2B5EF4-FFF2-40B4-BE49-F238E27FC236}">
                  <a16:creationId xmlns:a16="http://schemas.microsoft.com/office/drawing/2014/main" id="{C9C4B3C3-643A-4DF2-9294-843250EE374A}"/>
                </a:ext>
              </a:extLst>
            </p:cNvPr>
            <p:cNvSpPr/>
            <p:nvPr/>
          </p:nvSpPr>
          <p:spPr>
            <a:xfrm>
              <a:off x="8501063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9" name="矩形 63">
              <a:extLst>
                <a:ext uri="{FF2B5EF4-FFF2-40B4-BE49-F238E27FC236}">
                  <a16:creationId xmlns:a16="http://schemas.microsoft.com/office/drawing/2014/main" id="{2B2A6AB7-1C7B-4DAC-A0B4-25DB49BF3381}"/>
                </a:ext>
              </a:extLst>
            </p:cNvPr>
            <p:cNvSpPr/>
            <p:nvPr/>
          </p:nvSpPr>
          <p:spPr>
            <a:xfrm>
              <a:off x="8197850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0" name="矩形 64">
              <a:extLst>
                <a:ext uri="{FF2B5EF4-FFF2-40B4-BE49-F238E27FC236}">
                  <a16:creationId xmlns:a16="http://schemas.microsoft.com/office/drawing/2014/main" id="{22E9714F-B375-4720-B335-FFED0CDC1D34}"/>
                </a:ext>
              </a:extLst>
            </p:cNvPr>
            <p:cNvSpPr/>
            <p:nvPr/>
          </p:nvSpPr>
          <p:spPr>
            <a:xfrm>
              <a:off x="7894638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1" name="矩形 65">
              <a:extLst>
                <a:ext uri="{FF2B5EF4-FFF2-40B4-BE49-F238E27FC236}">
                  <a16:creationId xmlns:a16="http://schemas.microsoft.com/office/drawing/2014/main" id="{92763FCA-69E7-4EA2-B2BA-11B3C660D833}"/>
                </a:ext>
              </a:extLst>
            </p:cNvPr>
            <p:cNvSpPr/>
            <p:nvPr/>
          </p:nvSpPr>
          <p:spPr>
            <a:xfrm>
              <a:off x="7580313" y="531018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2" name="矩形 66">
              <a:extLst>
                <a:ext uri="{FF2B5EF4-FFF2-40B4-BE49-F238E27FC236}">
                  <a16:creationId xmlns:a16="http://schemas.microsoft.com/office/drawing/2014/main" id="{AEF3C4D8-7689-4B5C-827C-4502FEE5B2E5}"/>
                </a:ext>
              </a:extLst>
            </p:cNvPr>
            <p:cNvSpPr/>
            <p:nvPr/>
          </p:nvSpPr>
          <p:spPr>
            <a:xfrm>
              <a:off x="7288213" y="531018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3" name="矩形 67">
              <a:extLst>
                <a:ext uri="{FF2B5EF4-FFF2-40B4-BE49-F238E27FC236}">
                  <a16:creationId xmlns:a16="http://schemas.microsoft.com/office/drawing/2014/main" id="{8FB83DDB-9C5D-4D5E-A909-94DCAD898F98}"/>
                </a:ext>
              </a:extLst>
            </p:cNvPr>
            <p:cNvSpPr/>
            <p:nvPr/>
          </p:nvSpPr>
          <p:spPr>
            <a:xfrm>
              <a:off x="6985000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4" name="矩形 68">
              <a:extLst>
                <a:ext uri="{FF2B5EF4-FFF2-40B4-BE49-F238E27FC236}">
                  <a16:creationId xmlns:a16="http://schemas.microsoft.com/office/drawing/2014/main" id="{F4F3DC26-67F6-4069-833E-7DA9C0049E7F}"/>
                </a:ext>
              </a:extLst>
            </p:cNvPr>
            <p:cNvSpPr/>
            <p:nvPr/>
          </p:nvSpPr>
          <p:spPr>
            <a:xfrm>
              <a:off x="6681788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5" name="矩形 69">
              <a:extLst>
                <a:ext uri="{FF2B5EF4-FFF2-40B4-BE49-F238E27FC236}">
                  <a16:creationId xmlns:a16="http://schemas.microsoft.com/office/drawing/2014/main" id="{92DC8687-1D65-44FE-8FCB-86C63E8AA35D}"/>
                </a:ext>
              </a:extLst>
            </p:cNvPr>
            <p:cNvSpPr/>
            <p:nvPr/>
          </p:nvSpPr>
          <p:spPr>
            <a:xfrm>
              <a:off x="6378575" y="53101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6" name="矩形 70">
              <a:extLst>
                <a:ext uri="{FF2B5EF4-FFF2-40B4-BE49-F238E27FC236}">
                  <a16:creationId xmlns:a16="http://schemas.microsoft.com/office/drawing/2014/main" id="{FF5097C6-7818-45F3-81A6-58FA7F44CD04}"/>
                </a:ext>
              </a:extLst>
            </p:cNvPr>
            <p:cNvSpPr/>
            <p:nvPr/>
          </p:nvSpPr>
          <p:spPr>
            <a:xfrm>
              <a:off x="6075363" y="53101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7" name="矩形 71">
              <a:extLst>
                <a:ext uri="{FF2B5EF4-FFF2-40B4-BE49-F238E27FC236}">
                  <a16:creationId xmlns:a16="http://schemas.microsoft.com/office/drawing/2014/main" id="{B7BBED1A-9C04-4952-9E83-5F1166D1A9AF}"/>
                </a:ext>
              </a:extLst>
            </p:cNvPr>
            <p:cNvSpPr/>
            <p:nvPr/>
          </p:nvSpPr>
          <p:spPr>
            <a:xfrm>
              <a:off x="8501063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8" name="矩形 72">
              <a:extLst>
                <a:ext uri="{FF2B5EF4-FFF2-40B4-BE49-F238E27FC236}">
                  <a16:creationId xmlns:a16="http://schemas.microsoft.com/office/drawing/2014/main" id="{23E3A790-99F6-4809-9231-232BD6660BD3}"/>
                </a:ext>
              </a:extLst>
            </p:cNvPr>
            <p:cNvSpPr/>
            <p:nvPr/>
          </p:nvSpPr>
          <p:spPr>
            <a:xfrm>
              <a:off x="8197850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9" name="矩形 73">
              <a:extLst>
                <a:ext uri="{FF2B5EF4-FFF2-40B4-BE49-F238E27FC236}">
                  <a16:creationId xmlns:a16="http://schemas.microsoft.com/office/drawing/2014/main" id="{448BED42-DD76-49E7-A3CB-1AF65DB71EB9}"/>
                </a:ext>
              </a:extLst>
            </p:cNvPr>
            <p:cNvSpPr/>
            <p:nvPr/>
          </p:nvSpPr>
          <p:spPr>
            <a:xfrm>
              <a:off x="7894638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0" name="矩形 74">
              <a:extLst>
                <a:ext uri="{FF2B5EF4-FFF2-40B4-BE49-F238E27FC236}">
                  <a16:creationId xmlns:a16="http://schemas.microsoft.com/office/drawing/2014/main" id="{75235167-13FD-47D5-8623-D1CE674BA12D}"/>
                </a:ext>
              </a:extLst>
            </p:cNvPr>
            <p:cNvSpPr/>
            <p:nvPr/>
          </p:nvSpPr>
          <p:spPr>
            <a:xfrm>
              <a:off x="7580313" y="500221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1" name="矩形 75">
              <a:extLst>
                <a:ext uri="{FF2B5EF4-FFF2-40B4-BE49-F238E27FC236}">
                  <a16:creationId xmlns:a16="http://schemas.microsoft.com/office/drawing/2014/main" id="{72E72997-733E-4273-A65C-CBF12999CEB2}"/>
                </a:ext>
              </a:extLst>
            </p:cNvPr>
            <p:cNvSpPr/>
            <p:nvPr/>
          </p:nvSpPr>
          <p:spPr>
            <a:xfrm>
              <a:off x="7288213" y="500221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2" name="矩形 76">
              <a:extLst>
                <a:ext uri="{FF2B5EF4-FFF2-40B4-BE49-F238E27FC236}">
                  <a16:creationId xmlns:a16="http://schemas.microsoft.com/office/drawing/2014/main" id="{221E8E70-B8F6-42A2-AB7F-8F38A7335EF9}"/>
                </a:ext>
              </a:extLst>
            </p:cNvPr>
            <p:cNvSpPr/>
            <p:nvPr/>
          </p:nvSpPr>
          <p:spPr>
            <a:xfrm>
              <a:off x="6985000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3" name="矩形 77">
              <a:extLst>
                <a:ext uri="{FF2B5EF4-FFF2-40B4-BE49-F238E27FC236}">
                  <a16:creationId xmlns:a16="http://schemas.microsoft.com/office/drawing/2014/main" id="{9BEA8DE6-4E7E-4E72-99AB-936831579650}"/>
                </a:ext>
              </a:extLst>
            </p:cNvPr>
            <p:cNvSpPr/>
            <p:nvPr/>
          </p:nvSpPr>
          <p:spPr>
            <a:xfrm>
              <a:off x="6681788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4" name="矩形 78">
              <a:extLst>
                <a:ext uri="{FF2B5EF4-FFF2-40B4-BE49-F238E27FC236}">
                  <a16:creationId xmlns:a16="http://schemas.microsoft.com/office/drawing/2014/main" id="{6235CE16-5B28-4A4F-A71E-1D848AB1F8D4}"/>
                </a:ext>
              </a:extLst>
            </p:cNvPr>
            <p:cNvSpPr/>
            <p:nvPr/>
          </p:nvSpPr>
          <p:spPr>
            <a:xfrm>
              <a:off x="6378575" y="50022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5" name="矩形 79">
              <a:extLst>
                <a:ext uri="{FF2B5EF4-FFF2-40B4-BE49-F238E27FC236}">
                  <a16:creationId xmlns:a16="http://schemas.microsoft.com/office/drawing/2014/main" id="{0DEED7C4-5672-4E1F-B47C-B5C873F65F28}"/>
                </a:ext>
              </a:extLst>
            </p:cNvPr>
            <p:cNvSpPr/>
            <p:nvPr/>
          </p:nvSpPr>
          <p:spPr>
            <a:xfrm>
              <a:off x="6075363" y="50022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6" name="矩形 80">
              <a:extLst>
                <a:ext uri="{FF2B5EF4-FFF2-40B4-BE49-F238E27FC236}">
                  <a16:creationId xmlns:a16="http://schemas.microsoft.com/office/drawing/2014/main" id="{4AC14C1D-8EFC-4947-B129-F004371068BD}"/>
                </a:ext>
              </a:extLst>
            </p:cNvPr>
            <p:cNvSpPr/>
            <p:nvPr/>
          </p:nvSpPr>
          <p:spPr>
            <a:xfrm>
              <a:off x="8501063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7" name="矩形 81">
              <a:extLst>
                <a:ext uri="{FF2B5EF4-FFF2-40B4-BE49-F238E27FC236}">
                  <a16:creationId xmlns:a16="http://schemas.microsoft.com/office/drawing/2014/main" id="{113F40E3-8BFB-4E95-A128-C96B4B407DB7}"/>
                </a:ext>
              </a:extLst>
            </p:cNvPr>
            <p:cNvSpPr/>
            <p:nvPr/>
          </p:nvSpPr>
          <p:spPr>
            <a:xfrm>
              <a:off x="8197850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8" name="矩形 82">
              <a:extLst>
                <a:ext uri="{FF2B5EF4-FFF2-40B4-BE49-F238E27FC236}">
                  <a16:creationId xmlns:a16="http://schemas.microsoft.com/office/drawing/2014/main" id="{A8CF08EB-ABD8-4A34-A7E3-93121E513084}"/>
                </a:ext>
              </a:extLst>
            </p:cNvPr>
            <p:cNvSpPr/>
            <p:nvPr/>
          </p:nvSpPr>
          <p:spPr>
            <a:xfrm>
              <a:off x="7894638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9" name="矩形 83">
              <a:extLst>
                <a:ext uri="{FF2B5EF4-FFF2-40B4-BE49-F238E27FC236}">
                  <a16:creationId xmlns:a16="http://schemas.microsoft.com/office/drawing/2014/main" id="{E6F1CD03-B04A-4F87-9578-65970F832526}"/>
                </a:ext>
              </a:extLst>
            </p:cNvPr>
            <p:cNvSpPr/>
            <p:nvPr/>
          </p:nvSpPr>
          <p:spPr>
            <a:xfrm>
              <a:off x="7580313" y="469423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0" name="矩形 84">
              <a:extLst>
                <a:ext uri="{FF2B5EF4-FFF2-40B4-BE49-F238E27FC236}">
                  <a16:creationId xmlns:a16="http://schemas.microsoft.com/office/drawing/2014/main" id="{150E55E8-91C5-41CA-A090-BC85C082C873}"/>
                </a:ext>
              </a:extLst>
            </p:cNvPr>
            <p:cNvSpPr/>
            <p:nvPr/>
          </p:nvSpPr>
          <p:spPr>
            <a:xfrm>
              <a:off x="7288213" y="469423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1" name="矩形 85">
              <a:extLst>
                <a:ext uri="{FF2B5EF4-FFF2-40B4-BE49-F238E27FC236}">
                  <a16:creationId xmlns:a16="http://schemas.microsoft.com/office/drawing/2014/main" id="{9C9D1FBD-15CB-4493-BDB8-EBC8E4F1F235}"/>
                </a:ext>
              </a:extLst>
            </p:cNvPr>
            <p:cNvSpPr/>
            <p:nvPr/>
          </p:nvSpPr>
          <p:spPr>
            <a:xfrm>
              <a:off x="6985000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2" name="矩形 86">
              <a:extLst>
                <a:ext uri="{FF2B5EF4-FFF2-40B4-BE49-F238E27FC236}">
                  <a16:creationId xmlns:a16="http://schemas.microsoft.com/office/drawing/2014/main" id="{5025C471-D3A5-4270-9589-07F0569D3078}"/>
                </a:ext>
              </a:extLst>
            </p:cNvPr>
            <p:cNvSpPr/>
            <p:nvPr/>
          </p:nvSpPr>
          <p:spPr>
            <a:xfrm>
              <a:off x="6681788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3" name="矩形 87">
              <a:extLst>
                <a:ext uri="{FF2B5EF4-FFF2-40B4-BE49-F238E27FC236}">
                  <a16:creationId xmlns:a16="http://schemas.microsoft.com/office/drawing/2014/main" id="{53637F5A-C049-4C8A-87D4-FAB191F4920F}"/>
                </a:ext>
              </a:extLst>
            </p:cNvPr>
            <p:cNvSpPr/>
            <p:nvPr/>
          </p:nvSpPr>
          <p:spPr>
            <a:xfrm>
              <a:off x="6378575" y="46942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4" name="矩形 88">
              <a:extLst>
                <a:ext uri="{FF2B5EF4-FFF2-40B4-BE49-F238E27FC236}">
                  <a16:creationId xmlns:a16="http://schemas.microsoft.com/office/drawing/2014/main" id="{6FBFBA0F-527E-489A-BBBC-4DF02412D03B}"/>
                </a:ext>
              </a:extLst>
            </p:cNvPr>
            <p:cNvSpPr/>
            <p:nvPr/>
          </p:nvSpPr>
          <p:spPr>
            <a:xfrm>
              <a:off x="6075363" y="46942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5" name="矩形 89">
              <a:extLst>
                <a:ext uri="{FF2B5EF4-FFF2-40B4-BE49-F238E27FC236}">
                  <a16:creationId xmlns:a16="http://schemas.microsoft.com/office/drawing/2014/main" id="{CF18D389-D627-4CEB-864B-E83ED8918756}"/>
                </a:ext>
              </a:extLst>
            </p:cNvPr>
            <p:cNvSpPr/>
            <p:nvPr/>
          </p:nvSpPr>
          <p:spPr>
            <a:xfrm>
              <a:off x="8501063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6" name="矩形 90">
              <a:extLst>
                <a:ext uri="{FF2B5EF4-FFF2-40B4-BE49-F238E27FC236}">
                  <a16:creationId xmlns:a16="http://schemas.microsoft.com/office/drawing/2014/main" id="{8DEEE0FE-6692-458D-9330-16BBC082F3B2}"/>
                </a:ext>
              </a:extLst>
            </p:cNvPr>
            <p:cNvSpPr/>
            <p:nvPr/>
          </p:nvSpPr>
          <p:spPr>
            <a:xfrm>
              <a:off x="8197850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7" name="矩形 91">
              <a:extLst>
                <a:ext uri="{FF2B5EF4-FFF2-40B4-BE49-F238E27FC236}">
                  <a16:creationId xmlns:a16="http://schemas.microsoft.com/office/drawing/2014/main" id="{BA218206-D126-4AB9-9980-EFFEBBD4B790}"/>
                </a:ext>
              </a:extLst>
            </p:cNvPr>
            <p:cNvSpPr/>
            <p:nvPr/>
          </p:nvSpPr>
          <p:spPr>
            <a:xfrm>
              <a:off x="7894638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8" name="矩形 92">
              <a:extLst>
                <a:ext uri="{FF2B5EF4-FFF2-40B4-BE49-F238E27FC236}">
                  <a16:creationId xmlns:a16="http://schemas.microsoft.com/office/drawing/2014/main" id="{BCC39BFF-AB37-4024-9E18-9F344A630A5D}"/>
                </a:ext>
              </a:extLst>
            </p:cNvPr>
            <p:cNvSpPr/>
            <p:nvPr/>
          </p:nvSpPr>
          <p:spPr>
            <a:xfrm>
              <a:off x="7580313" y="438626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9" name="矩形 93">
              <a:extLst>
                <a:ext uri="{FF2B5EF4-FFF2-40B4-BE49-F238E27FC236}">
                  <a16:creationId xmlns:a16="http://schemas.microsoft.com/office/drawing/2014/main" id="{C57D2C60-F8E9-4639-AF6C-A670D3776BC0}"/>
                </a:ext>
              </a:extLst>
            </p:cNvPr>
            <p:cNvSpPr/>
            <p:nvPr/>
          </p:nvSpPr>
          <p:spPr>
            <a:xfrm>
              <a:off x="7288213" y="438626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0" name="矩形 94">
              <a:extLst>
                <a:ext uri="{FF2B5EF4-FFF2-40B4-BE49-F238E27FC236}">
                  <a16:creationId xmlns:a16="http://schemas.microsoft.com/office/drawing/2014/main" id="{720E06BC-379C-41BF-9965-435E653591B1}"/>
                </a:ext>
              </a:extLst>
            </p:cNvPr>
            <p:cNvSpPr/>
            <p:nvPr/>
          </p:nvSpPr>
          <p:spPr>
            <a:xfrm>
              <a:off x="6985000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1" name="矩形 95">
              <a:extLst>
                <a:ext uri="{FF2B5EF4-FFF2-40B4-BE49-F238E27FC236}">
                  <a16:creationId xmlns:a16="http://schemas.microsoft.com/office/drawing/2014/main" id="{3C7E0176-366B-495D-8C8B-D750066F0AC2}"/>
                </a:ext>
              </a:extLst>
            </p:cNvPr>
            <p:cNvSpPr/>
            <p:nvPr/>
          </p:nvSpPr>
          <p:spPr>
            <a:xfrm>
              <a:off x="6681788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2" name="矩形 96">
              <a:extLst>
                <a:ext uri="{FF2B5EF4-FFF2-40B4-BE49-F238E27FC236}">
                  <a16:creationId xmlns:a16="http://schemas.microsoft.com/office/drawing/2014/main" id="{53EF82DD-975A-49F2-B6BB-976DBC65299E}"/>
                </a:ext>
              </a:extLst>
            </p:cNvPr>
            <p:cNvSpPr/>
            <p:nvPr/>
          </p:nvSpPr>
          <p:spPr>
            <a:xfrm>
              <a:off x="6378575" y="43862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3" name="矩形 97">
              <a:extLst>
                <a:ext uri="{FF2B5EF4-FFF2-40B4-BE49-F238E27FC236}">
                  <a16:creationId xmlns:a16="http://schemas.microsoft.com/office/drawing/2014/main" id="{AA167BC2-2C9E-4ED9-A893-B52354EE5A0A}"/>
                </a:ext>
              </a:extLst>
            </p:cNvPr>
            <p:cNvSpPr/>
            <p:nvPr/>
          </p:nvSpPr>
          <p:spPr>
            <a:xfrm>
              <a:off x="6075363" y="43862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4" name="矩形 98">
              <a:extLst>
                <a:ext uri="{FF2B5EF4-FFF2-40B4-BE49-F238E27FC236}">
                  <a16:creationId xmlns:a16="http://schemas.microsoft.com/office/drawing/2014/main" id="{F57A3228-7411-49A2-9D29-BC20F3290FEA}"/>
                </a:ext>
              </a:extLst>
            </p:cNvPr>
            <p:cNvSpPr/>
            <p:nvPr/>
          </p:nvSpPr>
          <p:spPr>
            <a:xfrm>
              <a:off x="8501063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5" name="矩形 99">
              <a:extLst>
                <a:ext uri="{FF2B5EF4-FFF2-40B4-BE49-F238E27FC236}">
                  <a16:creationId xmlns:a16="http://schemas.microsoft.com/office/drawing/2014/main" id="{113D07E4-D1F0-42DE-AAC7-799463197FF5}"/>
                </a:ext>
              </a:extLst>
            </p:cNvPr>
            <p:cNvSpPr/>
            <p:nvPr/>
          </p:nvSpPr>
          <p:spPr>
            <a:xfrm>
              <a:off x="8197850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6" name="矩形 100">
              <a:extLst>
                <a:ext uri="{FF2B5EF4-FFF2-40B4-BE49-F238E27FC236}">
                  <a16:creationId xmlns:a16="http://schemas.microsoft.com/office/drawing/2014/main" id="{0B8917BE-DC63-42B6-83E9-24CAC80C9D03}"/>
                </a:ext>
              </a:extLst>
            </p:cNvPr>
            <p:cNvSpPr/>
            <p:nvPr/>
          </p:nvSpPr>
          <p:spPr>
            <a:xfrm>
              <a:off x="7894638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7" name="矩形 101">
              <a:extLst>
                <a:ext uri="{FF2B5EF4-FFF2-40B4-BE49-F238E27FC236}">
                  <a16:creationId xmlns:a16="http://schemas.microsoft.com/office/drawing/2014/main" id="{FB4826C2-7974-4312-A11C-F07AB84D1D8D}"/>
                </a:ext>
              </a:extLst>
            </p:cNvPr>
            <p:cNvSpPr/>
            <p:nvPr/>
          </p:nvSpPr>
          <p:spPr>
            <a:xfrm>
              <a:off x="7580313" y="407828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8" name="矩形 102">
              <a:extLst>
                <a:ext uri="{FF2B5EF4-FFF2-40B4-BE49-F238E27FC236}">
                  <a16:creationId xmlns:a16="http://schemas.microsoft.com/office/drawing/2014/main" id="{7D76769F-327E-4303-8B7B-B7283CD36D51}"/>
                </a:ext>
              </a:extLst>
            </p:cNvPr>
            <p:cNvSpPr/>
            <p:nvPr/>
          </p:nvSpPr>
          <p:spPr>
            <a:xfrm>
              <a:off x="7288213" y="407828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9" name="矩形 103">
              <a:extLst>
                <a:ext uri="{FF2B5EF4-FFF2-40B4-BE49-F238E27FC236}">
                  <a16:creationId xmlns:a16="http://schemas.microsoft.com/office/drawing/2014/main" id="{2EF2FA29-A6A4-4DCD-A699-CA211B7CE732}"/>
                </a:ext>
              </a:extLst>
            </p:cNvPr>
            <p:cNvSpPr/>
            <p:nvPr/>
          </p:nvSpPr>
          <p:spPr>
            <a:xfrm>
              <a:off x="6985000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0" name="矩形 104">
              <a:extLst>
                <a:ext uri="{FF2B5EF4-FFF2-40B4-BE49-F238E27FC236}">
                  <a16:creationId xmlns:a16="http://schemas.microsoft.com/office/drawing/2014/main" id="{6E17F048-A97E-4546-908F-18875924584B}"/>
                </a:ext>
              </a:extLst>
            </p:cNvPr>
            <p:cNvSpPr/>
            <p:nvPr/>
          </p:nvSpPr>
          <p:spPr>
            <a:xfrm>
              <a:off x="6681788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1" name="矩形 105">
              <a:extLst>
                <a:ext uri="{FF2B5EF4-FFF2-40B4-BE49-F238E27FC236}">
                  <a16:creationId xmlns:a16="http://schemas.microsoft.com/office/drawing/2014/main" id="{78F95C11-7501-45A2-A4AB-AF4D27592312}"/>
                </a:ext>
              </a:extLst>
            </p:cNvPr>
            <p:cNvSpPr/>
            <p:nvPr/>
          </p:nvSpPr>
          <p:spPr>
            <a:xfrm>
              <a:off x="6378575" y="40782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2" name="矩形 106">
              <a:extLst>
                <a:ext uri="{FF2B5EF4-FFF2-40B4-BE49-F238E27FC236}">
                  <a16:creationId xmlns:a16="http://schemas.microsoft.com/office/drawing/2014/main" id="{837842A8-7BDA-41B1-9381-D5945CA9B8E7}"/>
                </a:ext>
              </a:extLst>
            </p:cNvPr>
            <p:cNvSpPr/>
            <p:nvPr/>
          </p:nvSpPr>
          <p:spPr>
            <a:xfrm>
              <a:off x="6075363" y="40782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3" name="矩形 107">
              <a:extLst>
                <a:ext uri="{FF2B5EF4-FFF2-40B4-BE49-F238E27FC236}">
                  <a16:creationId xmlns:a16="http://schemas.microsoft.com/office/drawing/2014/main" id="{239024B7-196A-4DDA-A532-FFBBDB4C24A5}"/>
                </a:ext>
              </a:extLst>
            </p:cNvPr>
            <p:cNvSpPr/>
            <p:nvPr/>
          </p:nvSpPr>
          <p:spPr>
            <a:xfrm>
              <a:off x="8501063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4" name="矩形 108">
              <a:extLst>
                <a:ext uri="{FF2B5EF4-FFF2-40B4-BE49-F238E27FC236}">
                  <a16:creationId xmlns:a16="http://schemas.microsoft.com/office/drawing/2014/main" id="{2F78414A-1558-4EBD-9916-BE549FAF3AFE}"/>
                </a:ext>
              </a:extLst>
            </p:cNvPr>
            <p:cNvSpPr/>
            <p:nvPr/>
          </p:nvSpPr>
          <p:spPr>
            <a:xfrm>
              <a:off x="8197850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5" name="矩形 109">
              <a:extLst>
                <a:ext uri="{FF2B5EF4-FFF2-40B4-BE49-F238E27FC236}">
                  <a16:creationId xmlns:a16="http://schemas.microsoft.com/office/drawing/2014/main" id="{4F6B1CF0-F47F-4A9F-87FA-01030B636B1C}"/>
                </a:ext>
              </a:extLst>
            </p:cNvPr>
            <p:cNvSpPr/>
            <p:nvPr/>
          </p:nvSpPr>
          <p:spPr>
            <a:xfrm>
              <a:off x="7894638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6" name="矩形 110">
              <a:extLst>
                <a:ext uri="{FF2B5EF4-FFF2-40B4-BE49-F238E27FC236}">
                  <a16:creationId xmlns:a16="http://schemas.microsoft.com/office/drawing/2014/main" id="{9C854F8A-3284-4BA3-B4DC-BC1A64E90378}"/>
                </a:ext>
              </a:extLst>
            </p:cNvPr>
            <p:cNvSpPr/>
            <p:nvPr/>
          </p:nvSpPr>
          <p:spPr>
            <a:xfrm>
              <a:off x="7580313" y="377031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7" name="矩形 111">
              <a:extLst>
                <a:ext uri="{FF2B5EF4-FFF2-40B4-BE49-F238E27FC236}">
                  <a16:creationId xmlns:a16="http://schemas.microsoft.com/office/drawing/2014/main" id="{420C8B52-DEA9-4E92-B4A7-775E75F16AD8}"/>
                </a:ext>
              </a:extLst>
            </p:cNvPr>
            <p:cNvSpPr/>
            <p:nvPr/>
          </p:nvSpPr>
          <p:spPr>
            <a:xfrm>
              <a:off x="7288213" y="377031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8" name="矩形 112">
              <a:extLst>
                <a:ext uri="{FF2B5EF4-FFF2-40B4-BE49-F238E27FC236}">
                  <a16:creationId xmlns:a16="http://schemas.microsoft.com/office/drawing/2014/main" id="{3BE2D797-DB01-47D9-941F-119F514D3BD6}"/>
                </a:ext>
              </a:extLst>
            </p:cNvPr>
            <p:cNvSpPr/>
            <p:nvPr/>
          </p:nvSpPr>
          <p:spPr>
            <a:xfrm>
              <a:off x="6985000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19" name="矩形 113">
              <a:extLst>
                <a:ext uri="{FF2B5EF4-FFF2-40B4-BE49-F238E27FC236}">
                  <a16:creationId xmlns:a16="http://schemas.microsoft.com/office/drawing/2014/main" id="{1998EA20-8005-4AE7-A16B-E7400A233F35}"/>
                </a:ext>
              </a:extLst>
            </p:cNvPr>
            <p:cNvSpPr/>
            <p:nvPr/>
          </p:nvSpPr>
          <p:spPr>
            <a:xfrm>
              <a:off x="6681788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0" name="矩形 114">
              <a:extLst>
                <a:ext uri="{FF2B5EF4-FFF2-40B4-BE49-F238E27FC236}">
                  <a16:creationId xmlns:a16="http://schemas.microsoft.com/office/drawing/2014/main" id="{5D89DAD4-2E30-4AEB-9544-9001499674EF}"/>
                </a:ext>
              </a:extLst>
            </p:cNvPr>
            <p:cNvSpPr/>
            <p:nvPr/>
          </p:nvSpPr>
          <p:spPr>
            <a:xfrm>
              <a:off x="6378575" y="37703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1" name="矩形 115">
              <a:extLst>
                <a:ext uri="{FF2B5EF4-FFF2-40B4-BE49-F238E27FC236}">
                  <a16:creationId xmlns:a16="http://schemas.microsoft.com/office/drawing/2014/main" id="{64335526-899E-4B8A-A936-D6F25133BD74}"/>
                </a:ext>
              </a:extLst>
            </p:cNvPr>
            <p:cNvSpPr/>
            <p:nvPr/>
          </p:nvSpPr>
          <p:spPr>
            <a:xfrm>
              <a:off x="6075363" y="37703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2" name="矩形 116">
              <a:extLst>
                <a:ext uri="{FF2B5EF4-FFF2-40B4-BE49-F238E27FC236}">
                  <a16:creationId xmlns:a16="http://schemas.microsoft.com/office/drawing/2014/main" id="{827192AB-A5A9-479F-8D48-3121FECFBD86}"/>
                </a:ext>
              </a:extLst>
            </p:cNvPr>
            <p:cNvSpPr/>
            <p:nvPr/>
          </p:nvSpPr>
          <p:spPr>
            <a:xfrm>
              <a:off x="8501063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3" name="矩形 117">
              <a:extLst>
                <a:ext uri="{FF2B5EF4-FFF2-40B4-BE49-F238E27FC236}">
                  <a16:creationId xmlns:a16="http://schemas.microsoft.com/office/drawing/2014/main" id="{6746F2F8-15DE-4D60-B4CB-254D66C2E997}"/>
                </a:ext>
              </a:extLst>
            </p:cNvPr>
            <p:cNvSpPr/>
            <p:nvPr/>
          </p:nvSpPr>
          <p:spPr>
            <a:xfrm>
              <a:off x="8197850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4" name="矩形 118">
              <a:extLst>
                <a:ext uri="{FF2B5EF4-FFF2-40B4-BE49-F238E27FC236}">
                  <a16:creationId xmlns:a16="http://schemas.microsoft.com/office/drawing/2014/main" id="{EE2FC720-8919-46EE-883C-3B8F553A3D29}"/>
                </a:ext>
              </a:extLst>
            </p:cNvPr>
            <p:cNvSpPr/>
            <p:nvPr/>
          </p:nvSpPr>
          <p:spPr>
            <a:xfrm>
              <a:off x="7894638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5" name="矩形 119">
              <a:extLst>
                <a:ext uri="{FF2B5EF4-FFF2-40B4-BE49-F238E27FC236}">
                  <a16:creationId xmlns:a16="http://schemas.microsoft.com/office/drawing/2014/main" id="{8E0420A9-A2FC-4A86-977C-3CB14C975773}"/>
                </a:ext>
              </a:extLst>
            </p:cNvPr>
            <p:cNvSpPr/>
            <p:nvPr/>
          </p:nvSpPr>
          <p:spPr>
            <a:xfrm>
              <a:off x="7580313" y="346233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6" name="矩形 120">
              <a:extLst>
                <a:ext uri="{FF2B5EF4-FFF2-40B4-BE49-F238E27FC236}">
                  <a16:creationId xmlns:a16="http://schemas.microsoft.com/office/drawing/2014/main" id="{342DCF4B-46DA-4DDC-87ED-FB49050BCB27}"/>
                </a:ext>
              </a:extLst>
            </p:cNvPr>
            <p:cNvSpPr/>
            <p:nvPr/>
          </p:nvSpPr>
          <p:spPr>
            <a:xfrm>
              <a:off x="7288213" y="346233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7" name="矩形 121">
              <a:extLst>
                <a:ext uri="{FF2B5EF4-FFF2-40B4-BE49-F238E27FC236}">
                  <a16:creationId xmlns:a16="http://schemas.microsoft.com/office/drawing/2014/main" id="{35867DA2-7059-4E90-AC7E-422E7B819EC1}"/>
                </a:ext>
              </a:extLst>
            </p:cNvPr>
            <p:cNvSpPr/>
            <p:nvPr/>
          </p:nvSpPr>
          <p:spPr>
            <a:xfrm>
              <a:off x="6985000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8" name="矩形 122">
              <a:extLst>
                <a:ext uri="{FF2B5EF4-FFF2-40B4-BE49-F238E27FC236}">
                  <a16:creationId xmlns:a16="http://schemas.microsoft.com/office/drawing/2014/main" id="{98A70379-BB29-42B0-BE83-C71D8AF1F36C}"/>
                </a:ext>
              </a:extLst>
            </p:cNvPr>
            <p:cNvSpPr/>
            <p:nvPr/>
          </p:nvSpPr>
          <p:spPr>
            <a:xfrm>
              <a:off x="6681788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29" name="矩形 123">
              <a:extLst>
                <a:ext uri="{FF2B5EF4-FFF2-40B4-BE49-F238E27FC236}">
                  <a16:creationId xmlns:a16="http://schemas.microsoft.com/office/drawing/2014/main" id="{2B7DBB9E-8F5C-44BE-8524-612C61F91243}"/>
                </a:ext>
              </a:extLst>
            </p:cNvPr>
            <p:cNvSpPr/>
            <p:nvPr/>
          </p:nvSpPr>
          <p:spPr>
            <a:xfrm>
              <a:off x="6378575" y="346233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0" name="矩形 124">
              <a:extLst>
                <a:ext uri="{FF2B5EF4-FFF2-40B4-BE49-F238E27FC236}">
                  <a16:creationId xmlns:a16="http://schemas.microsoft.com/office/drawing/2014/main" id="{EAD6CA0B-01BB-4CDF-B7B2-74A655358591}"/>
                </a:ext>
              </a:extLst>
            </p:cNvPr>
            <p:cNvSpPr/>
            <p:nvPr/>
          </p:nvSpPr>
          <p:spPr>
            <a:xfrm>
              <a:off x="6075363" y="346233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1" name="矩形 125">
              <a:extLst>
                <a:ext uri="{FF2B5EF4-FFF2-40B4-BE49-F238E27FC236}">
                  <a16:creationId xmlns:a16="http://schemas.microsoft.com/office/drawing/2014/main" id="{6EAA0AB7-C334-4ABD-AB77-38E795F5EE12}"/>
                </a:ext>
              </a:extLst>
            </p:cNvPr>
            <p:cNvSpPr/>
            <p:nvPr/>
          </p:nvSpPr>
          <p:spPr>
            <a:xfrm>
              <a:off x="8501063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2" name="矩形 126">
              <a:extLst>
                <a:ext uri="{FF2B5EF4-FFF2-40B4-BE49-F238E27FC236}">
                  <a16:creationId xmlns:a16="http://schemas.microsoft.com/office/drawing/2014/main" id="{30D3FD6B-7BAC-4947-99A6-F18A0CB71B15}"/>
                </a:ext>
              </a:extLst>
            </p:cNvPr>
            <p:cNvSpPr/>
            <p:nvPr/>
          </p:nvSpPr>
          <p:spPr>
            <a:xfrm>
              <a:off x="8197850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3" name="矩形 127">
              <a:extLst>
                <a:ext uri="{FF2B5EF4-FFF2-40B4-BE49-F238E27FC236}">
                  <a16:creationId xmlns:a16="http://schemas.microsoft.com/office/drawing/2014/main" id="{6DA9AB0C-5DBF-411B-8A64-9E010A4E29BC}"/>
                </a:ext>
              </a:extLst>
            </p:cNvPr>
            <p:cNvSpPr/>
            <p:nvPr/>
          </p:nvSpPr>
          <p:spPr>
            <a:xfrm>
              <a:off x="7894638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4" name="矩形 128">
              <a:extLst>
                <a:ext uri="{FF2B5EF4-FFF2-40B4-BE49-F238E27FC236}">
                  <a16:creationId xmlns:a16="http://schemas.microsoft.com/office/drawing/2014/main" id="{FB0619C1-AACF-421D-A98C-59F9A5C8A052}"/>
                </a:ext>
              </a:extLst>
            </p:cNvPr>
            <p:cNvSpPr/>
            <p:nvPr/>
          </p:nvSpPr>
          <p:spPr>
            <a:xfrm>
              <a:off x="7580313" y="315436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5" name="矩形 129">
              <a:extLst>
                <a:ext uri="{FF2B5EF4-FFF2-40B4-BE49-F238E27FC236}">
                  <a16:creationId xmlns:a16="http://schemas.microsoft.com/office/drawing/2014/main" id="{D77A7358-4CEC-4265-87C3-C3E572E3D6E1}"/>
                </a:ext>
              </a:extLst>
            </p:cNvPr>
            <p:cNvSpPr/>
            <p:nvPr/>
          </p:nvSpPr>
          <p:spPr>
            <a:xfrm>
              <a:off x="7288213" y="315436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6" name="矩形 130">
              <a:extLst>
                <a:ext uri="{FF2B5EF4-FFF2-40B4-BE49-F238E27FC236}">
                  <a16:creationId xmlns:a16="http://schemas.microsoft.com/office/drawing/2014/main" id="{D9E30148-3341-49FE-B742-F835B9CB59C1}"/>
                </a:ext>
              </a:extLst>
            </p:cNvPr>
            <p:cNvSpPr/>
            <p:nvPr/>
          </p:nvSpPr>
          <p:spPr>
            <a:xfrm>
              <a:off x="6985000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7" name="矩形 131">
              <a:extLst>
                <a:ext uri="{FF2B5EF4-FFF2-40B4-BE49-F238E27FC236}">
                  <a16:creationId xmlns:a16="http://schemas.microsoft.com/office/drawing/2014/main" id="{86BB1F3D-5227-43D0-B97D-32F6C6DF9A8D}"/>
                </a:ext>
              </a:extLst>
            </p:cNvPr>
            <p:cNvSpPr/>
            <p:nvPr/>
          </p:nvSpPr>
          <p:spPr>
            <a:xfrm>
              <a:off x="6681788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8" name="矩形 132">
              <a:extLst>
                <a:ext uri="{FF2B5EF4-FFF2-40B4-BE49-F238E27FC236}">
                  <a16:creationId xmlns:a16="http://schemas.microsoft.com/office/drawing/2014/main" id="{4E1B7B98-8DD3-4104-B032-64EAB83387E9}"/>
                </a:ext>
              </a:extLst>
            </p:cNvPr>
            <p:cNvSpPr/>
            <p:nvPr/>
          </p:nvSpPr>
          <p:spPr>
            <a:xfrm>
              <a:off x="6378575" y="315436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9" name="矩形 133">
              <a:extLst>
                <a:ext uri="{FF2B5EF4-FFF2-40B4-BE49-F238E27FC236}">
                  <a16:creationId xmlns:a16="http://schemas.microsoft.com/office/drawing/2014/main" id="{EA5A38EF-3474-4D04-8549-BEDB35144F80}"/>
                </a:ext>
              </a:extLst>
            </p:cNvPr>
            <p:cNvSpPr/>
            <p:nvPr/>
          </p:nvSpPr>
          <p:spPr>
            <a:xfrm>
              <a:off x="6075363" y="315436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0" name="矩形 134">
              <a:extLst>
                <a:ext uri="{FF2B5EF4-FFF2-40B4-BE49-F238E27FC236}">
                  <a16:creationId xmlns:a16="http://schemas.microsoft.com/office/drawing/2014/main" id="{3FB1DDBA-E4C8-4028-8F96-3DD5F9D1FF76}"/>
                </a:ext>
              </a:extLst>
            </p:cNvPr>
            <p:cNvSpPr/>
            <p:nvPr/>
          </p:nvSpPr>
          <p:spPr>
            <a:xfrm>
              <a:off x="8501063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1" name="矩形 135">
              <a:extLst>
                <a:ext uri="{FF2B5EF4-FFF2-40B4-BE49-F238E27FC236}">
                  <a16:creationId xmlns:a16="http://schemas.microsoft.com/office/drawing/2014/main" id="{26ACDAFC-1FC7-452D-95CF-DE69FB6CDEED}"/>
                </a:ext>
              </a:extLst>
            </p:cNvPr>
            <p:cNvSpPr/>
            <p:nvPr/>
          </p:nvSpPr>
          <p:spPr>
            <a:xfrm>
              <a:off x="8197850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2" name="矩形 136">
              <a:extLst>
                <a:ext uri="{FF2B5EF4-FFF2-40B4-BE49-F238E27FC236}">
                  <a16:creationId xmlns:a16="http://schemas.microsoft.com/office/drawing/2014/main" id="{6843E6AA-3823-418E-A537-BB58D7D0DC95}"/>
                </a:ext>
              </a:extLst>
            </p:cNvPr>
            <p:cNvSpPr/>
            <p:nvPr/>
          </p:nvSpPr>
          <p:spPr>
            <a:xfrm>
              <a:off x="7894638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3" name="矩形 137">
              <a:extLst>
                <a:ext uri="{FF2B5EF4-FFF2-40B4-BE49-F238E27FC236}">
                  <a16:creationId xmlns:a16="http://schemas.microsoft.com/office/drawing/2014/main" id="{8B816FA5-0B36-4548-9635-6C7F169D2D7B}"/>
                </a:ext>
              </a:extLst>
            </p:cNvPr>
            <p:cNvSpPr/>
            <p:nvPr/>
          </p:nvSpPr>
          <p:spPr>
            <a:xfrm>
              <a:off x="7580313" y="2846388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4" name="矩形 138">
              <a:extLst>
                <a:ext uri="{FF2B5EF4-FFF2-40B4-BE49-F238E27FC236}">
                  <a16:creationId xmlns:a16="http://schemas.microsoft.com/office/drawing/2014/main" id="{ACD8E16F-4F13-4A2B-9C2D-2233C8250F98}"/>
                </a:ext>
              </a:extLst>
            </p:cNvPr>
            <p:cNvSpPr/>
            <p:nvPr/>
          </p:nvSpPr>
          <p:spPr>
            <a:xfrm>
              <a:off x="7288213" y="2846388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5" name="矩形 139">
              <a:extLst>
                <a:ext uri="{FF2B5EF4-FFF2-40B4-BE49-F238E27FC236}">
                  <a16:creationId xmlns:a16="http://schemas.microsoft.com/office/drawing/2014/main" id="{BF7D121C-C99C-4690-8225-475C1C0047FD}"/>
                </a:ext>
              </a:extLst>
            </p:cNvPr>
            <p:cNvSpPr/>
            <p:nvPr/>
          </p:nvSpPr>
          <p:spPr>
            <a:xfrm>
              <a:off x="6985000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6" name="矩形 140">
              <a:extLst>
                <a:ext uri="{FF2B5EF4-FFF2-40B4-BE49-F238E27FC236}">
                  <a16:creationId xmlns:a16="http://schemas.microsoft.com/office/drawing/2014/main" id="{49ADA8BA-A2ED-4DA3-972A-9E8712696281}"/>
                </a:ext>
              </a:extLst>
            </p:cNvPr>
            <p:cNvSpPr/>
            <p:nvPr/>
          </p:nvSpPr>
          <p:spPr>
            <a:xfrm>
              <a:off x="6681788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7" name="矩形 141">
              <a:extLst>
                <a:ext uri="{FF2B5EF4-FFF2-40B4-BE49-F238E27FC236}">
                  <a16:creationId xmlns:a16="http://schemas.microsoft.com/office/drawing/2014/main" id="{E2EFFE1A-01EA-4EAC-ABEA-43878CF90824}"/>
                </a:ext>
              </a:extLst>
            </p:cNvPr>
            <p:cNvSpPr/>
            <p:nvPr/>
          </p:nvSpPr>
          <p:spPr>
            <a:xfrm>
              <a:off x="6378575" y="2846388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8" name="矩形 142">
              <a:extLst>
                <a:ext uri="{FF2B5EF4-FFF2-40B4-BE49-F238E27FC236}">
                  <a16:creationId xmlns:a16="http://schemas.microsoft.com/office/drawing/2014/main" id="{1E0D2A42-3B2A-4A92-BAA5-0382D60EC702}"/>
                </a:ext>
              </a:extLst>
            </p:cNvPr>
            <p:cNvSpPr/>
            <p:nvPr/>
          </p:nvSpPr>
          <p:spPr>
            <a:xfrm>
              <a:off x="6075363" y="2846388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49" name="矩形 143">
              <a:extLst>
                <a:ext uri="{FF2B5EF4-FFF2-40B4-BE49-F238E27FC236}">
                  <a16:creationId xmlns:a16="http://schemas.microsoft.com/office/drawing/2014/main" id="{F29A15E4-6171-4B21-8521-BB47DC1C3AF8}"/>
                </a:ext>
              </a:extLst>
            </p:cNvPr>
            <p:cNvSpPr/>
            <p:nvPr/>
          </p:nvSpPr>
          <p:spPr>
            <a:xfrm>
              <a:off x="8501063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0" name="矩形 144">
              <a:extLst>
                <a:ext uri="{FF2B5EF4-FFF2-40B4-BE49-F238E27FC236}">
                  <a16:creationId xmlns:a16="http://schemas.microsoft.com/office/drawing/2014/main" id="{B445CA7E-3668-431C-BF84-91D506EEF225}"/>
                </a:ext>
              </a:extLst>
            </p:cNvPr>
            <p:cNvSpPr/>
            <p:nvPr/>
          </p:nvSpPr>
          <p:spPr>
            <a:xfrm>
              <a:off x="8197850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1" name="矩形 145">
              <a:extLst>
                <a:ext uri="{FF2B5EF4-FFF2-40B4-BE49-F238E27FC236}">
                  <a16:creationId xmlns:a16="http://schemas.microsoft.com/office/drawing/2014/main" id="{E71493FC-0CA7-447A-9340-A1DDF1B2662E}"/>
                </a:ext>
              </a:extLst>
            </p:cNvPr>
            <p:cNvSpPr/>
            <p:nvPr/>
          </p:nvSpPr>
          <p:spPr>
            <a:xfrm>
              <a:off x="7894638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2" name="矩形 146">
              <a:extLst>
                <a:ext uri="{FF2B5EF4-FFF2-40B4-BE49-F238E27FC236}">
                  <a16:creationId xmlns:a16="http://schemas.microsoft.com/office/drawing/2014/main" id="{668DC518-C7CD-4923-B221-287E962996BA}"/>
                </a:ext>
              </a:extLst>
            </p:cNvPr>
            <p:cNvSpPr/>
            <p:nvPr/>
          </p:nvSpPr>
          <p:spPr>
            <a:xfrm>
              <a:off x="7580313" y="2538413"/>
              <a:ext cx="314325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3" name="矩形 147">
              <a:extLst>
                <a:ext uri="{FF2B5EF4-FFF2-40B4-BE49-F238E27FC236}">
                  <a16:creationId xmlns:a16="http://schemas.microsoft.com/office/drawing/2014/main" id="{6178B386-D100-48BC-865D-39766B38AA77}"/>
                </a:ext>
              </a:extLst>
            </p:cNvPr>
            <p:cNvSpPr/>
            <p:nvPr/>
          </p:nvSpPr>
          <p:spPr>
            <a:xfrm>
              <a:off x="7288213" y="2538413"/>
              <a:ext cx="292100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4" name="矩形 148">
              <a:extLst>
                <a:ext uri="{FF2B5EF4-FFF2-40B4-BE49-F238E27FC236}">
                  <a16:creationId xmlns:a16="http://schemas.microsoft.com/office/drawing/2014/main" id="{C016ED15-B475-436E-AFE2-12AF71159EE0}"/>
                </a:ext>
              </a:extLst>
            </p:cNvPr>
            <p:cNvSpPr/>
            <p:nvPr/>
          </p:nvSpPr>
          <p:spPr>
            <a:xfrm>
              <a:off x="6985000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5" name="矩形 149">
              <a:extLst>
                <a:ext uri="{FF2B5EF4-FFF2-40B4-BE49-F238E27FC236}">
                  <a16:creationId xmlns:a16="http://schemas.microsoft.com/office/drawing/2014/main" id="{34899492-5975-4291-8192-2DA2DEDF7015}"/>
                </a:ext>
              </a:extLst>
            </p:cNvPr>
            <p:cNvSpPr/>
            <p:nvPr/>
          </p:nvSpPr>
          <p:spPr>
            <a:xfrm>
              <a:off x="6681788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6" name="矩形 150">
              <a:extLst>
                <a:ext uri="{FF2B5EF4-FFF2-40B4-BE49-F238E27FC236}">
                  <a16:creationId xmlns:a16="http://schemas.microsoft.com/office/drawing/2014/main" id="{7BE16BEC-AA71-41D5-8880-B2E267853D5B}"/>
                </a:ext>
              </a:extLst>
            </p:cNvPr>
            <p:cNvSpPr/>
            <p:nvPr/>
          </p:nvSpPr>
          <p:spPr>
            <a:xfrm>
              <a:off x="6378575" y="2538413"/>
              <a:ext cx="303213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7" name="矩形 151">
              <a:extLst>
                <a:ext uri="{FF2B5EF4-FFF2-40B4-BE49-F238E27FC236}">
                  <a16:creationId xmlns:a16="http://schemas.microsoft.com/office/drawing/2014/main" id="{13D1F4EC-E1F8-4FA0-9887-837217C93BA6}"/>
                </a:ext>
              </a:extLst>
            </p:cNvPr>
            <p:cNvSpPr/>
            <p:nvPr/>
          </p:nvSpPr>
          <p:spPr>
            <a:xfrm>
              <a:off x="6075363" y="2538413"/>
              <a:ext cx="303212" cy="3079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6858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58" name="直线 152">
              <a:extLst>
                <a:ext uri="{FF2B5EF4-FFF2-40B4-BE49-F238E27FC236}">
                  <a16:creationId xmlns:a16="http://schemas.microsoft.com/office/drawing/2014/main" id="{03E4C402-EA01-424F-870C-E61AC38A88AB}"/>
                </a:ext>
              </a:extLst>
            </p:cNvPr>
            <p:cNvSpPr/>
            <p:nvPr/>
          </p:nvSpPr>
          <p:spPr>
            <a:xfrm>
              <a:off x="6075363" y="2538413"/>
              <a:ext cx="3638550" cy="0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9" name="直线 153">
              <a:extLst>
                <a:ext uri="{FF2B5EF4-FFF2-40B4-BE49-F238E27FC236}">
                  <a16:creationId xmlns:a16="http://schemas.microsoft.com/office/drawing/2014/main" id="{FD2ADEA9-D01E-445F-A288-F1A99C68F4B8}"/>
                </a:ext>
              </a:extLst>
            </p:cNvPr>
            <p:cNvSpPr/>
            <p:nvPr/>
          </p:nvSpPr>
          <p:spPr>
            <a:xfrm>
              <a:off x="6072609" y="6232736"/>
              <a:ext cx="3638550" cy="0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0" name="直线 154">
              <a:extLst>
                <a:ext uri="{FF2B5EF4-FFF2-40B4-BE49-F238E27FC236}">
                  <a16:creationId xmlns:a16="http://schemas.microsoft.com/office/drawing/2014/main" id="{735F3F48-2406-4D16-BEAB-C6C57BE15424}"/>
                </a:ext>
              </a:extLst>
            </p:cNvPr>
            <p:cNvSpPr/>
            <p:nvPr/>
          </p:nvSpPr>
          <p:spPr>
            <a:xfrm>
              <a:off x="6075363" y="2538413"/>
              <a:ext cx="0" cy="3686175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1" name="直线 155">
              <a:extLst>
                <a:ext uri="{FF2B5EF4-FFF2-40B4-BE49-F238E27FC236}">
                  <a16:creationId xmlns:a16="http://schemas.microsoft.com/office/drawing/2014/main" id="{CBEB122D-C62C-4652-B658-FDE80C70F1CC}"/>
                </a:ext>
              </a:extLst>
            </p:cNvPr>
            <p:cNvSpPr/>
            <p:nvPr/>
          </p:nvSpPr>
          <p:spPr>
            <a:xfrm>
              <a:off x="9713913" y="2538413"/>
              <a:ext cx="0" cy="3686175"/>
            </a:xfrm>
            <a:prstGeom prst="line">
              <a:avLst/>
            </a:prstGeom>
            <a:ln w="3175" cap="sq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2" name="直线 156">
              <a:extLst>
                <a:ext uri="{FF2B5EF4-FFF2-40B4-BE49-F238E27FC236}">
                  <a16:creationId xmlns:a16="http://schemas.microsoft.com/office/drawing/2014/main" id="{B8A62354-5447-487B-8F61-968807D6F87D}"/>
                </a:ext>
              </a:extLst>
            </p:cNvPr>
            <p:cNvSpPr/>
            <p:nvPr/>
          </p:nvSpPr>
          <p:spPr>
            <a:xfrm>
              <a:off x="6378575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3" name="直线 157">
              <a:extLst>
                <a:ext uri="{FF2B5EF4-FFF2-40B4-BE49-F238E27FC236}">
                  <a16:creationId xmlns:a16="http://schemas.microsoft.com/office/drawing/2014/main" id="{E6BC058E-B275-4E3A-80B5-5D7FB054E0AB}"/>
                </a:ext>
              </a:extLst>
            </p:cNvPr>
            <p:cNvSpPr/>
            <p:nvPr/>
          </p:nvSpPr>
          <p:spPr>
            <a:xfrm>
              <a:off x="668178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4" name="直线 158">
              <a:extLst>
                <a:ext uri="{FF2B5EF4-FFF2-40B4-BE49-F238E27FC236}">
                  <a16:creationId xmlns:a16="http://schemas.microsoft.com/office/drawing/2014/main" id="{14DEC9CD-8A16-4F94-98D5-343C7A445B80}"/>
                </a:ext>
              </a:extLst>
            </p:cNvPr>
            <p:cNvSpPr/>
            <p:nvPr/>
          </p:nvSpPr>
          <p:spPr>
            <a:xfrm>
              <a:off x="6985000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5" name="直线 159">
              <a:extLst>
                <a:ext uri="{FF2B5EF4-FFF2-40B4-BE49-F238E27FC236}">
                  <a16:creationId xmlns:a16="http://schemas.microsoft.com/office/drawing/2014/main" id="{D1A29339-D11C-4FFB-A840-2EBE16B35870}"/>
                </a:ext>
              </a:extLst>
            </p:cNvPr>
            <p:cNvSpPr/>
            <p:nvPr/>
          </p:nvSpPr>
          <p:spPr>
            <a:xfrm>
              <a:off x="7288213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6" name="直线 160">
              <a:extLst>
                <a:ext uri="{FF2B5EF4-FFF2-40B4-BE49-F238E27FC236}">
                  <a16:creationId xmlns:a16="http://schemas.microsoft.com/office/drawing/2014/main" id="{888EDDE3-78E2-42A0-967A-7788CB54B5FD}"/>
                </a:ext>
              </a:extLst>
            </p:cNvPr>
            <p:cNvSpPr/>
            <p:nvPr/>
          </p:nvSpPr>
          <p:spPr>
            <a:xfrm>
              <a:off x="7580313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7" name="直线 161">
              <a:extLst>
                <a:ext uri="{FF2B5EF4-FFF2-40B4-BE49-F238E27FC236}">
                  <a16:creationId xmlns:a16="http://schemas.microsoft.com/office/drawing/2014/main" id="{9136DD89-6433-4A2E-8D95-EC49255ED2C2}"/>
                </a:ext>
              </a:extLst>
            </p:cNvPr>
            <p:cNvSpPr/>
            <p:nvPr/>
          </p:nvSpPr>
          <p:spPr>
            <a:xfrm>
              <a:off x="789463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" name="直线 162">
              <a:extLst>
                <a:ext uri="{FF2B5EF4-FFF2-40B4-BE49-F238E27FC236}">
                  <a16:creationId xmlns:a16="http://schemas.microsoft.com/office/drawing/2014/main" id="{0D016D2E-0F4D-41B0-8C84-850DD449008F}"/>
                </a:ext>
              </a:extLst>
            </p:cNvPr>
            <p:cNvSpPr/>
            <p:nvPr/>
          </p:nvSpPr>
          <p:spPr>
            <a:xfrm>
              <a:off x="8197850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" name="直线 163">
              <a:extLst>
                <a:ext uri="{FF2B5EF4-FFF2-40B4-BE49-F238E27FC236}">
                  <a16:creationId xmlns:a16="http://schemas.microsoft.com/office/drawing/2014/main" id="{E03E1EC5-73F1-444C-81F6-86BCF217527D}"/>
                </a:ext>
              </a:extLst>
            </p:cNvPr>
            <p:cNvSpPr/>
            <p:nvPr/>
          </p:nvSpPr>
          <p:spPr>
            <a:xfrm>
              <a:off x="8501063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0" name="直线 164">
              <a:extLst>
                <a:ext uri="{FF2B5EF4-FFF2-40B4-BE49-F238E27FC236}">
                  <a16:creationId xmlns:a16="http://schemas.microsoft.com/office/drawing/2014/main" id="{627AA7A4-A7E7-4F5D-948D-B92F81691C02}"/>
                </a:ext>
              </a:extLst>
            </p:cNvPr>
            <p:cNvSpPr/>
            <p:nvPr/>
          </p:nvSpPr>
          <p:spPr>
            <a:xfrm>
              <a:off x="6075363" y="284638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1" name="直线 165">
              <a:extLst>
                <a:ext uri="{FF2B5EF4-FFF2-40B4-BE49-F238E27FC236}">
                  <a16:creationId xmlns:a16="http://schemas.microsoft.com/office/drawing/2014/main" id="{B4A95406-F25B-475A-8C18-A13E7642FCE6}"/>
                </a:ext>
              </a:extLst>
            </p:cNvPr>
            <p:cNvSpPr/>
            <p:nvPr/>
          </p:nvSpPr>
          <p:spPr>
            <a:xfrm>
              <a:off x="6075363" y="315436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2" name="直线 166">
              <a:extLst>
                <a:ext uri="{FF2B5EF4-FFF2-40B4-BE49-F238E27FC236}">
                  <a16:creationId xmlns:a16="http://schemas.microsoft.com/office/drawing/2014/main" id="{5CA10378-18F9-49D5-ABB3-7F469A49AFFD}"/>
                </a:ext>
              </a:extLst>
            </p:cNvPr>
            <p:cNvSpPr/>
            <p:nvPr/>
          </p:nvSpPr>
          <p:spPr>
            <a:xfrm>
              <a:off x="6075363" y="346233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" name="直线 167">
              <a:extLst>
                <a:ext uri="{FF2B5EF4-FFF2-40B4-BE49-F238E27FC236}">
                  <a16:creationId xmlns:a16="http://schemas.microsoft.com/office/drawing/2014/main" id="{E7147889-C3D7-477C-A634-F3B5C7B57EE3}"/>
                </a:ext>
              </a:extLst>
            </p:cNvPr>
            <p:cNvSpPr/>
            <p:nvPr/>
          </p:nvSpPr>
          <p:spPr>
            <a:xfrm>
              <a:off x="6075363" y="377031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" name="直线 168">
              <a:extLst>
                <a:ext uri="{FF2B5EF4-FFF2-40B4-BE49-F238E27FC236}">
                  <a16:creationId xmlns:a16="http://schemas.microsoft.com/office/drawing/2014/main" id="{A5D3E51F-BFDB-41C3-AC60-5DAB7574CE68}"/>
                </a:ext>
              </a:extLst>
            </p:cNvPr>
            <p:cNvSpPr/>
            <p:nvPr/>
          </p:nvSpPr>
          <p:spPr>
            <a:xfrm>
              <a:off x="6075363" y="407828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" name="直线 169">
              <a:extLst>
                <a:ext uri="{FF2B5EF4-FFF2-40B4-BE49-F238E27FC236}">
                  <a16:creationId xmlns:a16="http://schemas.microsoft.com/office/drawing/2014/main" id="{C52E4986-9661-42EF-9CE8-083D58B8ED3C}"/>
                </a:ext>
              </a:extLst>
            </p:cNvPr>
            <p:cNvSpPr/>
            <p:nvPr/>
          </p:nvSpPr>
          <p:spPr>
            <a:xfrm>
              <a:off x="6075363" y="438626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" name="直线 170">
              <a:extLst>
                <a:ext uri="{FF2B5EF4-FFF2-40B4-BE49-F238E27FC236}">
                  <a16:creationId xmlns:a16="http://schemas.microsoft.com/office/drawing/2014/main" id="{6C49FCCB-B1DA-4922-9843-4B683F205F9F}"/>
                </a:ext>
              </a:extLst>
            </p:cNvPr>
            <p:cNvSpPr/>
            <p:nvPr/>
          </p:nvSpPr>
          <p:spPr>
            <a:xfrm>
              <a:off x="6075363" y="469423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" name="直线 171">
              <a:extLst>
                <a:ext uri="{FF2B5EF4-FFF2-40B4-BE49-F238E27FC236}">
                  <a16:creationId xmlns:a16="http://schemas.microsoft.com/office/drawing/2014/main" id="{0190FA09-17CE-4434-8603-775BB97C1A1E}"/>
                </a:ext>
              </a:extLst>
            </p:cNvPr>
            <p:cNvSpPr/>
            <p:nvPr/>
          </p:nvSpPr>
          <p:spPr>
            <a:xfrm>
              <a:off x="6075363" y="500221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" name="直线 172">
              <a:extLst>
                <a:ext uri="{FF2B5EF4-FFF2-40B4-BE49-F238E27FC236}">
                  <a16:creationId xmlns:a16="http://schemas.microsoft.com/office/drawing/2014/main" id="{4792A7B9-B404-4D67-A8BC-0EC8ABDB7FE5}"/>
                </a:ext>
              </a:extLst>
            </p:cNvPr>
            <p:cNvSpPr/>
            <p:nvPr/>
          </p:nvSpPr>
          <p:spPr>
            <a:xfrm>
              <a:off x="6075363" y="531018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" name="直线 173">
              <a:extLst>
                <a:ext uri="{FF2B5EF4-FFF2-40B4-BE49-F238E27FC236}">
                  <a16:creationId xmlns:a16="http://schemas.microsoft.com/office/drawing/2014/main" id="{7708EEDC-FA3C-4365-AC46-79E97B97541F}"/>
                </a:ext>
              </a:extLst>
            </p:cNvPr>
            <p:cNvSpPr/>
            <p:nvPr/>
          </p:nvSpPr>
          <p:spPr>
            <a:xfrm>
              <a:off x="6075363" y="5618163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" name="直线 174">
              <a:extLst>
                <a:ext uri="{FF2B5EF4-FFF2-40B4-BE49-F238E27FC236}">
                  <a16:creationId xmlns:a16="http://schemas.microsoft.com/office/drawing/2014/main" id="{BE73619D-7C10-41F8-85D9-FAB9A656C7F2}"/>
                </a:ext>
              </a:extLst>
            </p:cNvPr>
            <p:cNvSpPr/>
            <p:nvPr/>
          </p:nvSpPr>
          <p:spPr>
            <a:xfrm>
              <a:off x="6075363" y="5926138"/>
              <a:ext cx="3638550" cy="0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" name="直线 175">
              <a:extLst>
                <a:ext uri="{FF2B5EF4-FFF2-40B4-BE49-F238E27FC236}">
                  <a16:creationId xmlns:a16="http://schemas.microsoft.com/office/drawing/2014/main" id="{893A2CD2-032B-4472-BDCF-E2D77EE424E9}"/>
                </a:ext>
              </a:extLst>
            </p:cNvPr>
            <p:cNvSpPr/>
            <p:nvPr/>
          </p:nvSpPr>
          <p:spPr>
            <a:xfrm>
              <a:off x="8804275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2" name="直线 176">
              <a:extLst>
                <a:ext uri="{FF2B5EF4-FFF2-40B4-BE49-F238E27FC236}">
                  <a16:creationId xmlns:a16="http://schemas.microsoft.com/office/drawing/2014/main" id="{FF1DD0D5-04F2-4D1D-BA7F-AC92CA1BF099}"/>
                </a:ext>
              </a:extLst>
            </p:cNvPr>
            <p:cNvSpPr/>
            <p:nvPr/>
          </p:nvSpPr>
          <p:spPr>
            <a:xfrm>
              <a:off x="910748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3" name="直线 177">
              <a:extLst>
                <a:ext uri="{FF2B5EF4-FFF2-40B4-BE49-F238E27FC236}">
                  <a16:creationId xmlns:a16="http://schemas.microsoft.com/office/drawing/2014/main" id="{DE2E1DD7-F1F0-4D4A-968E-23877C4B2804}"/>
                </a:ext>
              </a:extLst>
            </p:cNvPr>
            <p:cNvSpPr/>
            <p:nvPr/>
          </p:nvSpPr>
          <p:spPr>
            <a:xfrm>
              <a:off x="9380538" y="2538413"/>
              <a:ext cx="0" cy="3686175"/>
            </a:xfrm>
            <a:prstGeom prst="line">
              <a:avLst/>
            </a:prstGeom>
            <a:ln w="3175" cap="flat" cmpd="sng">
              <a:solidFill>
                <a:sysClr val="windowText" lastClr="000000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4" name="文本框 178">
              <a:extLst>
                <a:ext uri="{FF2B5EF4-FFF2-40B4-BE49-F238E27FC236}">
                  <a16:creationId xmlns:a16="http://schemas.microsoft.com/office/drawing/2014/main" id="{AD8AC85C-BC86-4818-AACB-D289E8E21A4A}"/>
                </a:ext>
              </a:extLst>
            </p:cNvPr>
            <p:cNvSpPr txBox="1"/>
            <p:nvPr/>
          </p:nvSpPr>
          <p:spPr>
            <a:xfrm>
              <a:off x="8061325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385" name="文本框 179">
              <a:extLst>
                <a:ext uri="{FF2B5EF4-FFF2-40B4-BE49-F238E27FC236}">
                  <a16:creationId xmlns:a16="http://schemas.microsoft.com/office/drawing/2014/main" id="{CEC1D43A-47F4-4877-BBB9-F5E0DBDC03AD}"/>
                </a:ext>
              </a:extLst>
            </p:cNvPr>
            <p:cNvSpPr txBox="1"/>
            <p:nvPr/>
          </p:nvSpPr>
          <p:spPr>
            <a:xfrm>
              <a:off x="8362950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</a:p>
          </p:txBody>
        </p:sp>
        <p:sp>
          <p:nvSpPr>
            <p:cNvPr id="386" name="文本框 180">
              <a:extLst>
                <a:ext uri="{FF2B5EF4-FFF2-40B4-BE49-F238E27FC236}">
                  <a16:creationId xmlns:a16="http://schemas.microsoft.com/office/drawing/2014/main" id="{1E7CE514-5D3F-40AD-A1B1-73C719F9C107}"/>
                </a:ext>
              </a:extLst>
            </p:cNvPr>
            <p:cNvSpPr txBox="1"/>
            <p:nvPr/>
          </p:nvSpPr>
          <p:spPr>
            <a:xfrm>
              <a:off x="8666163" y="43370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387" name="文本框 181">
              <a:extLst>
                <a:ext uri="{FF2B5EF4-FFF2-40B4-BE49-F238E27FC236}">
                  <a16:creationId xmlns:a16="http://schemas.microsoft.com/office/drawing/2014/main" id="{5DFFDCED-C95F-494D-87F7-926827A04D60}"/>
                </a:ext>
              </a:extLst>
            </p:cNvPr>
            <p:cNvSpPr txBox="1"/>
            <p:nvPr/>
          </p:nvSpPr>
          <p:spPr>
            <a:xfrm>
              <a:off x="8955088" y="43370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4</a:t>
              </a:r>
            </a:p>
          </p:txBody>
        </p:sp>
        <p:sp>
          <p:nvSpPr>
            <p:cNvPr id="388" name="文本框 182">
              <a:extLst>
                <a:ext uri="{FF2B5EF4-FFF2-40B4-BE49-F238E27FC236}">
                  <a16:creationId xmlns:a16="http://schemas.microsoft.com/office/drawing/2014/main" id="{1DB85D02-A6C1-4F08-9ADD-90701A7FFF39}"/>
                </a:ext>
              </a:extLst>
            </p:cNvPr>
            <p:cNvSpPr txBox="1"/>
            <p:nvPr/>
          </p:nvSpPr>
          <p:spPr>
            <a:xfrm>
              <a:off x="9291638" y="43370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5</a:t>
              </a:r>
            </a:p>
          </p:txBody>
        </p:sp>
        <p:sp>
          <p:nvSpPr>
            <p:cNvPr id="389" name="文本框 183">
              <a:extLst>
                <a:ext uri="{FF2B5EF4-FFF2-40B4-BE49-F238E27FC236}">
                  <a16:creationId xmlns:a16="http://schemas.microsoft.com/office/drawing/2014/main" id="{BEC5EAA5-3DE4-454D-97B4-BB335A429021}"/>
                </a:ext>
              </a:extLst>
            </p:cNvPr>
            <p:cNvSpPr txBox="1"/>
            <p:nvPr/>
          </p:nvSpPr>
          <p:spPr>
            <a:xfrm>
              <a:off x="9604375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6</a:t>
              </a:r>
            </a:p>
          </p:txBody>
        </p:sp>
        <p:sp>
          <p:nvSpPr>
            <p:cNvPr id="390" name="文本框 184">
              <a:extLst>
                <a:ext uri="{FF2B5EF4-FFF2-40B4-BE49-F238E27FC236}">
                  <a16:creationId xmlns:a16="http://schemas.microsoft.com/office/drawing/2014/main" id="{438A3BA2-475C-4383-8834-6976A0DF266C}"/>
                </a:ext>
              </a:extLst>
            </p:cNvPr>
            <p:cNvSpPr txBox="1"/>
            <p:nvPr/>
          </p:nvSpPr>
          <p:spPr>
            <a:xfrm>
              <a:off x="7416800" y="4322763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-1</a:t>
              </a:r>
            </a:p>
          </p:txBody>
        </p:sp>
        <p:sp>
          <p:nvSpPr>
            <p:cNvPr id="391" name="文本框 185">
              <a:extLst>
                <a:ext uri="{FF2B5EF4-FFF2-40B4-BE49-F238E27FC236}">
                  <a16:creationId xmlns:a16="http://schemas.microsoft.com/office/drawing/2014/main" id="{DB4A173A-48A1-413D-BBF9-1E9CFBFCD90E}"/>
                </a:ext>
              </a:extLst>
            </p:cNvPr>
            <p:cNvSpPr txBox="1"/>
            <p:nvPr/>
          </p:nvSpPr>
          <p:spPr>
            <a:xfrm>
              <a:off x="6826250" y="4322763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-3</a:t>
              </a:r>
            </a:p>
          </p:txBody>
        </p:sp>
        <p:sp>
          <p:nvSpPr>
            <p:cNvPr id="392" name="文本框 186">
              <a:extLst>
                <a:ext uri="{FF2B5EF4-FFF2-40B4-BE49-F238E27FC236}">
                  <a16:creationId xmlns:a16="http://schemas.microsoft.com/office/drawing/2014/main" id="{31C5E702-A6DD-4815-923D-026A10F26254}"/>
                </a:ext>
              </a:extLst>
            </p:cNvPr>
            <p:cNvSpPr txBox="1"/>
            <p:nvPr/>
          </p:nvSpPr>
          <p:spPr>
            <a:xfrm>
              <a:off x="7127875" y="4322763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-2</a:t>
              </a:r>
            </a:p>
          </p:txBody>
        </p:sp>
        <p:sp>
          <p:nvSpPr>
            <p:cNvPr id="393" name="文本框 187">
              <a:extLst>
                <a:ext uri="{FF2B5EF4-FFF2-40B4-BE49-F238E27FC236}">
                  <a16:creationId xmlns:a16="http://schemas.microsoft.com/office/drawing/2014/main" id="{E223DA3E-4E50-4E92-A565-CBF1BE9698B1}"/>
                </a:ext>
              </a:extLst>
            </p:cNvPr>
            <p:cNvSpPr txBox="1"/>
            <p:nvPr/>
          </p:nvSpPr>
          <p:spPr>
            <a:xfrm>
              <a:off x="6524625" y="4322763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-4</a:t>
              </a:r>
            </a:p>
          </p:txBody>
        </p:sp>
        <p:sp>
          <p:nvSpPr>
            <p:cNvPr id="394" name="文本框 188">
              <a:extLst>
                <a:ext uri="{FF2B5EF4-FFF2-40B4-BE49-F238E27FC236}">
                  <a16:creationId xmlns:a16="http://schemas.microsoft.com/office/drawing/2014/main" id="{0E6322BA-FFD3-4388-9897-E2DD487396F8}"/>
                </a:ext>
              </a:extLst>
            </p:cNvPr>
            <p:cNvSpPr txBox="1"/>
            <p:nvPr/>
          </p:nvSpPr>
          <p:spPr>
            <a:xfrm>
              <a:off x="6197600" y="4322763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-5</a:t>
              </a:r>
            </a:p>
          </p:txBody>
        </p:sp>
        <p:sp>
          <p:nvSpPr>
            <p:cNvPr id="395" name="文本框 189">
              <a:extLst>
                <a:ext uri="{FF2B5EF4-FFF2-40B4-BE49-F238E27FC236}">
                  <a16:creationId xmlns:a16="http://schemas.microsoft.com/office/drawing/2014/main" id="{08FC8AE3-F645-45E5-A3DC-915A8E3B0064}"/>
                </a:ext>
              </a:extLst>
            </p:cNvPr>
            <p:cNvSpPr txBox="1"/>
            <p:nvPr/>
          </p:nvSpPr>
          <p:spPr>
            <a:xfrm>
              <a:off x="7699375" y="3940175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396" name="文本框 190">
              <a:extLst>
                <a:ext uri="{FF2B5EF4-FFF2-40B4-BE49-F238E27FC236}">
                  <a16:creationId xmlns:a16="http://schemas.microsoft.com/office/drawing/2014/main" id="{885795BE-E7C5-4456-9568-5588D4C4A392}"/>
                </a:ext>
              </a:extLst>
            </p:cNvPr>
            <p:cNvSpPr txBox="1"/>
            <p:nvPr/>
          </p:nvSpPr>
          <p:spPr>
            <a:xfrm>
              <a:off x="7685088" y="362585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</a:p>
          </p:txBody>
        </p:sp>
        <p:sp>
          <p:nvSpPr>
            <p:cNvPr id="397" name="文本框 191">
              <a:extLst>
                <a:ext uri="{FF2B5EF4-FFF2-40B4-BE49-F238E27FC236}">
                  <a16:creationId xmlns:a16="http://schemas.microsoft.com/office/drawing/2014/main" id="{2F0D7E8A-46C0-44A8-826A-FE79F4B67095}"/>
                </a:ext>
              </a:extLst>
            </p:cNvPr>
            <p:cNvSpPr txBox="1"/>
            <p:nvPr/>
          </p:nvSpPr>
          <p:spPr>
            <a:xfrm>
              <a:off x="7685088" y="3309938"/>
              <a:ext cx="2952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398" name="文本框 192">
              <a:extLst>
                <a:ext uri="{FF2B5EF4-FFF2-40B4-BE49-F238E27FC236}">
                  <a16:creationId xmlns:a16="http://schemas.microsoft.com/office/drawing/2014/main" id="{485104F9-7BAA-41CF-BD4A-4A3DC3A2C693}"/>
                </a:ext>
              </a:extLst>
            </p:cNvPr>
            <p:cNvSpPr txBox="1"/>
            <p:nvPr/>
          </p:nvSpPr>
          <p:spPr>
            <a:xfrm>
              <a:off x="7685088" y="2997200"/>
              <a:ext cx="2968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4</a:t>
              </a:r>
            </a:p>
          </p:txBody>
        </p:sp>
        <p:sp>
          <p:nvSpPr>
            <p:cNvPr id="399" name="文本框 193">
              <a:extLst>
                <a:ext uri="{FF2B5EF4-FFF2-40B4-BE49-F238E27FC236}">
                  <a16:creationId xmlns:a16="http://schemas.microsoft.com/office/drawing/2014/main" id="{F306A00E-EAB1-48A3-858A-891ACB07A7B4}"/>
                </a:ext>
              </a:extLst>
            </p:cNvPr>
            <p:cNvSpPr txBox="1"/>
            <p:nvPr/>
          </p:nvSpPr>
          <p:spPr>
            <a:xfrm>
              <a:off x="7669213" y="4498975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-1</a:t>
              </a:r>
            </a:p>
          </p:txBody>
        </p:sp>
        <p:sp>
          <p:nvSpPr>
            <p:cNvPr id="400" name="文本框 194">
              <a:extLst>
                <a:ext uri="{FF2B5EF4-FFF2-40B4-BE49-F238E27FC236}">
                  <a16:creationId xmlns:a16="http://schemas.microsoft.com/office/drawing/2014/main" id="{870C4D04-EDC3-442D-BAB6-26D1A82E6729}"/>
                </a:ext>
              </a:extLst>
            </p:cNvPr>
            <p:cNvSpPr txBox="1"/>
            <p:nvPr/>
          </p:nvSpPr>
          <p:spPr>
            <a:xfrm>
              <a:off x="7639050" y="4814888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-2</a:t>
              </a:r>
            </a:p>
          </p:txBody>
        </p:sp>
        <p:sp>
          <p:nvSpPr>
            <p:cNvPr id="401" name="文本框 195">
              <a:extLst>
                <a:ext uri="{FF2B5EF4-FFF2-40B4-BE49-F238E27FC236}">
                  <a16:creationId xmlns:a16="http://schemas.microsoft.com/office/drawing/2014/main" id="{79283FFE-BDEF-453E-A5A4-F6015ED2E1BC}"/>
                </a:ext>
              </a:extLst>
            </p:cNvPr>
            <p:cNvSpPr txBox="1"/>
            <p:nvPr/>
          </p:nvSpPr>
          <p:spPr>
            <a:xfrm>
              <a:off x="7653338" y="5113338"/>
              <a:ext cx="3730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-3</a:t>
              </a:r>
            </a:p>
          </p:txBody>
        </p:sp>
        <p:sp>
          <p:nvSpPr>
            <p:cNvPr id="402" name="文本框 196">
              <a:extLst>
                <a:ext uri="{FF2B5EF4-FFF2-40B4-BE49-F238E27FC236}">
                  <a16:creationId xmlns:a16="http://schemas.microsoft.com/office/drawing/2014/main" id="{4102AB60-2B2B-4C52-A8A0-2D086E5A18B6}"/>
                </a:ext>
              </a:extLst>
            </p:cNvPr>
            <p:cNvSpPr txBox="1"/>
            <p:nvPr/>
          </p:nvSpPr>
          <p:spPr>
            <a:xfrm>
              <a:off x="7640638" y="5432425"/>
              <a:ext cx="371475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-4</a:t>
              </a:r>
            </a:p>
          </p:txBody>
        </p:sp>
        <p:sp>
          <p:nvSpPr>
            <p:cNvPr id="403" name="文本框 197">
              <a:extLst>
                <a:ext uri="{FF2B5EF4-FFF2-40B4-BE49-F238E27FC236}">
                  <a16:creationId xmlns:a16="http://schemas.microsoft.com/office/drawing/2014/main" id="{3F5F8008-14A4-44A2-A923-61F5BF3E3183}"/>
                </a:ext>
              </a:extLst>
            </p:cNvPr>
            <p:cNvSpPr txBox="1"/>
            <p:nvPr/>
          </p:nvSpPr>
          <p:spPr>
            <a:xfrm>
              <a:off x="7820025" y="4337050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</a:t>
              </a:r>
            </a:p>
          </p:txBody>
        </p:sp>
        <p:sp>
          <p:nvSpPr>
            <p:cNvPr id="404" name="直线 198">
              <a:extLst>
                <a:ext uri="{FF2B5EF4-FFF2-40B4-BE49-F238E27FC236}">
                  <a16:creationId xmlns:a16="http://schemas.microsoft.com/office/drawing/2014/main" id="{F05BD171-8D09-4028-B669-76F5E5189609}"/>
                </a:ext>
              </a:extLst>
            </p:cNvPr>
            <p:cNvSpPr/>
            <p:nvPr/>
          </p:nvSpPr>
          <p:spPr>
            <a:xfrm>
              <a:off x="6061075" y="4381500"/>
              <a:ext cx="3816350" cy="0"/>
            </a:xfrm>
            <a:prstGeom prst="line">
              <a:avLst/>
            </a:prstGeom>
            <a:ln w="19050" cap="flat" cmpd="sng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5" name="文本框 199">
              <a:extLst>
                <a:ext uri="{FF2B5EF4-FFF2-40B4-BE49-F238E27FC236}">
                  <a16:creationId xmlns:a16="http://schemas.microsoft.com/office/drawing/2014/main" id="{50067F44-B954-4CC0-B44D-520E6C2B3BED}"/>
                </a:ext>
              </a:extLst>
            </p:cNvPr>
            <p:cNvSpPr txBox="1"/>
            <p:nvPr/>
          </p:nvSpPr>
          <p:spPr>
            <a:xfrm>
              <a:off x="7645400" y="6053138"/>
              <a:ext cx="3730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-6</a:t>
              </a:r>
            </a:p>
          </p:txBody>
        </p:sp>
        <p:sp>
          <p:nvSpPr>
            <p:cNvPr id="406" name="文本框 200">
              <a:extLst>
                <a:ext uri="{FF2B5EF4-FFF2-40B4-BE49-F238E27FC236}">
                  <a16:creationId xmlns:a16="http://schemas.microsoft.com/office/drawing/2014/main" id="{F495F8C8-9D59-40B5-A5A3-5F9D3D7788DF}"/>
                </a:ext>
              </a:extLst>
            </p:cNvPr>
            <p:cNvSpPr txBox="1"/>
            <p:nvPr/>
          </p:nvSpPr>
          <p:spPr>
            <a:xfrm>
              <a:off x="7646988" y="5719763"/>
              <a:ext cx="373062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-5</a:t>
              </a:r>
            </a:p>
          </p:txBody>
        </p:sp>
        <p:sp>
          <p:nvSpPr>
            <p:cNvPr id="407" name="文本框 201">
              <a:extLst>
                <a:ext uri="{FF2B5EF4-FFF2-40B4-BE49-F238E27FC236}">
                  <a16:creationId xmlns:a16="http://schemas.microsoft.com/office/drawing/2014/main" id="{7409A6BA-A608-4EB9-B094-AC4F47DE0BC5}"/>
                </a:ext>
              </a:extLst>
            </p:cNvPr>
            <p:cNvSpPr txBox="1"/>
            <p:nvPr/>
          </p:nvSpPr>
          <p:spPr>
            <a:xfrm>
              <a:off x="7686675" y="2682875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5</a:t>
              </a:r>
            </a:p>
          </p:txBody>
        </p:sp>
        <p:sp>
          <p:nvSpPr>
            <p:cNvPr id="408" name="文本框 202">
              <a:extLst>
                <a:ext uri="{FF2B5EF4-FFF2-40B4-BE49-F238E27FC236}">
                  <a16:creationId xmlns:a16="http://schemas.microsoft.com/office/drawing/2014/main" id="{067232E7-6D3C-45F5-9CC5-333AF27AB9CF}"/>
                </a:ext>
              </a:extLst>
            </p:cNvPr>
            <p:cNvSpPr txBox="1"/>
            <p:nvPr/>
          </p:nvSpPr>
          <p:spPr>
            <a:xfrm>
              <a:off x="7686675" y="2366963"/>
              <a:ext cx="296863" cy="2791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6</a:t>
              </a:r>
            </a:p>
          </p:txBody>
        </p:sp>
        <p:sp>
          <p:nvSpPr>
            <p:cNvPr id="409" name="文本框 203">
              <a:extLst>
                <a:ext uri="{FF2B5EF4-FFF2-40B4-BE49-F238E27FC236}">
                  <a16:creationId xmlns:a16="http://schemas.microsoft.com/office/drawing/2014/main" id="{A8B6D1AD-9D24-44BF-A40A-DEB846C67C26}"/>
                </a:ext>
              </a:extLst>
            </p:cNvPr>
            <p:cNvSpPr txBox="1"/>
            <p:nvPr/>
          </p:nvSpPr>
          <p:spPr>
            <a:xfrm>
              <a:off x="9686926" y="4087812"/>
              <a:ext cx="287337" cy="3000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3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x</a:t>
              </a:r>
            </a:p>
          </p:txBody>
        </p:sp>
        <p:sp>
          <p:nvSpPr>
            <p:cNvPr id="410" name="直线 300">
              <a:extLst>
                <a:ext uri="{FF2B5EF4-FFF2-40B4-BE49-F238E27FC236}">
                  <a16:creationId xmlns:a16="http://schemas.microsoft.com/office/drawing/2014/main" id="{8D976529-3D91-4FB2-8828-C029D93546F4}"/>
                </a:ext>
              </a:extLst>
            </p:cNvPr>
            <p:cNvSpPr/>
            <p:nvPr/>
          </p:nvSpPr>
          <p:spPr>
            <a:xfrm flipH="1" flipV="1">
              <a:off x="7885113" y="2166938"/>
              <a:ext cx="0" cy="4038600"/>
            </a:xfrm>
            <a:prstGeom prst="line">
              <a:avLst/>
            </a:prstGeom>
            <a:ln w="9525" cap="flat" cmpd="sng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" name="文本框 301">
              <a:extLst>
                <a:ext uri="{FF2B5EF4-FFF2-40B4-BE49-F238E27FC236}">
                  <a16:creationId xmlns:a16="http://schemas.microsoft.com/office/drawing/2014/main" id="{7D146BB4-9CDC-4DCC-AB3E-726EF7D19338}"/>
                </a:ext>
              </a:extLst>
            </p:cNvPr>
            <p:cNvSpPr txBox="1"/>
            <p:nvPr/>
          </p:nvSpPr>
          <p:spPr>
            <a:xfrm>
              <a:off x="8037513" y="2014538"/>
              <a:ext cx="287337" cy="3000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3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y</a:t>
              </a:r>
            </a:p>
          </p:txBody>
        </p:sp>
      </p:grpSp>
      <p:sp>
        <p:nvSpPr>
          <p:cNvPr id="412" name="任意多边形: 形状 411">
            <a:extLst>
              <a:ext uri="{FF2B5EF4-FFF2-40B4-BE49-F238E27FC236}">
                <a16:creationId xmlns:a16="http://schemas.microsoft.com/office/drawing/2014/main" id="{355AB0C2-45EE-4119-9B3D-4B90438D554A}"/>
              </a:ext>
            </a:extLst>
          </p:cNvPr>
          <p:cNvSpPr/>
          <p:nvPr/>
        </p:nvSpPr>
        <p:spPr>
          <a:xfrm>
            <a:off x="9612953" y="1674159"/>
            <a:ext cx="1513691" cy="1527952"/>
          </a:xfrm>
          <a:custGeom>
            <a:avLst/>
            <a:gdLst>
              <a:gd name="connsiteX0" fmla="*/ 21067 w 1513691"/>
              <a:gd name="connsiteY0" fmla="*/ 0 h 1527952"/>
              <a:gd name="connsiteX1" fmla="*/ 34514 w 1513691"/>
              <a:gd name="connsiteY1" fmla="*/ 248770 h 1527952"/>
              <a:gd name="connsiteX2" fmla="*/ 343796 w 1513691"/>
              <a:gd name="connsiteY2" fmla="*/ 867335 h 1527952"/>
              <a:gd name="connsiteX3" fmla="*/ 639632 w 1513691"/>
              <a:gd name="connsiteY3" fmla="*/ 1169894 h 1527952"/>
              <a:gd name="connsiteX4" fmla="*/ 1264920 w 1513691"/>
              <a:gd name="connsiteY4" fmla="*/ 1492623 h 1527952"/>
              <a:gd name="connsiteX5" fmla="*/ 1513691 w 1513691"/>
              <a:gd name="connsiteY5" fmla="*/ 1519517 h 1527952"/>
              <a:gd name="connsiteX6" fmla="*/ 1513691 w 1513691"/>
              <a:gd name="connsiteY6" fmla="*/ 1519517 h 152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3691" h="1527952">
                <a:moveTo>
                  <a:pt x="21067" y="0"/>
                </a:moveTo>
                <a:cubicBezTo>
                  <a:pt x="896" y="52107"/>
                  <a:pt x="-19274" y="104214"/>
                  <a:pt x="34514" y="248770"/>
                </a:cubicBezTo>
                <a:cubicBezTo>
                  <a:pt x="88302" y="393326"/>
                  <a:pt x="242943" y="713814"/>
                  <a:pt x="343796" y="867335"/>
                </a:cubicBezTo>
                <a:cubicBezTo>
                  <a:pt x="444649" y="1020856"/>
                  <a:pt x="486111" y="1065679"/>
                  <a:pt x="639632" y="1169894"/>
                </a:cubicBezTo>
                <a:cubicBezTo>
                  <a:pt x="793153" y="1274109"/>
                  <a:pt x="1119244" y="1434353"/>
                  <a:pt x="1264920" y="1492623"/>
                </a:cubicBezTo>
                <a:cubicBezTo>
                  <a:pt x="1410596" y="1550893"/>
                  <a:pt x="1513691" y="1519517"/>
                  <a:pt x="1513691" y="1519517"/>
                </a:cubicBezTo>
                <a:lnTo>
                  <a:pt x="1513691" y="1519517"/>
                </a:lnTo>
              </a:path>
            </a:pathLst>
          </a:custGeom>
          <a:noFill/>
          <a:ln w="25400" cap="flat" cmpd="sng" algn="ctr">
            <a:solidFill>
              <a:srgbClr val="50742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413" name="矩形 412">
            <a:extLst>
              <a:ext uri="{FF2B5EF4-FFF2-40B4-BE49-F238E27FC236}">
                <a16:creationId xmlns:a16="http://schemas.microsoft.com/office/drawing/2014/main" id="{2A16F6E8-FD5A-4706-9567-C0A3CD93B03F}"/>
              </a:ext>
            </a:extLst>
          </p:cNvPr>
          <p:cNvSpPr/>
          <p:nvPr/>
        </p:nvSpPr>
        <p:spPr>
          <a:xfrm>
            <a:off x="1142606" y="3975757"/>
            <a:ext cx="4572000" cy="1530804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∵该函数位于第一、三象限</a:t>
            </a:r>
            <a:endParaRPr lang="en-US" altLang="zh-CN" sz="16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∴在每一个象限内，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随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的增大而减小</a:t>
            </a:r>
            <a:endParaRPr lang="en-US" altLang="zh-CN" sz="16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而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en-US" altLang="zh-CN" sz="1600" b="1" baseline="-25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＞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en-US" altLang="zh-CN" sz="1600" b="1" baseline="-25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endParaRPr lang="en-US" altLang="zh-CN" sz="16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</a:t>
            </a:r>
            <a:r>
              <a:rPr lang="en-US" altLang="zh-CN" sz="1600" b="1" baseline="-25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1&lt;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</a:t>
            </a:r>
            <a:r>
              <a:rPr lang="en-US" altLang="zh-CN" sz="1600" b="1" baseline="-25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endParaRPr lang="en-US" altLang="zh-CN" sz="16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876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1786</Words>
  <Application>Microsoft Office PowerPoint</Application>
  <PresentationFormat>宽屏</PresentationFormat>
  <Paragraphs>326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等线</vt:lpstr>
      <vt:lpstr>思源黑体 CN Bold</vt:lpstr>
      <vt:lpstr>思源黑体 CN Light</vt:lpstr>
      <vt:lpstr>思源宋体 CN Light</vt:lpstr>
      <vt:lpstr>Arial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42</cp:revision>
  <dcterms:created xsi:type="dcterms:W3CDTF">2020-03-21T06:52:04Z</dcterms:created>
  <dcterms:modified xsi:type="dcterms:W3CDTF">2021-01-09T09:37:16Z</dcterms:modified>
</cp:coreProperties>
</file>