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7" r:id="rId1"/>
  </p:sldMasterIdLst>
  <p:notesMasterIdLst>
    <p:notesMasterId r:id="rId20"/>
  </p:notesMasterIdLst>
  <p:sldIdLst>
    <p:sldId id="277" r:id="rId2"/>
    <p:sldId id="278" r:id="rId3"/>
    <p:sldId id="456" r:id="rId4"/>
    <p:sldId id="458" r:id="rId5"/>
    <p:sldId id="459" r:id="rId6"/>
    <p:sldId id="460" r:id="rId7"/>
    <p:sldId id="461" r:id="rId8"/>
    <p:sldId id="462" r:id="rId9"/>
    <p:sldId id="463" r:id="rId10"/>
    <p:sldId id="464" r:id="rId11"/>
    <p:sldId id="465" r:id="rId12"/>
    <p:sldId id="466" r:id="rId13"/>
    <p:sldId id="467" r:id="rId14"/>
    <p:sldId id="468" r:id="rId15"/>
    <p:sldId id="469" r:id="rId16"/>
    <p:sldId id="287" r:id="rId17"/>
    <p:sldId id="470" r:id="rId18"/>
    <p:sldId id="279" r:id="rId19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48312"/>
    <a:srgbClr val="DA535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120" y="7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阿里巴巴普惠体 R" panose="00020600040101010101" pitchFamily="18" charset="-122"/>
                <a:ea typeface="阿里巴巴普惠体 R" panose="00020600040101010101" pitchFamily="18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阿里巴巴普惠体 R" panose="00020600040101010101" pitchFamily="18" charset="-122"/>
                <a:ea typeface="阿里巴巴普惠体 R" panose="00020600040101010101" pitchFamily="18" charset="-122"/>
              </a:defRPr>
            </a:lvl1pPr>
          </a:lstStyle>
          <a:p>
            <a:fld id="{6E722B07-AA7B-4D4D-B11D-6D1C5EE48DA0}" type="datetimeFigureOut">
              <a:rPr lang="zh-CN" altLang="en-US" smtClean="0"/>
              <a:pPr/>
              <a:t>2021/1/9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 dirty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二级</a:t>
            </a:r>
          </a:p>
          <a:p>
            <a:pPr lvl="2"/>
            <a:r>
              <a:rPr lang="zh-CN" altLang="en-US" dirty="0"/>
              <a:t>三级</a:t>
            </a:r>
          </a:p>
          <a:p>
            <a:pPr lvl="3"/>
            <a:r>
              <a:rPr lang="zh-CN" altLang="en-US" dirty="0"/>
              <a:t>四级</a:t>
            </a:r>
          </a:p>
          <a:p>
            <a:pPr lvl="4"/>
            <a:r>
              <a:rPr lang="zh-CN" altLang="en-US" dirty="0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阿里巴巴普惠体 R" panose="00020600040101010101" pitchFamily="18" charset="-122"/>
                <a:ea typeface="阿里巴巴普惠体 R" panose="00020600040101010101" pitchFamily="18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阿里巴巴普惠体 R" panose="00020600040101010101" pitchFamily="18" charset="-122"/>
                <a:ea typeface="阿里巴巴普惠体 R" panose="00020600040101010101" pitchFamily="18" charset="-122"/>
              </a:defRPr>
            </a:lvl1pPr>
          </a:lstStyle>
          <a:p>
            <a:fld id="{3697B626-645F-4A0E-88A0-88EBB6D808D5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4472168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阿里巴巴普惠体 R" panose="00020600040101010101" pitchFamily="18" charset="-122"/>
        <a:ea typeface="阿里巴巴普惠体 R" panose="00020600040101010101" pitchFamily="18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阿里巴巴普惠体 R" panose="00020600040101010101" pitchFamily="18" charset="-122"/>
        <a:ea typeface="阿里巴巴普惠体 R" panose="00020600040101010101" pitchFamily="18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阿里巴巴普惠体 R" panose="00020600040101010101" pitchFamily="18" charset="-122"/>
        <a:ea typeface="阿里巴巴普惠体 R" panose="00020600040101010101" pitchFamily="18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阿里巴巴普惠体 R" panose="00020600040101010101" pitchFamily="18" charset="-122"/>
        <a:ea typeface="阿里巴巴普惠体 R" panose="00020600040101010101" pitchFamily="18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阿里巴巴普惠体 R" panose="00020600040101010101" pitchFamily="18" charset="-122"/>
        <a:ea typeface="阿里巴巴普惠体 R" panose="00020600040101010101" pitchFamily="18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97B626-645F-4A0E-88A0-88EBB6D808D5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1435431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97B626-645F-4A0E-88A0-88EBB6D808D5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1951286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97B626-645F-4A0E-88A0-88EBB6D808D5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8804051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97B626-645F-4A0E-88A0-88EBB6D808D5}" type="slidenum">
              <a:rPr lang="zh-CN" altLang="en-US" smtClean="0"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4363526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97B626-645F-4A0E-88A0-88EBB6D808D5}" type="slidenum">
              <a:rPr lang="zh-CN" altLang="en-US" smtClean="0"/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1242203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97B626-645F-4A0E-88A0-88EBB6D808D5}" type="slidenum">
              <a:rPr lang="zh-CN" altLang="en-US" smtClean="0"/>
              <a:t>14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7346383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97B626-645F-4A0E-88A0-88EBB6D808D5}" type="slidenum">
              <a:rPr lang="zh-CN" altLang="en-US" smtClean="0"/>
              <a:t>15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4990527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4AF39AF-2281-4A67-BEFF-C4B1DAD081C2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3672349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97B626-645F-4A0E-88A0-88EBB6D808D5}" type="slidenum">
              <a:rPr lang="zh-CN" altLang="en-US" smtClean="0"/>
              <a:t>17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2746790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97B626-645F-4A0E-88A0-88EBB6D808D5}" type="slidenum">
              <a:rPr lang="zh-CN" altLang="en-US" smtClean="0"/>
              <a:t>18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022198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97B626-645F-4A0E-88A0-88EBB6D808D5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886094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97B626-645F-4A0E-88A0-88EBB6D808D5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153306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97B626-645F-4A0E-88A0-88EBB6D808D5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32239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97B626-645F-4A0E-88A0-88EBB6D808D5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741100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97B626-645F-4A0E-88A0-88EBB6D808D5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9772779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97B626-645F-4A0E-88A0-88EBB6D808D5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1626661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97B626-645F-4A0E-88A0-88EBB6D808D5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9895178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97B626-645F-4A0E-88A0-88EBB6D808D5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024810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94E35FBA-9059-4779-B584-65D266B4B8CD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408198" y="1313307"/>
            <a:ext cx="3784570" cy="3186218"/>
          </a:xfrm>
          <a:custGeom>
            <a:avLst/>
            <a:gdLst>
              <a:gd name="connsiteX0" fmla="*/ 0 w 3784570"/>
              <a:gd name="connsiteY0" fmla="*/ 0 h 3186218"/>
              <a:gd name="connsiteX1" fmla="*/ 3377878 w 3784570"/>
              <a:gd name="connsiteY1" fmla="*/ 1070861 h 3186218"/>
              <a:gd name="connsiteX2" fmla="*/ 3784570 w 3784570"/>
              <a:gd name="connsiteY2" fmla="*/ 3186218 h 3186218"/>
              <a:gd name="connsiteX3" fmla="*/ 164547 w 3784570"/>
              <a:gd name="connsiteY3" fmla="*/ 2857125 h 31862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784570" h="3186218">
                <a:moveTo>
                  <a:pt x="0" y="0"/>
                </a:moveTo>
                <a:lnTo>
                  <a:pt x="3377878" y="1070861"/>
                </a:lnTo>
                <a:lnTo>
                  <a:pt x="3784570" y="3186218"/>
                </a:lnTo>
                <a:lnTo>
                  <a:pt x="164547" y="2857125"/>
                </a:lnTo>
                <a:close/>
              </a:path>
            </a:pathLst>
          </a:custGeom>
          <a:pattFill prst="ltDnDiag">
            <a:fgClr>
              <a:schemeClr val="accent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>
              <a:defRPr lang="en-ID">
                <a:solidFill>
                  <a:schemeClr val="lt1"/>
                </a:solidFill>
              </a:defRPr>
            </a:lvl1pPr>
          </a:lstStyle>
          <a:p>
            <a:pPr marL="0" lvl="0" algn="ctr"/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9594983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办公资源网：https://www.bangongziyuan.com/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72F153D-2634-4A61-86A1-BC20FEA3FC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17F7F9A-A884-481E-94FE-076C159260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8BC00A4-AC4B-428D-91CB-B3D28DBEAC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5D328-291A-47AC-BDFD-986BBBD9F7A5}" type="datetimeFigureOut">
              <a:rPr lang="zh-CN" altLang="en-US" smtClean="0"/>
              <a:t>2021/1/9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6A8006B1-F14B-4844-9FBA-D5F2D8F4AF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A6CF8928-CF5D-4210-A8FC-3389789EF6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A03F8-67D8-4B14-B435-8036BD8CFE8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279830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7">
            <a:extLst>
              <a:ext uri="{FF2B5EF4-FFF2-40B4-BE49-F238E27FC236}">
                <a16:creationId xmlns:a16="http://schemas.microsoft.com/office/drawing/2014/main" id="{BEB7F3FD-A9DB-4194-B43B-5FA1698CB4C3}"/>
              </a:ext>
            </a:extLst>
          </p:cNvPr>
          <p:cNvGrpSpPr/>
          <p:nvPr userDrawn="1"/>
        </p:nvGrpSpPr>
        <p:grpSpPr>
          <a:xfrm>
            <a:off x="-1067281" y="-1067281"/>
            <a:ext cx="2134562" cy="2134562"/>
            <a:chOff x="4019550" y="500204"/>
            <a:chExt cx="1562100" cy="1562100"/>
          </a:xfrm>
        </p:grpSpPr>
        <p:sp>
          <p:nvSpPr>
            <p:cNvPr id="9" name="Oval 18">
              <a:extLst>
                <a:ext uri="{FF2B5EF4-FFF2-40B4-BE49-F238E27FC236}">
                  <a16:creationId xmlns:a16="http://schemas.microsoft.com/office/drawing/2014/main" id="{1305804D-ADE6-4B8D-8860-E3A0C2F7054D}"/>
                </a:ext>
              </a:extLst>
            </p:cNvPr>
            <p:cNvSpPr/>
            <p:nvPr/>
          </p:nvSpPr>
          <p:spPr>
            <a:xfrm>
              <a:off x="4413250" y="893904"/>
              <a:ext cx="774700" cy="774700"/>
            </a:xfrm>
            <a:prstGeom prst="ellipse">
              <a:avLst/>
            </a:prstGeom>
            <a:noFill/>
            <a:ln w="12700" cap="flat" cmpd="sng" algn="ctr">
              <a:solidFill>
                <a:srgbClr val="E48312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D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Poppins"/>
                <a:ea typeface="+mn-ea"/>
                <a:cs typeface="+mn-cs"/>
              </a:endParaRPr>
            </a:p>
          </p:txBody>
        </p:sp>
        <p:sp>
          <p:nvSpPr>
            <p:cNvPr id="10" name="Oval 19">
              <a:extLst>
                <a:ext uri="{FF2B5EF4-FFF2-40B4-BE49-F238E27FC236}">
                  <a16:creationId xmlns:a16="http://schemas.microsoft.com/office/drawing/2014/main" id="{832757C0-F677-490A-9089-18758EF4FCAB}"/>
                </a:ext>
              </a:extLst>
            </p:cNvPr>
            <p:cNvSpPr/>
            <p:nvPr/>
          </p:nvSpPr>
          <p:spPr>
            <a:xfrm>
              <a:off x="4019550" y="500204"/>
              <a:ext cx="1562100" cy="1562100"/>
            </a:xfrm>
            <a:prstGeom prst="ellipse">
              <a:avLst/>
            </a:prstGeom>
            <a:noFill/>
            <a:ln w="12700" cap="flat" cmpd="sng" algn="ctr">
              <a:solidFill>
                <a:srgbClr val="E48312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D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Poppins"/>
                <a:ea typeface="+mn-ea"/>
                <a:cs typeface="+mn-cs"/>
              </a:endParaRPr>
            </a:p>
          </p:txBody>
        </p:sp>
        <p:sp>
          <p:nvSpPr>
            <p:cNvPr id="11" name="Oval 20">
              <a:extLst>
                <a:ext uri="{FF2B5EF4-FFF2-40B4-BE49-F238E27FC236}">
                  <a16:creationId xmlns:a16="http://schemas.microsoft.com/office/drawing/2014/main" id="{A8C7A59F-F0C4-4607-B035-9DC0D7E7981C}"/>
                </a:ext>
              </a:extLst>
            </p:cNvPr>
            <p:cNvSpPr/>
            <p:nvPr/>
          </p:nvSpPr>
          <p:spPr>
            <a:xfrm>
              <a:off x="4203700" y="684354"/>
              <a:ext cx="1193800" cy="1193800"/>
            </a:xfrm>
            <a:prstGeom prst="ellipse">
              <a:avLst/>
            </a:prstGeom>
            <a:noFill/>
            <a:ln w="12700" cap="flat" cmpd="sng" algn="ctr">
              <a:solidFill>
                <a:srgbClr val="E48312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D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Poppins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883816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  <a:t>2021/1/9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469536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35" r:id="rId2"/>
    <p:sldLayoutId id="2147483731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7.jp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: Shape 5">
            <a:extLst>
              <a:ext uri="{FF2B5EF4-FFF2-40B4-BE49-F238E27FC236}">
                <a16:creationId xmlns:a16="http://schemas.microsoft.com/office/drawing/2014/main" id="{C7CF5974-4654-4A7E-9FA0-A28909F0AE88}"/>
              </a:ext>
            </a:extLst>
          </p:cNvPr>
          <p:cNvSpPr>
            <a:spLocks noChangeAspect="1"/>
          </p:cNvSpPr>
          <p:nvPr/>
        </p:nvSpPr>
        <p:spPr bwMode="auto">
          <a:xfrm rot="5400000">
            <a:off x="-1343027" y="1343023"/>
            <a:ext cx="6858000" cy="4171951"/>
          </a:xfrm>
          <a:custGeom>
            <a:avLst/>
            <a:gdLst>
              <a:gd name="connsiteX0" fmla="*/ 5967247 w 6858000"/>
              <a:gd name="connsiteY0" fmla="*/ 3445277 h 4171951"/>
              <a:gd name="connsiteX1" fmla="*/ 6071436 w 6858000"/>
              <a:gd name="connsiteY1" fmla="*/ 3822992 h 4171951"/>
              <a:gd name="connsiteX2" fmla="*/ 6189521 w 6858000"/>
              <a:gd name="connsiteY2" fmla="*/ 3829983 h 4171951"/>
              <a:gd name="connsiteX3" fmla="*/ 6307606 w 6858000"/>
              <a:gd name="connsiteY3" fmla="*/ 3822992 h 4171951"/>
              <a:gd name="connsiteX4" fmla="*/ 6411798 w 6858000"/>
              <a:gd name="connsiteY4" fmla="*/ 3445277 h 4171951"/>
              <a:gd name="connsiteX5" fmla="*/ 6189521 w 6858000"/>
              <a:gd name="connsiteY5" fmla="*/ 3508229 h 4171951"/>
              <a:gd name="connsiteX6" fmla="*/ 5967247 w 6858000"/>
              <a:gd name="connsiteY6" fmla="*/ 3445277 h 4171951"/>
              <a:gd name="connsiteX7" fmla="*/ 5830461 w 6858000"/>
              <a:gd name="connsiteY7" fmla="*/ 3074736 h 4171951"/>
              <a:gd name="connsiteX8" fmla="*/ 5844303 w 6858000"/>
              <a:gd name="connsiteY8" fmla="*/ 3186120 h 4171951"/>
              <a:gd name="connsiteX9" fmla="*/ 5906589 w 6858000"/>
              <a:gd name="connsiteY9" fmla="*/ 3297502 h 4171951"/>
              <a:gd name="connsiteX10" fmla="*/ 6190338 w 6858000"/>
              <a:gd name="connsiteY10" fmla="*/ 3436730 h 4171951"/>
              <a:gd name="connsiteX11" fmla="*/ 6474082 w 6858000"/>
              <a:gd name="connsiteY11" fmla="*/ 3297502 h 4171951"/>
              <a:gd name="connsiteX12" fmla="*/ 6536368 w 6858000"/>
              <a:gd name="connsiteY12" fmla="*/ 3186120 h 4171951"/>
              <a:gd name="connsiteX13" fmla="*/ 6557131 w 6858000"/>
              <a:gd name="connsiteY13" fmla="*/ 3074736 h 4171951"/>
              <a:gd name="connsiteX14" fmla="*/ 6190338 w 6858000"/>
              <a:gd name="connsiteY14" fmla="*/ 2705784 h 4171951"/>
              <a:gd name="connsiteX15" fmla="*/ 5830461 w 6858000"/>
              <a:gd name="connsiteY15" fmla="*/ 3074736 h 4171951"/>
              <a:gd name="connsiteX16" fmla="*/ 3753041 w 6858000"/>
              <a:gd name="connsiteY16" fmla="*/ 1981398 h 4171951"/>
              <a:gd name="connsiteX17" fmla="*/ 3766943 w 6858000"/>
              <a:gd name="connsiteY17" fmla="*/ 2065498 h 4171951"/>
              <a:gd name="connsiteX18" fmla="*/ 3759994 w 6858000"/>
              <a:gd name="connsiteY18" fmla="*/ 2065498 h 4171951"/>
              <a:gd name="connsiteX19" fmla="*/ 3843409 w 6858000"/>
              <a:gd name="connsiteY19" fmla="*/ 2205663 h 4171951"/>
              <a:gd name="connsiteX20" fmla="*/ 4128402 w 6858000"/>
              <a:gd name="connsiteY20" fmla="*/ 2184637 h 4171951"/>
              <a:gd name="connsiteX21" fmla="*/ 4413399 w 6858000"/>
              <a:gd name="connsiteY21" fmla="*/ 2205663 h 4171951"/>
              <a:gd name="connsiteX22" fmla="*/ 4489863 w 6858000"/>
              <a:gd name="connsiteY22" fmla="*/ 2065499 h 4171951"/>
              <a:gd name="connsiteX23" fmla="*/ 4496813 w 6858000"/>
              <a:gd name="connsiteY23" fmla="*/ 1981399 h 4171951"/>
              <a:gd name="connsiteX24" fmla="*/ 4128402 w 6858000"/>
              <a:gd name="connsiteY24" fmla="*/ 1602952 h 4171951"/>
              <a:gd name="connsiteX25" fmla="*/ 3753041 w 6858000"/>
              <a:gd name="connsiteY25" fmla="*/ 1981398 h 4171951"/>
              <a:gd name="connsiteX26" fmla="*/ 3693203 w 6858000"/>
              <a:gd name="connsiteY26" fmla="*/ 4171950 h 4171951"/>
              <a:gd name="connsiteX27" fmla="*/ 4130537 w 6858000"/>
              <a:gd name="connsiteY27" fmla="*/ 3740221 h 4171951"/>
              <a:gd name="connsiteX28" fmla="*/ 4560932 w 6858000"/>
              <a:gd name="connsiteY28" fmla="*/ 4171950 h 4171951"/>
              <a:gd name="connsiteX29" fmla="*/ 4491514 w 6858000"/>
              <a:gd name="connsiteY29" fmla="*/ 4171950 h 4171951"/>
              <a:gd name="connsiteX30" fmla="*/ 4130537 w 6858000"/>
              <a:gd name="connsiteY30" fmla="*/ 3809854 h 4171951"/>
              <a:gd name="connsiteX31" fmla="*/ 3762620 w 6858000"/>
              <a:gd name="connsiteY31" fmla="*/ 4171950 h 4171951"/>
              <a:gd name="connsiteX32" fmla="*/ 3693203 w 6858000"/>
              <a:gd name="connsiteY32" fmla="*/ 4171950 h 4171951"/>
              <a:gd name="connsiteX33" fmla="*/ 3440998 w 6858000"/>
              <a:gd name="connsiteY33" fmla="*/ 1654920 h 4171951"/>
              <a:gd name="connsiteX34" fmla="*/ 3600697 w 6858000"/>
              <a:gd name="connsiteY34" fmla="*/ 1828406 h 4171951"/>
              <a:gd name="connsiteX35" fmla="*/ 3698086 w 6858000"/>
              <a:gd name="connsiteY35" fmla="*/ 1961074 h 4171951"/>
              <a:gd name="connsiteX36" fmla="*/ 3697905 w 6858000"/>
              <a:gd name="connsiteY36" fmla="*/ 1961787 h 4171951"/>
              <a:gd name="connsiteX37" fmla="*/ 3739566 w 6858000"/>
              <a:gd name="connsiteY37" fmla="*/ 2017582 h 4171951"/>
              <a:gd name="connsiteX38" fmla="*/ 3698086 w 6858000"/>
              <a:gd name="connsiteY38" fmla="*/ 1961074 h 4171951"/>
              <a:gd name="connsiteX39" fmla="*/ 3738805 w 6858000"/>
              <a:gd name="connsiteY39" fmla="*/ 1800398 h 4171951"/>
              <a:gd name="connsiteX40" fmla="*/ 4128398 w 6858000"/>
              <a:gd name="connsiteY40" fmla="*/ 1550306 h 4171951"/>
              <a:gd name="connsiteX41" fmla="*/ 4551946 w 6858000"/>
              <a:gd name="connsiteY41" fmla="*/ 1961788 h 4171951"/>
              <a:gd name="connsiteX42" fmla="*/ 4517229 w 6858000"/>
              <a:gd name="connsiteY42" fmla="*/ 2017583 h 4171951"/>
              <a:gd name="connsiteX43" fmla="*/ 4808850 w 6858000"/>
              <a:gd name="connsiteY43" fmla="*/ 1654921 h 4171951"/>
              <a:gd name="connsiteX44" fmla="*/ 4128398 w 6858000"/>
              <a:gd name="connsiteY44" fmla="*/ 1222517 h 4171951"/>
              <a:gd name="connsiteX45" fmla="*/ 3440998 w 6858000"/>
              <a:gd name="connsiteY45" fmla="*/ 1654920 h 4171951"/>
              <a:gd name="connsiteX46" fmla="*/ 3308493 w 6858000"/>
              <a:gd name="connsiteY46" fmla="*/ 4171951 h 4171951"/>
              <a:gd name="connsiteX47" fmla="*/ 4129203 w 6858000"/>
              <a:gd name="connsiteY47" fmla="*/ 3346965 h 4171951"/>
              <a:gd name="connsiteX48" fmla="*/ 4949907 w 6858000"/>
              <a:gd name="connsiteY48" fmla="*/ 4171951 h 4171951"/>
              <a:gd name="connsiteX49" fmla="*/ 4880357 w 6858000"/>
              <a:gd name="connsiteY49" fmla="*/ 4171951 h 4171951"/>
              <a:gd name="connsiteX50" fmla="*/ 4129203 w 6858000"/>
              <a:gd name="connsiteY50" fmla="*/ 3416878 h 4171951"/>
              <a:gd name="connsiteX51" fmla="*/ 3378047 w 6858000"/>
              <a:gd name="connsiteY51" fmla="*/ 4171951 h 4171951"/>
              <a:gd name="connsiteX52" fmla="*/ 3308493 w 6858000"/>
              <a:gd name="connsiteY52" fmla="*/ 4171951 h 4171951"/>
              <a:gd name="connsiteX53" fmla="*/ 3137508 w 6858000"/>
              <a:gd name="connsiteY53" fmla="*/ 1410105 h 4171951"/>
              <a:gd name="connsiteX54" fmla="*/ 3407971 w 6858000"/>
              <a:gd name="connsiteY54" fmla="*/ 1620051 h 4171951"/>
              <a:gd name="connsiteX55" fmla="*/ 3401035 w 6858000"/>
              <a:gd name="connsiteY55" fmla="*/ 1613053 h 4171951"/>
              <a:gd name="connsiteX56" fmla="*/ 4129200 w 6858000"/>
              <a:gd name="connsiteY56" fmla="*/ 1165171 h 4171951"/>
              <a:gd name="connsiteX57" fmla="*/ 4850432 w 6858000"/>
              <a:gd name="connsiteY57" fmla="*/ 1613053 h 4171951"/>
              <a:gd name="connsiteX58" fmla="*/ 4850035 w 6858000"/>
              <a:gd name="connsiteY58" fmla="*/ 1614653 h 4171951"/>
              <a:gd name="connsiteX59" fmla="*/ 4843498 w 6858000"/>
              <a:gd name="connsiteY59" fmla="*/ 1620051 h 4171951"/>
              <a:gd name="connsiteX60" fmla="*/ 4849565 w 6858000"/>
              <a:gd name="connsiteY60" fmla="*/ 1616552 h 4171951"/>
              <a:gd name="connsiteX61" fmla="*/ 4850035 w 6858000"/>
              <a:gd name="connsiteY61" fmla="*/ 1614653 h 4171951"/>
              <a:gd name="connsiteX62" fmla="*/ 4976989 w 6858000"/>
              <a:gd name="connsiteY62" fmla="*/ 1509830 h 4171951"/>
              <a:gd name="connsiteX63" fmla="*/ 5120889 w 6858000"/>
              <a:gd name="connsiteY63" fmla="*/ 1410105 h 4171951"/>
              <a:gd name="connsiteX64" fmla="*/ 4129200 w 6858000"/>
              <a:gd name="connsiteY64" fmla="*/ 829260 h 4171951"/>
              <a:gd name="connsiteX65" fmla="*/ 3137508 w 6858000"/>
              <a:gd name="connsiteY65" fmla="*/ 1410105 h 4171951"/>
              <a:gd name="connsiteX66" fmla="*/ 2919510 w 6858000"/>
              <a:gd name="connsiteY66" fmla="*/ 4171947 h 4171951"/>
              <a:gd name="connsiteX67" fmla="*/ 4128402 w 6858000"/>
              <a:gd name="connsiteY67" fmla="*/ 2957980 h 4171951"/>
              <a:gd name="connsiteX68" fmla="*/ 5330340 w 6858000"/>
              <a:gd name="connsiteY68" fmla="*/ 4171947 h 4171951"/>
              <a:gd name="connsiteX69" fmla="*/ 5260866 w 6858000"/>
              <a:gd name="connsiteY69" fmla="*/ 4171947 h 4171951"/>
              <a:gd name="connsiteX70" fmla="*/ 4128402 w 6858000"/>
              <a:gd name="connsiteY70" fmla="*/ 3027747 h 4171951"/>
              <a:gd name="connsiteX71" fmla="*/ 2988988 w 6858000"/>
              <a:gd name="connsiteY71" fmla="*/ 4171947 h 4171951"/>
              <a:gd name="connsiteX72" fmla="*/ 2919510 w 6858000"/>
              <a:gd name="connsiteY72" fmla="*/ 4171947 h 4171951"/>
              <a:gd name="connsiteX73" fmla="*/ 2795545 w 6858000"/>
              <a:gd name="connsiteY73" fmla="*/ 1228741 h 4171951"/>
              <a:gd name="connsiteX74" fmla="*/ 3101173 w 6858000"/>
              <a:gd name="connsiteY74" fmla="*/ 1389227 h 4171951"/>
              <a:gd name="connsiteX75" fmla="*/ 3087282 w 6858000"/>
              <a:gd name="connsiteY75" fmla="*/ 1375271 h 4171951"/>
              <a:gd name="connsiteX76" fmla="*/ 4129200 w 6858000"/>
              <a:gd name="connsiteY76" fmla="*/ 775202 h 4171951"/>
              <a:gd name="connsiteX77" fmla="*/ 5164169 w 6858000"/>
              <a:gd name="connsiteY77" fmla="*/ 1375271 h 4171951"/>
              <a:gd name="connsiteX78" fmla="*/ 5150276 w 6858000"/>
              <a:gd name="connsiteY78" fmla="*/ 1389227 h 4171951"/>
              <a:gd name="connsiteX79" fmla="*/ 5462851 w 6858000"/>
              <a:gd name="connsiteY79" fmla="*/ 1228741 h 4171951"/>
              <a:gd name="connsiteX80" fmla="*/ 4129200 w 6858000"/>
              <a:gd name="connsiteY80" fmla="*/ 440280 h 4171951"/>
              <a:gd name="connsiteX81" fmla="*/ 2795545 w 6858000"/>
              <a:gd name="connsiteY81" fmla="*/ 1228741 h 4171951"/>
              <a:gd name="connsiteX82" fmla="*/ 2530531 w 6858000"/>
              <a:gd name="connsiteY82" fmla="*/ 4171948 h 4171951"/>
              <a:gd name="connsiteX83" fmla="*/ 4128403 w 6858000"/>
              <a:gd name="connsiteY83" fmla="*/ 2573272 h 4171951"/>
              <a:gd name="connsiteX84" fmla="*/ 5719323 w 6858000"/>
              <a:gd name="connsiteY84" fmla="*/ 4171948 h 4171951"/>
              <a:gd name="connsiteX85" fmla="*/ 5649851 w 6858000"/>
              <a:gd name="connsiteY85" fmla="*/ 4171948 h 4171951"/>
              <a:gd name="connsiteX86" fmla="*/ 4128403 w 6858000"/>
              <a:gd name="connsiteY86" fmla="*/ 2643084 h 4171951"/>
              <a:gd name="connsiteX87" fmla="*/ 2600002 w 6858000"/>
              <a:gd name="connsiteY87" fmla="*/ 4171948 h 4171951"/>
              <a:gd name="connsiteX88" fmla="*/ 2530531 w 6858000"/>
              <a:gd name="connsiteY88" fmla="*/ 4171948 h 4171951"/>
              <a:gd name="connsiteX89" fmla="*/ 2415106 w 6858000"/>
              <a:gd name="connsiteY89" fmla="*/ 1114826 h 4171951"/>
              <a:gd name="connsiteX90" fmla="*/ 2581657 w 6858000"/>
              <a:gd name="connsiteY90" fmla="*/ 1154897 h 4171951"/>
              <a:gd name="connsiteX91" fmla="*/ 2742539 w 6858000"/>
              <a:gd name="connsiteY91" fmla="*/ 1203703 h 4171951"/>
              <a:gd name="connsiteX92" fmla="*/ 2741270 w 6858000"/>
              <a:gd name="connsiteY92" fmla="*/ 1205423 h 4171951"/>
              <a:gd name="connsiteX93" fmla="*/ 2748208 w 6858000"/>
              <a:gd name="connsiteY93" fmla="*/ 1205423 h 4171951"/>
              <a:gd name="connsiteX94" fmla="*/ 2742539 w 6858000"/>
              <a:gd name="connsiteY94" fmla="*/ 1203703 h 4171951"/>
              <a:gd name="connsiteX95" fmla="*/ 2988386 w 6858000"/>
              <a:gd name="connsiteY95" fmla="*/ 871137 h 4171951"/>
              <a:gd name="connsiteX96" fmla="*/ 4129194 w 6858000"/>
              <a:gd name="connsiteY96" fmla="*/ 383104 h 4171951"/>
              <a:gd name="connsiteX97" fmla="*/ 5267079 w 6858000"/>
              <a:gd name="connsiteY97" fmla="*/ 871137 h 4171951"/>
              <a:gd name="connsiteX98" fmla="*/ 5515804 w 6858000"/>
              <a:gd name="connsiteY98" fmla="*/ 1203662 h 4171951"/>
              <a:gd name="connsiteX99" fmla="*/ 5510181 w 6858000"/>
              <a:gd name="connsiteY99" fmla="*/ 1205423 h 4171951"/>
              <a:gd name="connsiteX100" fmla="*/ 5517120 w 6858000"/>
              <a:gd name="connsiteY100" fmla="*/ 1205423 h 4171951"/>
              <a:gd name="connsiteX101" fmla="*/ 5515804 w 6858000"/>
              <a:gd name="connsiteY101" fmla="*/ 1203662 h 4171951"/>
              <a:gd name="connsiteX102" fmla="*/ 5671528 w 6858000"/>
              <a:gd name="connsiteY102" fmla="*/ 1154897 h 4171951"/>
              <a:gd name="connsiteX103" fmla="*/ 5843283 w 6858000"/>
              <a:gd name="connsiteY103" fmla="*/ 1114826 h 4171951"/>
              <a:gd name="connsiteX104" fmla="*/ 4129195 w 6858000"/>
              <a:gd name="connsiteY104" fmla="*/ 55572 h 4171951"/>
              <a:gd name="connsiteX105" fmla="*/ 2415106 w 6858000"/>
              <a:gd name="connsiteY105" fmla="*/ 1114826 h 4171951"/>
              <a:gd name="connsiteX106" fmla="*/ 1846602 w 6858000"/>
              <a:gd name="connsiteY106" fmla="*/ 3445277 h 4171951"/>
              <a:gd name="connsiteX107" fmla="*/ 1950410 w 6858000"/>
              <a:gd name="connsiteY107" fmla="*/ 3822992 h 4171951"/>
              <a:gd name="connsiteX108" fmla="*/ 2061144 w 6858000"/>
              <a:gd name="connsiteY108" fmla="*/ 3829983 h 4171951"/>
              <a:gd name="connsiteX109" fmla="*/ 2178796 w 6858000"/>
              <a:gd name="connsiteY109" fmla="*/ 3822992 h 4171951"/>
              <a:gd name="connsiteX110" fmla="*/ 2282604 w 6858000"/>
              <a:gd name="connsiteY110" fmla="*/ 3445277 h 4171951"/>
              <a:gd name="connsiteX111" fmla="*/ 2061144 w 6858000"/>
              <a:gd name="connsiteY111" fmla="*/ 3508229 h 4171951"/>
              <a:gd name="connsiteX112" fmla="*/ 1846602 w 6858000"/>
              <a:gd name="connsiteY112" fmla="*/ 3445277 h 4171951"/>
              <a:gd name="connsiteX113" fmla="*/ 1696991 w 6858000"/>
              <a:gd name="connsiteY113" fmla="*/ 3074736 h 4171951"/>
              <a:gd name="connsiteX114" fmla="*/ 1710913 w 6858000"/>
              <a:gd name="connsiteY114" fmla="*/ 3186120 h 4171951"/>
              <a:gd name="connsiteX115" fmla="*/ 1773567 w 6858000"/>
              <a:gd name="connsiteY115" fmla="*/ 3297502 h 4171951"/>
              <a:gd name="connsiteX116" fmla="*/ 2058985 w 6858000"/>
              <a:gd name="connsiteY116" fmla="*/ 3436730 h 4171951"/>
              <a:gd name="connsiteX117" fmla="*/ 2351360 w 6858000"/>
              <a:gd name="connsiteY117" fmla="*/ 3297502 h 4171951"/>
              <a:gd name="connsiteX118" fmla="*/ 2407051 w 6858000"/>
              <a:gd name="connsiteY118" fmla="*/ 3186120 h 4171951"/>
              <a:gd name="connsiteX119" fmla="*/ 2427935 w 6858000"/>
              <a:gd name="connsiteY119" fmla="*/ 3074736 h 4171951"/>
              <a:gd name="connsiteX120" fmla="*/ 2058985 w 6858000"/>
              <a:gd name="connsiteY120" fmla="*/ 2705784 h 4171951"/>
              <a:gd name="connsiteX121" fmla="*/ 1696991 w 6858000"/>
              <a:gd name="connsiteY121" fmla="*/ 3074736 h 4171951"/>
              <a:gd name="connsiteX122" fmla="*/ 1346480 w 6858000"/>
              <a:gd name="connsiteY122" fmla="*/ 2719346 h 4171951"/>
              <a:gd name="connsiteX123" fmla="*/ 1631162 w 6858000"/>
              <a:gd name="connsiteY123" fmla="*/ 3047746 h 4171951"/>
              <a:gd name="connsiteX124" fmla="*/ 2061662 w 6858000"/>
              <a:gd name="connsiteY124" fmla="*/ 2635501 h 4171951"/>
              <a:gd name="connsiteX125" fmla="*/ 2499102 w 6858000"/>
              <a:gd name="connsiteY125" fmla="*/ 3047746 h 4171951"/>
              <a:gd name="connsiteX126" fmla="*/ 2769897 w 6858000"/>
              <a:gd name="connsiteY126" fmla="*/ 2733320 h 4171951"/>
              <a:gd name="connsiteX127" fmla="*/ 2742125 w 6858000"/>
              <a:gd name="connsiteY127" fmla="*/ 2754282 h 4171951"/>
              <a:gd name="connsiteX128" fmla="*/ 2061662 w 6858000"/>
              <a:gd name="connsiteY128" fmla="*/ 2321075 h 4171951"/>
              <a:gd name="connsiteX129" fmla="*/ 1388139 w 6858000"/>
              <a:gd name="connsiteY129" fmla="*/ 2754282 h 4171951"/>
              <a:gd name="connsiteX130" fmla="*/ 1346480 w 6858000"/>
              <a:gd name="connsiteY130" fmla="*/ 2719346 h 4171951"/>
              <a:gd name="connsiteX131" fmla="*/ 1081459 w 6858000"/>
              <a:gd name="connsiteY131" fmla="*/ 2503644 h 4171951"/>
              <a:gd name="connsiteX132" fmla="*/ 1331587 w 6858000"/>
              <a:gd name="connsiteY132" fmla="*/ 2705784 h 4171951"/>
              <a:gd name="connsiteX133" fmla="*/ 2061129 w 6858000"/>
              <a:gd name="connsiteY133" fmla="*/ 2252720 h 4171951"/>
              <a:gd name="connsiteX134" fmla="*/ 2797617 w 6858000"/>
              <a:gd name="connsiteY134" fmla="*/ 2705784 h 4171951"/>
              <a:gd name="connsiteX135" fmla="*/ 3047745 w 6858000"/>
              <a:gd name="connsiteY135" fmla="*/ 2503644 h 4171951"/>
              <a:gd name="connsiteX136" fmla="*/ 2061129 w 6858000"/>
              <a:gd name="connsiteY136" fmla="*/ 1932091 h 4171951"/>
              <a:gd name="connsiteX137" fmla="*/ 1081459 w 6858000"/>
              <a:gd name="connsiteY137" fmla="*/ 2503644 h 4171951"/>
              <a:gd name="connsiteX138" fmla="*/ 735219 w 6858000"/>
              <a:gd name="connsiteY138" fmla="*/ 2330786 h 4171951"/>
              <a:gd name="connsiteX139" fmla="*/ 1019841 w 6858000"/>
              <a:gd name="connsiteY139" fmla="*/ 2470682 h 4171951"/>
              <a:gd name="connsiteX140" fmla="*/ 2061135 w 6858000"/>
              <a:gd name="connsiteY140" fmla="*/ 1862141 h 4171951"/>
              <a:gd name="connsiteX141" fmla="*/ 3109363 w 6858000"/>
              <a:gd name="connsiteY141" fmla="*/ 2470682 h 4171951"/>
              <a:gd name="connsiteX142" fmla="*/ 3393981 w 6858000"/>
              <a:gd name="connsiteY142" fmla="*/ 2330786 h 4171951"/>
              <a:gd name="connsiteX143" fmla="*/ 2061135 w 6858000"/>
              <a:gd name="connsiteY143" fmla="*/ 1547383 h 4171951"/>
              <a:gd name="connsiteX144" fmla="*/ 735219 w 6858000"/>
              <a:gd name="connsiteY144" fmla="*/ 2330786 h 4171951"/>
              <a:gd name="connsiteX145" fmla="*/ 359056 w 6858000"/>
              <a:gd name="connsiteY145" fmla="*/ 2216191 h 4171951"/>
              <a:gd name="connsiteX146" fmla="*/ 671290 w 6858000"/>
              <a:gd name="connsiteY146" fmla="*/ 2299703 h 4171951"/>
              <a:gd name="connsiteX147" fmla="*/ 2058992 w 6858000"/>
              <a:gd name="connsiteY147" fmla="*/ 1478522 h 4171951"/>
              <a:gd name="connsiteX148" fmla="*/ 3453625 w 6858000"/>
              <a:gd name="connsiteY148" fmla="*/ 2299703 h 4171951"/>
              <a:gd name="connsiteX149" fmla="*/ 3765860 w 6858000"/>
              <a:gd name="connsiteY149" fmla="*/ 2216191 h 4171951"/>
              <a:gd name="connsiteX150" fmla="*/ 2058992 w 6858000"/>
              <a:gd name="connsiteY150" fmla="*/ 1158401 h 4171951"/>
              <a:gd name="connsiteX151" fmla="*/ 359056 w 6858000"/>
              <a:gd name="connsiteY151" fmla="*/ 2216191 h 4171951"/>
              <a:gd name="connsiteX152" fmla="*/ 7 w 6858000"/>
              <a:gd name="connsiteY152" fmla="*/ 3809854 h 4171951"/>
              <a:gd name="connsiteX153" fmla="*/ 7 w 6858000"/>
              <a:gd name="connsiteY153" fmla="*/ 3740221 h 4171951"/>
              <a:gd name="connsiteX154" fmla="*/ 436005 w 6858000"/>
              <a:gd name="connsiteY154" fmla="*/ 4171950 h 4171951"/>
              <a:gd name="connsiteX155" fmla="*/ 366799 w 6858000"/>
              <a:gd name="connsiteY155" fmla="*/ 4171950 h 4171951"/>
              <a:gd name="connsiteX156" fmla="*/ 7 w 6858000"/>
              <a:gd name="connsiteY156" fmla="*/ 3809854 h 4171951"/>
              <a:gd name="connsiteX157" fmla="*/ 5 w 6858000"/>
              <a:gd name="connsiteY157" fmla="*/ 2643084 h 4171951"/>
              <a:gd name="connsiteX158" fmla="*/ 5 w 6858000"/>
              <a:gd name="connsiteY158" fmla="*/ 2573272 h 4171951"/>
              <a:gd name="connsiteX159" fmla="*/ 1594407 w 6858000"/>
              <a:gd name="connsiteY159" fmla="*/ 4171948 h 4171951"/>
              <a:gd name="connsiteX160" fmla="*/ 1525085 w 6858000"/>
              <a:gd name="connsiteY160" fmla="*/ 4171948 h 4171951"/>
              <a:gd name="connsiteX161" fmla="*/ 5 w 6858000"/>
              <a:gd name="connsiteY161" fmla="*/ 2643084 h 4171951"/>
              <a:gd name="connsiteX162" fmla="*/ 2 w 6858000"/>
              <a:gd name="connsiteY162" fmla="*/ 3027747 h 4171951"/>
              <a:gd name="connsiteX163" fmla="*/ 2 w 6858000"/>
              <a:gd name="connsiteY163" fmla="*/ 2957980 h 4171951"/>
              <a:gd name="connsiteX164" fmla="*/ 1205426 w 6858000"/>
              <a:gd name="connsiteY164" fmla="*/ 4171947 h 4171951"/>
              <a:gd name="connsiteX165" fmla="*/ 1136149 w 6858000"/>
              <a:gd name="connsiteY165" fmla="*/ 4171947 h 4171951"/>
              <a:gd name="connsiteX166" fmla="*/ 2 w 6858000"/>
              <a:gd name="connsiteY166" fmla="*/ 3027747 h 4171951"/>
              <a:gd name="connsiteX167" fmla="*/ 2 w 6858000"/>
              <a:gd name="connsiteY167" fmla="*/ 3416878 h 4171951"/>
              <a:gd name="connsiteX168" fmla="*/ 2 w 6858000"/>
              <a:gd name="connsiteY168" fmla="*/ 3346965 h 4171951"/>
              <a:gd name="connsiteX169" fmla="*/ 816440 w 6858000"/>
              <a:gd name="connsiteY169" fmla="*/ 4171951 h 4171951"/>
              <a:gd name="connsiteX170" fmla="*/ 747250 w 6858000"/>
              <a:gd name="connsiteY170" fmla="*/ 4171951 h 4171951"/>
              <a:gd name="connsiteX171" fmla="*/ 2 w 6858000"/>
              <a:gd name="connsiteY171" fmla="*/ 3416878 h 4171951"/>
              <a:gd name="connsiteX172" fmla="*/ 0 w 6858000"/>
              <a:gd name="connsiteY172" fmla="*/ 2253408 h 4171951"/>
              <a:gd name="connsiteX173" fmla="*/ 0 w 6858000"/>
              <a:gd name="connsiteY173" fmla="*/ 2183643 h 4171951"/>
              <a:gd name="connsiteX174" fmla="*/ 284593 w 6858000"/>
              <a:gd name="connsiteY174" fmla="*/ 2204573 h 4171951"/>
              <a:gd name="connsiteX175" fmla="*/ 360949 w 6858000"/>
              <a:gd name="connsiteY175" fmla="*/ 2065045 h 4171951"/>
              <a:gd name="connsiteX176" fmla="*/ 374832 w 6858000"/>
              <a:gd name="connsiteY176" fmla="*/ 1981325 h 4171951"/>
              <a:gd name="connsiteX177" fmla="*/ 0 w 6858000"/>
              <a:gd name="connsiteY177" fmla="*/ 1604595 h 4171951"/>
              <a:gd name="connsiteX178" fmla="*/ 0 w 6858000"/>
              <a:gd name="connsiteY178" fmla="*/ 1548783 h 4171951"/>
              <a:gd name="connsiteX179" fmla="*/ 423420 w 6858000"/>
              <a:gd name="connsiteY179" fmla="*/ 1960396 h 4171951"/>
              <a:gd name="connsiteX180" fmla="*/ 415188 w 6858000"/>
              <a:gd name="connsiteY180" fmla="*/ 1977434 h 4171951"/>
              <a:gd name="connsiteX181" fmla="*/ 388715 w 6858000"/>
              <a:gd name="connsiteY181" fmla="*/ 2016209 h 4171951"/>
              <a:gd name="connsiteX182" fmla="*/ 408671 w 6858000"/>
              <a:gd name="connsiteY182" fmla="*/ 1990918 h 4171951"/>
              <a:gd name="connsiteX183" fmla="*/ 415188 w 6858000"/>
              <a:gd name="connsiteY183" fmla="*/ 1977434 h 4171951"/>
              <a:gd name="connsiteX184" fmla="*/ 454874 w 6858000"/>
              <a:gd name="connsiteY184" fmla="*/ 1919301 h 4171951"/>
              <a:gd name="connsiteX185" fmla="*/ 687192 w 6858000"/>
              <a:gd name="connsiteY185" fmla="*/ 1653431 h 4171951"/>
              <a:gd name="connsiteX186" fmla="*/ 0 w 6858000"/>
              <a:gd name="connsiteY186" fmla="*/ 1220886 h 4171951"/>
              <a:gd name="connsiteX187" fmla="*/ 0 w 6858000"/>
              <a:gd name="connsiteY187" fmla="*/ 1165076 h 4171951"/>
              <a:gd name="connsiteX188" fmla="*/ 728841 w 6858000"/>
              <a:gd name="connsiteY188" fmla="*/ 1611573 h 4171951"/>
              <a:gd name="connsiteX189" fmla="*/ 721899 w 6858000"/>
              <a:gd name="connsiteY189" fmla="*/ 1618548 h 4171951"/>
              <a:gd name="connsiteX190" fmla="*/ 992613 w 6858000"/>
              <a:gd name="connsiteY190" fmla="*/ 1409254 h 4171951"/>
              <a:gd name="connsiteX191" fmla="*/ 0 w 6858000"/>
              <a:gd name="connsiteY191" fmla="*/ 830202 h 4171951"/>
              <a:gd name="connsiteX192" fmla="*/ 0 w 6858000"/>
              <a:gd name="connsiteY192" fmla="*/ 774391 h 4171951"/>
              <a:gd name="connsiteX193" fmla="*/ 1041201 w 6858000"/>
              <a:gd name="connsiteY193" fmla="*/ 1374371 h 4171951"/>
              <a:gd name="connsiteX194" fmla="*/ 1027318 w 6858000"/>
              <a:gd name="connsiteY194" fmla="*/ 1388325 h 4171951"/>
              <a:gd name="connsiteX195" fmla="*/ 1332740 w 6858000"/>
              <a:gd name="connsiteY195" fmla="*/ 1227864 h 4171951"/>
              <a:gd name="connsiteX196" fmla="*/ 0 w 6858000"/>
              <a:gd name="connsiteY196" fmla="*/ 439520 h 4171951"/>
              <a:gd name="connsiteX197" fmla="*/ 0 w 6858000"/>
              <a:gd name="connsiteY197" fmla="*/ 383707 h 4171951"/>
              <a:gd name="connsiteX198" fmla="*/ 1141094 w 6858000"/>
              <a:gd name="connsiteY198" fmla="*/ 872280 h 4171951"/>
              <a:gd name="connsiteX199" fmla="*/ 1386964 w 6858000"/>
              <a:gd name="connsiteY199" fmla="*/ 1205169 h 4171951"/>
              <a:gd name="connsiteX200" fmla="*/ 1381328 w 6858000"/>
              <a:gd name="connsiteY200" fmla="*/ 1206936 h 4171951"/>
              <a:gd name="connsiteX201" fmla="*/ 1388270 w 6858000"/>
              <a:gd name="connsiteY201" fmla="*/ 1206936 h 4171951"/>
              <a:gd name="connsiteX202" fmla="*/ 1386964 w 6858000"/>
              <a:gd name="connsiteY202" fmla="*/ 1205169 h 4171951"/>
              <a:gd name="connsiteX203" fmla="*/ 1542713 w 6858000"/>
              <a:gd name="connsiteY203" fmla="*/ 1156356 h 4171951"/>
              <a:gd name="connsiteX204" fmla="*/ 1714511 w 6858000"/>
              <a:gd name="connsiteY204" fmla="*/ 1116240 h 4171951"/>
              <a:gd name="connsiteX205" fmla="*/ 0 w 6858000"/>
              <a:gd name="connsiteY205" fmla="*/ 55813 h 4171951"/>
              <a:gd name="connsiteX206" fmla="*/ 1 w 6858000"/>
              <a:gd name="connsiteY206" fmla="*/ 0 h 4171951"/>
              <a:gd name="connsiteX207" fmla="*/ 1770040 w 6858000"/>
              <a:gd name="connsiteY207" fmla="*/ 1109263 h 4171951"/>
              <a:gd name="connsiteX208" fmla="*/ 2061577 w 6858000"/>
              <a:gd name="connsiteY208" fmla="*/ 1088333 h 4171951"/>
              <a:gd name="connsiteX209" fmla="*/ 2360055 w 6858000"/>
              <a:gd name="connsiteY209" fmla="*/ 1109263 h 4171951"/>
              <a:gd name="connsiteX210" fmla="*/ 4130093 w 6858000"/>
              <a:gd name="connsiteY210" fmla="*/ 0 h 4171951"/>
              <a:gd name="connsiteX211" fmla="*/ 5900124 w 6858000"/>
              <a:gd name="connsiteY211" fmla="*/ 1109263 h 4171951"/>
              <a:gd name="connsiteX212" fmla="*/ 6191660 w 6858000"/>
              <a:gd name="connsiteY212" fmla="*/ 1088333 h 4171951"/>
              <a:gd name="connsiteX213" fmla="*/ 6483194 w 6858000"/>
              <a:gd name="connsiteY213" fmla="*/ 1109263 h 4171951"/>
              <a:gd name="connsiteX214" fmla="*/ 6788069 w 6858000"/>
              <a:gd name="connsiteY214" fmla="*/ 659279 h 4171951"/>
              <a:gd name="connsiteX215" fmla="*/ 6858000 w 6858000"/>
              <a:gd name="connsiteY215" fmla="*/ 590929 h 4171951"/>
              <a:gd name="connsiteX216" fmla="*/ 6858000 w 6858000"/>
              <a:gd name="connsiteY216" fmla="*/ 665019 h 4171951"/>
              <a:gd name="connsiteX217" fmla="*/ 6837626 w 6858000"/>
              <a:gd name="connsiteY217" fmla="*/ 684722 h 4171951"/>
              <a:gd name="connsiteX218" fmla="*/ 6544306 w 6858000"/>
              <a:gd name="connsiteY218" fmla="*/ 1114826 h 4171951"/>
              <a:gd name="connsiteX219" fmla="*/ 6710987 w 6858000"/>
              <a:gd name="connsiteY219" fmla="*/ 1154897 h 4171951"/>
              <a:gd name="connsiteX220" fmla="*/ 6858000 w 6858000"/>
              <a:gd name="connsiteY220" fmla="*/ 1199461 h 4171951"/>
              <a:gd name="connsiteX221" fmla="*/ 6858000 w 6858000"/>
              <a:gd name="connsiteY221" fmla="*/ 1277994 h 4171951"/>
              <a:gd name="connsiteX222" fmla="*/ 6857014 w 6858000"/>
              <a:gd name="connsiteY222" fmla="*/ 1277587 h 4171951"/>
              <a:gd name="connsiteX223" fmla="*/ 6191656 w 6858000"/>
              <a:gd name="connsiteY223" fmla="*/ 1158401 h 4171951"/>
              <a:gd name="connsiteX224" fmla="*/ 4483984 w 6858000"/>
              <a:gd name="connsiteY224" fmla="*/ 2216191 h 4171951"/>
              <a:gd name="connsiteX225" fmla="*/ 4796362 w 6858000"/>
              <a:gd name="connsiteY225" fmla="*/ 2299703 h 4171951"/>
              <a:gd name="connsiteX226" fmla="*/ 6191656 w 6858000"/>
              <a:gd name="connsiteY226" fmla="*/ 1478522 h 4171951"/>
              <a:gd name="connsiteX227" fmla="*/ 6824102 w 6858000"/>
              <a:gd name="connsiteY227" fmla="*/ 1608068 h 4171951"/>
              <a:gd name="connsiteX228" fmla="*/ 6858000 w 6858000"/>
              <a:gd name="connsiteY228" fmla="*/ 1625375 h 4171951"/>
              <a:gd name="connsiteX229" fmla="*/ 6858000 w 6858000"/>
              <a:gd name="connsiteY229" fmla="*/ 1704472 h 4171951"/>
              <a:gd name="connsiteX230" fmla="*/ 6794218 w 6858000"/>
              <a:gd name="connsiteY230" fmla="*/ 1671689 h 4171951"/>
              <a:gd name="connsiteX231" fmla="*/ 6191660 w 6858000"/>
              <a:gd name="connsiteY231" fmla="*/ 1547383 h 4171951"/>
              <a:gd name="connsiteX232" fmla="*/ 4864415 w 6858000"/>
              <a:gd name="connsiteY232" fmla="*/ 2330786 h 4171951"/>
              <a:gd name="connsiteX233" fmla="*/ 5149321 w 6858000"/>
              <a:gd name="connsiteY233" fmla="*/ 2470682 h 4171951"/>
              <a:gd name="connsiteX234" fmla="*/ 6191660 w 6858000"/>
              <a:gd name="connsiteY234" fmla="*/ 1862142 h 4171951"/>
              <a:gd name="connsiteX235" fmla="*/ 6801425 w 6858000"/>
              <a:gd name="connsiteY235" fmla="*/ 2030016 h 4171951"/>
              <a:gd name="connsiteX236" fmla="*/ 6858000 w 6858000"/>
              <a:gd name="connsiteY236" fmla="*/ 2068909 h 4171951"/>
              <a:gd name="connsiteX237" fmla="*/ 6858000 w 6858000"/>
              <a:gd name="connsiteY237" fmla="*/ 2149553 h 4171951"/>
              <a:gd name="connsiteX238" fmla="*/ 6770163 w 6858000"/>
              <a:gd name="connsiteY238" fmla="*/ 2089567 h 4171951"/>
              <a:gd name="connsiteX239" fmla="*/ 6191660 w 6858000"/>
              <a:gd name="connsiteY239" fmla="*/ 1932092 h 4171951"/>
              <a:gd name="connsiteX240" fmla="*/ 5206379 w 6858000"/>
              <a:gd name="connsiteY240" fmla="*/ 2502834 h 4171951"/>
              <a:gd name="connsiteX241" fmla="*/ 5476984 w 6858000"/>
              <a:gd name="connsiteY241" fmla="*/ 2718604 h 4171951"/>
              <a:gd name="connsiteX242" fmla="*/ 5463107 w 6858000"/>
              <a:gd name="connsiteY242" fmla="*/ 2704685 h 4171951"/>
              <a:gd name="connsiteX243" fmla="*/ 6191660 w 6858000"/>
              <a:gd name="connsiteY243" fmla="*/ 2252265 h 4171951"/>
              <a:gd name="connsiteX244" fmla="*/ 6795640 w 6858000"/>
              <a:gd name="connsiteY244" fmla="*/ 2519476 h 4171951"/>
              <a:gd name="connsiteX245" fmla="*/ 6858000 w 6858000"/>
              <a:gd name="connsiteY245" fmla="*/ 2599431 h 4171951"/>
              <a:gd name="connsiteX246" fmla="*/ 6858000 w 6858000"/>
              <a:gd name="connsiteY246" fmla="*/ 2733877 h 4171951"/>
              <a:gd name="connsiteX247" fmla="*/ 6818348 w 6858000"/>
              <a:gd name="connsiteY247" fmla="*/ 2661442 h 4171951"/>
              <a:gd name="connsiteX248" fmla="*/ 6189521 w 6858000"/>
              <a:gd name="connsiteY248" fmla="*/ 2321075 h 4171951"/>
              <a:gd name="connsiteX249" fmla="*/ 5509869 w 6858000"/>
              <a:gd name="connsiteY249" fmla="*/ 2754282 h 4171951"/>
              <a:gd name="connsiteX250" fmla="*/ 5759538 w 6858000"/>
              <a:gd name="connsiteY250" fmla="*/ 3047746 h 4171951"/>
              <a:gd name="connsiteX251" fmla="*/ 6189521 w 6858000"/>
              <a:gd name="connsiteY251" fmla="*/ 2635501 h 4171951"/>
              <a:gd name="connsiteX252" fmla="*/ 6619503 w 6858000"/>
              <a:gd name="connsiteY252" fmla="*/ 3047746 h 4171951"/>
              <a:gd name="connsiteX253" fmla="*/ 6739135 w 6858000"/>
              <a:gd name="connsiteY253" fmla="*/ 2895772 h 4171951"/>
              <a:gd name="connsiteX254" fmla="*/ 6858000 w 6858000"/>
              <a:gd name="connsiteY254" fmla="*/ 2766436 h 4171951"/>
              <a:gd name="connsiteX255" fmla="*/ 6858000 w 6858000"/>
              <a:gd name="connsiteY255" fmla="*/ 2867669 h 4171951"/>
              <a:gd name="connsiteX256" fmla="*/ 6782228 w 6858000"/>
              <a:gd name="connsiteY256" fmla="*/ 2951225 h 4171951"/>
              <a:gd name="connsiteX257" fmla="*/ 6344368 w 6858000"/>
              <a:gd name="connsiteY257" fmla="*/ 4171947 h 4171951"/>
              <a:gd name="connsiteX258" fmla="*/ 6274955 w 6858000"/>
              <a:gd name="connsiteY258" fmla="*/ 4171947 h 4171951"/>
              <a:gd name="connsiteX259" fmla="*/ 6295776 w 6858000"/>
              <a:gd name="connsiteY259" fmla="*/ 3892887 h 4171951"/>
              <a:gd name="connsiteX260" fmla="*/ 6191660 w 6858000"/>
              <a:gd name="connsiteY260" fmla="*/ 3899864 h 4171951"/>
              <a:gd name="connsiteX261" fmla="*/ 6087539 w 6858000"/>
              <a:gd name="connsiteY261" fmla="*/ 3892887 h 4171951"/>
              <a:gd name="connsiteX262" fmla="*/ 6108363 w 6858000"/>
              <a:gd name="connsiteY262" fmla="*/ 4171947 h 4171951"/>
              <a:gd name="connsiteX263" fmla="*/ 6038949 w 6858000"/>
              <a:gd name="connsiteY263" fmla="*/ 4171947 h 4171951"/>
              <a:gd name="connsiteX264" fmla="*/ 4130092 w 6858000"/>
              <a:gd name="connsiteY264" fmla="*/ 2253408 h 4171951"/>
              <a:gd name="connsiteX265" fmla="*/ 2221228 w 6858000"/>
              <a:gd name="connsiteY265" fmla="*/ 4171947 h 4171951"/>
              <a:gd name="connsiteX266" fmla="*/ 2151816 w 6858000"/>
              <a:gd name="connsiteY266" fmla="*/ 4171947 h 4171951"/>
              <a:gd name="connsiteX267" fmla="*/ 2172638 w 6858000"/>
              <a:gd name="connsiteY267" fmla="*/ 3892887 h 4171951"/>
              <a:gd name="connsiteX268" fmla="*/ 2061576 w 6858000"/>
              <a:gd name="connsiteY268" fmla="*/ 3899864 h 4171951"/>
              <a:gd name="connsiteX269" fmla="*/ 1957454 w 6858000"/>
              <a:gd name="connsiteY269" fmla="*/ 3892887 h 4171951"/>
              <a:gd name="connsiteX270" fmla="*/ 1978280 w 6858000"/>
              <a:gd name="connsiteY270" fmla="*/ 4171947 h 4171951"/>
              <a:gd name="connsiteX271" fmla="*/ 1908866 w 6858000"/>
              <a:gd name="connsiteY271" fmla="*/ 4171947 h 4171951"/>
              <a:gd name="connsiteX272" fmla="*/ 0 w 6858000"/>
              <a:gd name="connsiteY272" fmla="*/ 2253408 h 41719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</a:cxnLst>
            <a:rect l="l" t="t" r="r" b="b"/>
            <a:pathLst>
              <a:path w="6858000" h="4171951">
                <a:moveTo>
                  <a:pt x="5967247" y="3445277"/>
                </a:moveTo>
                <a:cubicBezTo>
                  <a:pt x="6015869" y="3564189"/>
                  <a:pt x="6050598" y="3690092"/>
                  <a:pt x="6071436" y="3822992"/>
                </a:cubicBezTo>
                <a:cubicBezTo>
                  <a:pt x="6113116" y="3829983"/>
                  <a:pt x="6147845" y="3829983"/>
                  <a:pt x="6189521" y="3829983"/>
                </a:cubicBezTo>
                <a:cubicBezTo>
                  <a:pt x="6231197" y="3829983"/>
                  <a:pt x="6265930" y="3829983"/>
                  <a:pt x="6307606" y="3822992"/>
                </a:cubicBezTo>
                <a:cubicBezTo>
                  <a:pt x="6328444" y="3690092"/>
                  <a:pt x="6363173" y="3564189"/>
                  <a:pt x="6411798" y="3445277"/>
                </a:cubicBezTo>
                <a:cubicBezTo>
                  <a:pt x="6349282" y="3487245"/>
                  <a:pt x="6272875" y="3508229"/>
                  <a:pt x="6189521" y="3508229"/>
                </a:cubicBezTo>
                <a:cubicBezTo>
                  <a:pt x="6106167" y="3508229"/>
                  <a:pt x="6036707" y="3487245"/>
                  <a:pt x="5967247" y="3445277"/>
                </a:cubicBezTo>
                <a:close/>
                <a:moveTo>
                  <a:pt x="5830461" y="3074736"/>
                </a:moveTo>
                <a:cubicBezTo>
                  <a:pt x="5830461" y="3109545"/>
                  <a:pt x="5837381" y="3151312"/>
                  <a:pt x="5844303" y="3186120"/>
                </a:cubicBezTo>
                <a:cubicBezTo>
                  <a:pt x="5865064" y="3220927"/>
                  <a:pt x="5885827" y="3262696"/>
                  <a:pt x="5906589" y="3297502"/>
                </a:cubicBezTo>
                <a:cubicBezTo>
                  <a:pt x="5975794" y="3381039"/>
                  <a:pt x="6072683" y="3436730"/>
                  <a:pt x="6190338" y="3436730"/>
                </a:cubicBezTo>
                <a:cubicBezTo>
                  <a:pt x="6307988" y="3436730"/>
                  <a:pt x="6411798" y="3381039"/>
                  <a:pt x="6474082" y="3297502"/>
                </a:cubicBezTo>
                <a:cubicBezTo>
                  <a:pt x="6494845" y="3262696"/>
                  <a:pt x="6515607" y="3220927"/>
                  <a:pt x="6536368" y="3186120"/>
                </a:cubicBezTo>
                <a:cubicBezTo>
                  <a:pt x="6550211" y="3151312"/>
                  <a:pt x="6557131" y="3109545"/>
                  <a:pt x="6557131" y="3074736"/>
                </a:cubicBezTo>
                <a:cubicBezTo>
                  <a:pt x="6557131" y="2872855"/>
                  <a:pt x="6391035" y="2705784"/>
                  <a:pt x="6190338" y="2705784"/>
                </a:cubicBezTo>
                <a:cubicBezTo>
                  <a:pt x="5989638" y="2705784"/>
                  <a:pt x="5830461" y="2872855"/>
                  <a:pt x="5830461" y="3074736"/>
                </a:cubicBezTo>
                <a:close/>
                <a:moveTo>
                  <a:pt x="3753041" y="1981398"/>
                </a:moveTo>
                <a:cubicBezTo>
                  <a:pt x="3753041" y="2009431"/>
                  <a:pt x="3759994" y="2037463"/>
                  <a:pt x="3766943" y="2065498"/>
                </a:cubicBezTo>
                <a:cubicBezTo>
                  <a:pt x="3766943" y="2065498"/>
                  <a:pt x="3766943" y="2065498"/>
                  <a:pt x="3759994" y="2065498"/>
                </a:cubicBezTo>
                <a:cubicBezTo>
                  <a:pt x="3787797" y="2107547"/>
                  <a:pt x="3815604" y="2156604"/>
                  <a:pt x="3843409" y="2205663"/>
                </a:cubicBezTo>
                <a:cubicBezTo>
                  <a:pt x="3933770" y="2191646"/>
                  <a:pt x="4031086" y="2184637"/>
                  <a:pt x="4128402" y="2184637"/>
                </a:cubicBezTo>
                <a:cubicBezTo>
                  <a:pt x="4225717" y="2184637"/>
                  <a:pt x="4316083" y="2191646"/>
                  <a:pt x="4413399" y="2205663"/>
                </a:cubicBezTo>
                <a:cubicBezTo>
                  <a:pt x="4434253" y="2156604"/>
                  <a:pt x="4462058" y="2107547"/>
                  <a:pt x="4489863" y="2065499"/>
                </a:cubicBezTo>
                <a:cubicBezTo>
                  <a:pt x="4496813" y="2037464"/>
                  <a:pt x="4496813" y="2009432"/>
                  <a:pt x="4496813" y="1981399"/>
                </a:cubicBezTo>
                <a:cubicBezTo>
                  <a:pt x="4496813" y="1771152"/>
                  <a:pt x="4329984" y="1602952"/>
                  <a:pt x="4128402" y="1602952"/>
                </a:cubicBezTo>
                <a:cubicBezTo>
                  <a:pt x="3919869" y="1602952"/>
                  <a:pt x="3753041" y="1771151"/>
                  <a:pt x="3753041" y="1981398"/>
                </a:cubicBezTo>
                <a:close/>
                <a:moveTo>
                  <a:pt x="3693203" y="4171950"/>
                </a:moveTo>
                <a:cubicBezTo>
                  <a:pt x="3693203" y="3935197"/>
                  <a:pt x="3887575" y="3740221"/>
                  <a:pt x="4130537" y="3740221"/>
                </a:cubicBezTo>
                <a:cubicBezTo>
                  <a:pt x="4366560" y="3740221"/>
                  <a:pt x="4560932" y="3935197"/>
                  <a:pt x="4560932" y="4171950"/>
                </a:cubicBezTo>
                <a:cubicBezTo>
                  <a:pt x="4560932" y="4171950"/>
                  <a:pt x="4560932" y="4171950"/>
                  <a:pt x="4491514" y="4171950"/>
                </a:cubicBezTo>
                <a:cubicBezTo>
                  <a:pt x="4491514" y="3970011"/>
                  <a:pt x="4331853" y="3809854"/>
                  <a:pt x="4130537" y="3809854"/>
                </a:cubicBezTo>
                <a:cubicBezTo>
                  <a:pt x="3929224" y="3809854"/>
                  <a:pt x="3762620" y="3970011"/>
                  <a:pt x="3762620" y="4171950"/>
                </a:cubicBezTo>
                <a:cubicBezTo>
                  <a:pt x="3762620" y="4171950"/>
                  <a:pt x="3762620" y="4171950"/>
                  <a:pt x="3693203" y="4171950"/>
                </a:cubicBezTo>
                <a:close/>
                <a:moveTo>
                  <a:pt x="3440998" y="1654920"/>
                </a:moveTo>
                <a:cubicBezTo>
                  <a:pt x="3496546" y="1710715"/>
                  <a:pt x="3550356" y="1768252"/>
                  <a:pt x="3600697" y="1828406"/>
                </a:cubicBezTo>
                <a:lnTo>
                  <a:pt x="3698086" y="1961074"/>
                </a:lnTo>
                <a:lnTo>
                  <a:pt x="3697905" y="1961787"/>
                </a:lnTo>
                <a:cubicBezTo>
                  <a:pt x="3711792" y="1982709"/>
                  <a:pt x="3725679" y="2003634"/>
                  <a:pt x="3739566" y="2017582"/>
                </a:cubicBezTo>
                <a:lnTo>
                  <a:pt x="3698086" y="1961074"/>
                </a:lnTo>
                <a:lnTo>
                  <a:pt x="3738805" y="1800398"/>
                </a:lnTo>
                <a:cubicBezTo>
                  <a:pt x="3808133" y="1652305"/>
                  <a:pt x="3956548" y="1550306"/>
                  <a:pt x="4128398" y="1550306"/>
                </a:cubicBezTo>
                <a:cubicBezTo>
                  <a:pt x="4357531" y="1550306"/>
                  <a:pt x="4545003" y="1731637"/>
                  <a:pt x="4551946" y="1961788"/>
                </a:cubicBezTo>
                <a:cubicBezTo>
                  <a:pt x="4538059" y="1982710"/>
                  <a:pt x="4531116" y="2003635"/>
                  <a:pt x="4517229" y="2017583"/>
                </a:cubicBezTo>
                <a:cubicBezTo>
                  <a:pt x="4600550" y="1885070"/>
                  <a:pt x="4697756" y="1766508"/>
                  <a:pt x="4808850" y="1654921"/>
                </a:cubicBezTo>
                <a:cubicBezTo>
                  <a:pt x="4690814" y="1396872"/>
                  <a:pt x="4426965" y="1222517"/>
                  <a:pt x="4128398" y="1222517"/>
                </a:cubicBezTo>
                <a:cubicBezTo>
                  <a:pt x="3822888" y="1222517"/>
                  <a:pt x="3565978" y="1396872"/>
                  <a:pt x="3440998" y="1654920"/>
                </a:cubicBezTo>
                <a:close/>
                <a:moveTo>
                  <a:pt x="3308493" y="4171951"/>
                </a:moveTo>
                <a:cubicBezTo>
                  <a:pt x="3308493" y="3717509"/>
                  <a:pt x="3677119" y="3346965"/>
                  <a:pt x="4129203" y="3346965"/>
                </a:cubicBezTo>
                <a:cubicBezTo>
                  <a:pt x="4581291" y="3346965"/>
                  <a:pt x="4949907" y="3717509"/>
                  <a:pt x="4949907" y="4171951"/>
                </a:cubicBezTo>
                <a:cubicBezTo>
                  <a:pt x="4949907" y="4171951"/>
                  <a:pt x="4949907" y="4171951"/>
                  <a:pt x="4880357" y="4171951"/>
                </a:cubicBezTo>
                <a:cubicBezTo>
                  <a:pt x="4880357" y="3759457"/>
                  <a:pt x="4539561" y="3416878"/>
                  <a:pt x="4129203" y="3416878"/>
                </a:cubicBezTo>
                <a:cubicBezTo>
                  <a:pt x="3711895" y="3416878"/>
                  <a:pt x="3378047" y="3759457"/>
                  <a:pt x="3378047" y="4171951"/>
                </a:cubicBezTo>
                <a:cubicBezTo>
                  <a:pt x="3378047" y="4171951"/>
                  <a:pt x="3378047" y="4171951"/>
                  <a:pt x="3308493" y="4171951"/>
                </a:cubicBezTo>
                <a:close/>
                <a:moveTo>
                  <a:pt x="3137508" y="1410105"/>
                </a:moveTo>
                <a:cubicBezTo>
                  <a:pt x="3234596" y="1473090"/>
                  <a:pt x="3324750" y="1543071"/>
                  <a:pt x="3407971" y="1620051"/>
                </a:cubicBezTo>
                <a:cubicBezTo>
                  <a:pt x="3407971" y="1620051"/>
                  <a:pt x="3407971" y="1613053"/>
                  <a:pt x="3401035" y="1613053"/>
                </a:cubicBezTo>
                <a:cubicBezTo>
                  <a:pt x="3532797" y="1347123"/>
                  <a:pt x="3810195" y="1165171"/>
                  <a:pt x="4129200" y="1165171"/>
                </a:cubicBezTo>
                <a:cubicBezTo>
                  <a:pt x="4441273" y="1165171"/>
                  <a:pt x="4718669" y="1347123"/>
                  <a:pt x="4850432" y="1613053"/>
                </a:cubicBezTo>
                <a:lnTo>
                  <a:pt x="4850035" y="1614653"/>
                </a:lnTo>
                <a:lnTo>
                  <a:pt x="4843498" y="1620051"/>
                </a:lnTo>
                <a:cubicBezTo>
                  <a:pt x="4846965" y="1620051"/>
                  <a:pt x="4848698" y="1618302"/>
                  <a:pt x="4849565" y="1616552"/>
                </a:cubicBezTo>
                <a:lnTo>
                  <a:pt x="4850035" y="1614653"/>
                </a:lnTo>
                <a:lnTo>
                  <a:pt x="4976989" y="1509830"/>
                </a:lnTo>
                <a:cubicBezTo>
                  <a:pt x="5023799" y="1474839"/>
                  <a:pt x="5072344" y="1441598"/>
                  <a:pt x="5120889" y="1410105"/>
                </a:cubicBezTo>
                <a:cubicBezTo>
                  <a:pt x="4919777" y="1060199"/>
                  <a:pt x="4552230" y="829260"/>
                  <a:pt x="4129200" y="829260"/>
                </a:cubicBezTo>
                <a:cubicBezTo>
                  <a:pt x="3706172" y="829260"/>
                  <a:pt x="3338621" y="1060199"/>
                  <a:pt x="3137508" y="1410105"/>
                </a:cubicBezTo>
                <a:close/>
                <a:moveTo>
                  <a:pt x="2919510" y="4171947"/>
                </a:moveTo>
                <a:cubicBezTo>
                  <a:pt x="2919510" y="3502170"/>
                  <a:pt x="3461425" y="2957980"/>
                  <a:pt x="4128402" y="2957980"/>
                </a:cubicBezTo>
                <a:cubicBezTo>
                  <a:pt x="4795379" y="2957980"/>
                  <a:pt x="5330340" y="3502170"/>
                  <a:pt x="5330340" y="4171947"/>
                </a:cubicBezTo>
                <a:cubicBezTo>
                  <a:pt x="5330340" y="4171947"/>
                  <a:pt x="5330340" y="4171947"/>
                  <a:pt x="5260866" y="4171947"/>
                </a:cubicBezTo>
                <a:cubicBezTo>
                  <a:pt x="5260866" y="3544033"/>
                  <a:pt x="4753695" y="3027747"/>
                  <a:pt x="4128402" y="3027747"/>
                </a:cubicBezTo>
                <a:cubicBezTo>
                  <a:pt x="3496166" y="3027747"/>
                  <a:pt x="2988988" y="3544033"/>
                  <a:pt x="2988988" y="4171947"/>
                </a:cubicBezTo>
                <a:cubicBezTo>
                  <a:pt x="2988988" y="4171947"/>
                  <a:pt x="2988988" y="4171947"/>
                  <a:pt x="2919510" y="4171947"/>
                </a:cubicBezTo>
                <a:close/>
                <a:moveTo>
                  <a:pt x="2795545" y="1228741"/>
                </a:moveTo>
                <a:cubicBezTo>
                  <a:pt x="2899737" y="1270608"/>
                  <a:pt x="3003930" y="1326429"/>
                  <a:pt x="3101173" y="1389227"/>
                </a:cubicBezTo>
                <a:cubicBezTo>
                  <a:pt x="3101173" y="1382248"/>
                  <a:pt x="3094231" y="1382248"/>
                  <a:pt x="3087282" y="1375271"/>
                </a:cubicBezTo>
                <a:cubicBezTo>
                  <a:pt x="3295665" y="1019415"/>
                  <a:pt x="3684648" y="775202"/>
                  <a:pt x="4129200" y="775202"/>
                </a:cubicBezTo>
                <a:cubicBezTo>
                  <a:pt x="4573753" y="775202"/>
                  <a:pt x="4955784" y="1019415"/>
                  <a:pt x="5164169" y="1375271"/>
                </a:cubicBezTo>
                <a:cubicBezTo>
                  <a:pt x="5164169" y="1382248"/>
                  <a:pt x="5157222" y="1382248"/>
                  <a:pt x="5150276" y="1389227"/>
                </a:cubicBezTo>
                <a:cubicBezTo>
                  <a:pt x="5247523" y="1326429"/>
                  <a:pt x="5351712" y="1270608"/>
                  <a:pt x="5462851" y="1228741"/>
                </a:cubicBezTo>
                <a:cubicBezTo>
                  <a:pt x="5198898" y="761246"/>
                  <a:pt x="4698784" y="440280"/>
                  <a:pt x="4129200" y="440280"/>
                </a:cubicBezTo>
                <a:cubicBezTo>
                  <a:pt x="3552672" y="440280"/>
                  <a:pt x="3052551" y="761246"/>
                  <a:pt x="2795545" y="1228741"/>
                </a:cubicBezTo>
                <a:close/>
                <a:moveTo>
                  <a:pt x="2530531" y="4171948"/>
                </a:moveTo>
                <a:cubicBezTo>
                  <a:pt x="2530531" y="3292326"/>
                  <a:pt x="3246098" y="2573272"/>
                  <a:pt x="4128403" y="2573272"/>
                </a:cubicBezTo>
                <a:cubicBezTo>
                  <a:pt x="5003755" y="2573272"/>
                  <a:pt x="5719323" y="3292326"/>
                  <a:pt x="5719323" y="4171948"/>
                </a:cubicBezTo>
                <a:cubicBezTo>
                  <a:pt x="5719323" y="4171948"/>
                  <a:pt x="5719323" y="4171948"/>
                  <a:pt x="5649851" y="4171948"/>
                </a:cubicBezTo>
                <a:cubicBezTo>
                  <a:pt x="5649851" y="3327232"/>
                  <a:pt x="4969018" y="2643084"/>
                  <a:pt x="4128403" y="2643084"/>
                </a:cubicBezTo>
                <a:cubicBezTo>
                  <a:pt x="3287781" y="2643084"/>
                  <a:pt x="2600002" y="3327232"/>
                  <a:pt x="2600002" y="4171948"/>
                </a:cubicBezTo>
                <a:cubicBezTo>
                  <a:pt x="2600002" y="4171948"/>
                  <a:pt x="2600002" y="4171948"/>
                  <a:pt x="2530531" y="4171948"/>
                </a:cubicBezTo>
                <a:close/>
                <a:moveTo>
                  <a:pt x="2415106" y="1114826"/>
                </a:moveTo>
                <a:cubicBezTo>
                  <a:pt x="2470625" y="1125283"/>
                  <a:pt x="2526141" y="1139219"/>
                  <a:pt x="2581657" y="1154897"/>
                </a:cubicBezTo>
                <a:lnTo>
                  <a:pt x="2742539" y="1203703"/>
                </a:lnTo>
                <a:lnTo>
                  <a:pt x="2741270" y="1205423"/>
                </a:lnTo>
                <a:cubicBezTo>
                  <a:pt x="2741270" y="1205423"/>
                  <a:pt x="2748208" y="1205423"/>
                  <a:pt x="2748208" y="1205423"/>
                </a:cubicBezTo>
                <a:lnTo>
                  <a:pt x="2742539" y="1203703"/>
                </a:lnTo>
                <a:lnTo>
                  <a:pt x="2988386" y="871137"/>
                </a:lnTo>
                <a:cubicBezTo>
                  <a:pt x="3276921" y="571263"/>
                  <a:pt x="3681585" y="383104"/>
                  <a:pt x="4129194" y="383104"/>
                </a:cubicBezTo>
                <a:cubicBezTo>
                  <a:pt x="4576801" y="383104"/>
                  <a:pt x="4977564" y="571263"/>
                  <a:pt x="5267079" y="871137"/>
                </a:cubicBezTo>
                <a:lnTo>
                  <a:pt x="5515804" y="1203662"/>
                </a:lnTo>
                <a:lnTo>
                  <a:pt x="5510181" y="1205423"/>
                </a:lnTo>
                <a:cubicBezTo>
                  <a:pt x="5510181" y="1205423"/>
                  <a:pt x="5510181" y="1205423"/>
                  <a:pt x="5517120" y="1205423"/>
                </a:cubicBezTo>
                <a:lnTo>
                  <a:pt x="5515804" y="1203662"/>
                </a:lnTo>
                <a:lnTo>
                  <a:pt x="5671528" y="1154897"/>
                </a:lnTo>
                <a:cubicBezTo>
                  <a:pt x="5727045" y="1139219"/>
                  <a:pt x="5784296" y="1125283"/>
                  <a:pt x="5843283" y="1114826"/>
                </a:cubicBezTo>
                <a:cubicBezTo>
                  <a:pt x="5524058" y="487637"/>
                  <a:pt x="4878676" y="55572"/>
                  <a:pt x="4129195" y="55572"/>
                </a:cubicBezTo>
                <a:cubicBezTo>
                  <a:pt x="3379715" y="55572"/>
                  <a:pt x="2727391" y="487637"/>
                  <a:pt x="2415106" y="1114826"/>
                </a:cubicBezTo>
                <a:close/>
                <a:moveTo>
                  <a:pt x="1846602" y="3445277"/>
                </a:moveTo>
                <a:cubicBezTo>
                  <a:pt x="1888124" y="3564189"/>
                  <a:pt x="1922727" y="3690092"/>
                  <a:pt x="1950410" y="3822992"/>
                </a:cubicBezTo>
                <a:cubicBezTo>
                  <a:pt x="1985013" y="3829983"/>
                  <a:pt x="2026539" y="3829983"/>
                  <a:pt x="2061144" y="3829983"/>
                </a:cubicBezTo>
                <a:cubicBezTo>
                  <a:pt x="2102667" y="3829983"/>
                  <a:pt x="2144193" y="3829983"/>
                  <a:pt x="2178796" y="3822992"/>
                </a:cubicBezTo>
                <a:cubicBezTo>
                  <a:pt x="2206477" y="3690092"/>
                  <a:pt x="2241080" y="3564189"/>
                  <a:pt x="2282604" y="3445277"/>
                </a:cubicBezTo>
                <a:cubicBezTo>
                  <a:pt x="2220318" y="3487245"/>
                  <a:pt x="2144193" y="3508229"/>
                  <a:pt x="2061144" y="3508229"/>
                </a:cubicBezTo>
                <a:cubicBezTo>
                  <a:pt x="1985013" y="3508229"/>
                  <a:pt x="1908886" y="3487245"/>
                  <a:pt x="1846602" y="3445277"/>
                </a:cubicBezTo>
                <a:close/>
                <a:moveTo>
                  <a:pt x="1696991" y="3074736"/>
                </a:moveTo>
                <a:cubicBezTo>
                  <a:pt x="1696991" y="3109545"/>
                  <a:pt x="1703952" y="3151312"/>
                  <a:pt x="1710913" y="3186120"/>
                </a:cubicBezTo>
                <a:cubicBezTo>
                  <a:pt x="1738760" y="3220927"/>
                  <a:pt x="1759643" y="3262696"/>
                  <a:pt x="1773567" y="3297502"/>
                </a:cubicBezTo>
                <a:cubicBezTo>
                  <a:pt x="1843179" y="3381039"/>
                  <a:pt x="1947599" y="3436730"/>
                  <a:pt x="2058985" y="3436730"/>
                </a:cubicBezTo>
                <a:cubicBezTo>
                  <a:pt x="2177326" y="3436730"/>
                  <a:pt x="2281747" y="3381039"/>
                  <a:pt x="2351360" y="3297502"/>
                </a:cubicBezTo>
                <a:cubicBezTo>
                  <a:pt x="2365283" y="3262696"/>
                  <a:pt x="2386168" y="3220927"/>
                  <a:pt x="2407051" y="3186120"/>
                </a:cubicBezTo>
                <a:cubicBezTo>
                  <a:pt x="2420974" y="3151312"/>
                  <a:pt x="2427935" y="3109545"/>
                  <a:pt x="2427935" y="3074736"/>
                </a:cubicBezTo>
                <a:cubicBezTo>
                  <a:pt x="2427935" y="2872855"/>
                  <a:pt x="2260864" y="2705784"/>
                  <a:pt x="2058985" y="2705784"/>
                </a:cubicBezTo>
                <a:cubicBezTo>
                  <a:pt x="1864064" y="2705784"/>
                  <a:pt x="1696991" y="2872855"/>
                  <a:pt x="1696991" y="3074736"/>
                </a:cubicBezTo>
                <a:close/>
                <a:moveTo>
                  <a:pt x="1346480" y="2719346"/>
                </a:moveTo>
                <a:cubicBezTo>
                  <a:pt x="1457577" y="2817166"/>
                  <a:pt x="1547841" y="2928964"/>
                  <a:pt x="1631162" y="3047746"/>
                </a:cubicBezTo>
                <a:cubicBezTo>
                  <a:pt x="1645052" y="2817166"/>
                  <a:pt x="1832522" y="2635501"/>
                  <a:pt x="2061662" y="2635501"/>
                </a:cubicBezTo>
                <a:cubicBezTo>
                  <a:pt x="2297738" y="2635501"/>
                  <a:pt x="2485213" y="2817166"/>
                  <a:pt x="2499102" y="3047746"/>
                </a:cubicBezTo>
                <a:cubicBezTo>
                  <a:pt x="2575480" y="2935951"/>
                  <a:pt x="2665744" y="2824153"/>
                  <a:pt x="2769897" y="2733320"/>
                </a:cubicBezTo>
                <a:cubicBezTo>
                  <a:pt x="2762955" y="2740308"/>
                  <a:pt x="2749067" y="2747295"/>
                  <a:pt x="2742125" y="2754282"/>
                </a:cubicBezTo>
                <a:cubicBezTo>
                  <a:pt x="2624085" y="2495755"/>
                  <a:pt x="2367174" y="2321075"/>
                  <a:pt x="2061662" y="2321075"/>
                </a:cubicBezTo>
                <a:cubicBezTo>
                  <a:pt x="1763090" y="2321075"/>
                  <a:pt x="1506182" y="2495755"/>
                  <a:pt x="1388139" y="2754282"/>
                </a:cubicBezTo>
                <a:cubicBezTo>
                  <a:pt x="1374254" y="2740308"/>
                  <a:pt x="1360365" y="2726333"/>
                  <a:pt x="1346480" y="2719346"/>
                </a:cubicBezTo>
                <a:close/>
                <a:moveTo>
                  <a:pt x="1081459" y="2503644"/>
                </a:moveTo>
                <a:cubicBezTo>
                  <a:pt x="1164833" y="2566377"/>
                  <a:pt x="1255160" y="2629111"/>
                  <a:pt x="1331587" y="2705784"/>
                </a:cubicBezTo>
                <a:cubicBezTo>
                  <a:pt x="1470547" y="2433944"/>
                  <a:pt x="1741520" y="2252720"/>
                  <a:pt x="2061129" y="2252720"/>
                </a:cubicBezTo>
                <a:cubicBezTo>
                  <a:pt x="2380735" y="2252720"/>
                  <a:pt x="2658655" y="2433944"/>
                  <a:pt x="2797617" y="2705784"/>
                </a:cubicBezTo>
                <a:cubicBezTo>
                  <a:pt x="2874044" y="2629111"/>
                  <a:pt x="2957417" y="2566377"/>
                  <a:pt x="3047745" y="2503644"/>
                </a:cubicBezTo>
                <a:cubicBezTo>
                  <a:pt x="2853200" y="2162109"/>
                  <a:pt x="2484955" y="1932091"/>
                  <a:pt x="2061129" y="1932091"/>
                </a:cubicBezTo>
                <a:cubicBezTo>
                  <a:pt x="1644246" y="1932091"/>
                  <a:pt x="1276005" y="2162109"/>
                  <a:pt x="1081459" y="2503644"/>
                </a:cubicBezTo>
                <a:close/>
                <a:moveTo>
                  <a:pt x="735219" y="2330786"/>
                </a:moveTo>
                <a:cubicBezTo>
                  <a:pt x="832407" y="2365761"/>
                  <a:pt x="929595" y="2414723"/>
                  <a:pt x="1019841" y="2470682"/>
                </a:cubicBezTo>
                <a:cubicBezTo>
                  <a:pt x="1228101" y="2106958"/>
                  <a:pt x="1616846" y="1862141"/>
                  <a:pt x="2061135" y="1862141"/>
                </a:cubicBezTo>
                <a:cubicBezTo>
                  <a:pt x="2512357" y="1862141"/>
                  <a:pt x="2901104" y="2106958"/>
                  <a:pt x="3109363" y="2470682"/>
                </a:cubicBezTo>
                <a:cubicBezTo>
                  <a:pt x="3199604" y="2414723"/>
                  <a:pt x="3296793" y="2365761"/>
                  <a:pt x="3393981" y="2330786"/>
                </a:cubicBezTo>
                <a:cubicBezTo>
                  <a:pt x="3130187" y="1862141"/>
                  <a:pt x="2630369" y="1547383"/>
                  <a:pt x="2061135" y="1547383"/>
                </a:cubicBezTo>
                <a:cubicBezTo>
                  <a:pt x="1491893" y="1547383"/>
                  <a:pt x="999015" y="1862141"/>
                  <a:pt x="735219" y="2330786"/>
                </a:cubicBezTo>
                <a:close/>
                <a:moveTo>
                  <a:pt x="359056" y="2216191"/>
                </a:moveTo>
                <a:cubicBezTo>
                  <a:pt x="463134" y="2237070"/>
                  <a:pt x="567212" y="2264907"/>
                  <a:pt x="671290" y="2299703"/>
                </a:cubicBezTo>
                <a:cubicBezTo>
                  <a:pt x="941888" y="1805601"/>
                  <a:pt x="1462279" y="1478522"/>
                  <a:pt x="2058992" y="1478522"/>
                </a:cubicBezTo>
                <a:cubicBezTo>
                  <a:pt x="2662639" y="1478522"/>
                  <a:pt x="3183024" y="1805601"/>
                  <a:pt x="3453625" y="2299703"/>
                </a:cubicBezTo>
                <a:cubicBezTo>
                  <a:pt x="3557703" y="2264907"/>
                  <a:pt x="3661781" y="2237070"/>
                  <a:pt x="3765860" y="2216191"/>
                </a:cubicBezTo>
                <a:cubicBezTo>
                  <a:pt x="3453625" y="1589869"/>
                  <a:pt x="2808346" y="1158401"/>
                  <a:pt x="2058992" y="1158401"/>
                </a:cubicBezTo>
                <a:cubicBezTo>
                  <a:pt x="1316572" y="1158401"/>
                  <a:pt x="671290" y="1589869"/>
                  <a:pt x="359056" y="2216191"/>
                </a:cubicBezTo>
                <a:close/>
                <a:moveTo>
                  <a:pt x="7" y="3809854"/>
                </a:moveTo>
                <a:cubicBezTo>
                  <a:pt x="7" y="3809854"/>
                  <a:pt x="7" y="3809854"/>
                  <a:pt x="7" y="3740221"/>
                </a:cubicBezTo>
                <a:cubicBezTo>
                  <a:pt x="242226" y="3740221"/>
                  <a:pt x="436005" y="3935197"/>
                  <a:pt x="436005" y="4171950"/>
                </a:cubicBezTo>
                <a:cubicBezTo>
                  <a:pt x="436005" y="4171950"/>
                  <a:pt x="436005" y="4171950"/>
                  <a:pt x="366799" y="4171950"/>
                </a:cubicBezTo>
                <a:cubicBezTo>
                  <a:pt x="366799" y="3970011"/>
                  <a:pt x="200701" y="3809854"/>
                  <a:pt x="7" y="3809854"/>
                </a:cubicBezTo>
                <a:close/>
                <a:moveTo>
                  <a:pt x="5" y="2643084"/>
                </a:moveTo>
                <a:cubicBezTo>
                  <a:pt x="5" y="2643084"/>
                  <a:pt x="5" y="2643084"/>
                  <a:pt x="5" y="2573272"/>
                </a:cubicBezTo>
                <a:cubicBezTo>
                  <a:pt x="880391" y="2573272"/>
                  <a:pt x="1594407" y="3292326"/>
                  <a:pt x="1594407" y="4171948"/>
                </a:cubicBezTo>
                <a:cubicBezTo>
                  <a:pt x="1594407" y="4171948"/>
                  <a:pt x="1594407" y="4171948"/>
                  <a:pt x="1525085" y="4171948"/>
                </a:cubicBezTo>
                <a:cubicBezTo>
                  <a:pt x="1525085" y="3327232"/>
                  <a:pt x="838798" y="2643084"/>
                  <a:pt x="5" y="2643084"/>
                </a:cubicBezTo>
                <a:close/>
                <a:moveTo>
                  <a:pt x="2" y="3027747"/>
                </a:moveTo>
                <a:cubicBezTo>
                  <a:pt x="2" y="3027747"/>
                  <a:pt x="2" y="3027747"/>
                  <a:pt x="2" y="2957980"/>
                </a:cubicBezTo>
                <a:cubicBezTo>
                  <a:pt x="665062" y="2957980"/>
                  <a:pt x="1205426" y="3502170"/>
                  <a:pt x="1205426" y="4171947"/>
                </a:cubicBezTo>
                <a:cubicBezTo>
                  <a:pt x="1205426" y="4171947"/>
                  <a:pt x="1205426" y="4171947"/>
                  <a:pt x="1136149" y="4171947"/>
                </a:cubicBezTo>
                <a:cubicBezTo>
                  <a:pt x="1136149" y="3544033"/>
                  <a:pt x="623494" y="3027747"/>
                  <a:pt x="2" y="3027747"/>
                </a:cubicBezTo>
                <a:close/>
                <a:moveTo>
                  <a:pt x="2" y="3416878"/>
                </a:moveTo>
                <a:cubicBezTo>
                  <a:pt x="2" y="3416878"/>
                  <a:pt x="2" y="3416878"/>
                  <a:pt x="2" y="3346965"/>
                </a:cubicBezTo>
                <a:cubicBezTo>
                  <a:pt x="449734" y="3346965"/>
                  <a:pt x="816440" y="3717509"/>
                  <a:pt x="816440" y="4171951"/>
                </a:cubicBezTo>
                <a:cubicBezTo>
                  <a:pt x="816440" y="4171951"/>
                  <a:pt x="816440" y="4171951"/>
                  <a:pt x="747250" y="4171951"/>
                </a:cubicBezTo>
                <a:cubicBezTo>
                  <a:pt x="747250" y="3759457"/>
                  <a:pt x="415139" y="3416878"/>
                  <a:pt x="2" y="3416878"/>
                </a:cubicBezTo>
                <a:close/>
                <a:moveTo>
                  <a:pt x="0" y="2253408"/>
                </a:moveTo>
                <a:cubicBezTo>
                  <a:pt x="0" y="2253408"/>
                  <a:pt x="0" y="2253408"/>
                  <a:pt x="0" y="2183643"/>
                </a:cubicBezTo>
                <a:cubicBezTo>
                  <a:pt x="97179" y="2183643"/>
                  <a:pt x="194355" y="2190620"/>
                  <a:pt x="284593" y="2204573"/>
                </a:cubicBezTo>
                <a:cubicBezTo>
                  <a:pt x="312359" y="2155737"/>
                  <a:pt x="333185" y="2106903"/>
                  <a:pt x="360949" y="2065045"/>
                </a:cubicBezTo>
                <a:cubicBezTo>
                  <a:pt x="367890" y="2037138"/>
                  <a:pt x="374832" y="2009232"/>
                  <a:pt x="374832" y="1981325"/>
                </a:cubicBezTo>
                <a:cubicBezTo>
                  <a:pt x="374832" y="1772030"/>
                  <a:pt x="208239" y="1604595"/>
                  <a:pt x="0" y="1604595"/>
                </a:cubicBezTo>
                <a:cubicBezTo>
                  <a:pt x="0" y="1604595"/>
                  <a:pt x="0" y="1604595"/>
                  <a:pt x="0" y="1548783"/>
                </a:cubicBezTo>
                <a:cubicBezTo>
                  <a:pt x="229064" y="1548783"/>
                  <a:pt x="416478" y="1730171"/>
                  <a:pt x="423420" y="1960396"/>
                </a:cubicBezTo>
                <a:lnTo>
                  <a:pt x="415188" y="1977434"/>
                </a:lnTo>
                <a:lnTo>
                  <a:pt x="388715" y="2016209"/>
                </a:lnTo>
                <a:cubicBezTo>
                  <a:pt x="395657" y="2009232"/>
                  <a:pt x="402598" y="2000511"/>
                  <a:pt x="408671" y="1990918"/>
                </a:cubicBezTo>
                <a:lnTo>
                  <a:pt x="415188" y="1977434"/>
                </a:lnTo>
                <a:lnTo>
                  <a:pt x="454874" y="1919301"/>
                </a:lnTo>
                <a:cubicBezTo>
                  <a:pt x="524504" y="1824792"/>
                  <a:pt x="603895" y="1737149"/>
                  <a:pt x="687192" y="1653431"/>
                </a:cubicBezTo>
                <a:cubicBezTo>
                  <a:pt x="562248" y="1395300"/>
                  <a:pt x="305419" y="1220886"/>
                  <a:pt x="0" y="1220886"/>
                </a:cubicBezTo>
                <a:cubicBezTo>
                  <a:pt x="0" y="1220886"/>
                  <a:pt x="0" y="1220886"/>
                  <a:pt x="0" y="1165076"/>
                </a:cubicBezTo>
                <a:cubicBezTo>
                  <a:pt x="319302" y="1165076"/>
                  <a:pt x="590012" y="1346464"/>
                  <a:pt x="728841" y="1611573"/>
                </a:cubicBezTo>
                <a:cubicBezTo>
                  <a:pt x="721899" y="1611573"/>
                  <a:pt x="721899" y="1618548"/>
                  <a:pt x="721899" y="1618548"/>
                </a:cubicBezTo>
                <a:cubicBezTo>
                  <a:pt x="805196" y="1541805"/>
                  <a:pt x="895433" y="1472040"/>
                  <a:pt x="992613" y="1409254"/>
                </a:cubicBezTo>
                <a:cubicBezTo>
                  <a:pt x="791313" y="1060427"/>
                  <a:pt x="423421" y="830202"/>
                  <a:pt x="0" y="830202"/>
                </a:cubicBezTo>
                <a:cubicBezTo>
                  <a:pt x="0" y="830202"/>
                  <a:pt x="0" y="830202"/>
                  <a:pt x="0" y="774391"/>
                </a:cubicBezTo>
                <a:cubicBezTo>
                  <a:pt x="444245" y="774391"/>
                  <a:pt x="832963" y="1018568"/>
                  <a:pt x="1041201" y="1374371"/>
                </a:cubicBezTo>
                <a:cubicBezTo>
                  <a:pt x="1034262" y="1381348"/>
                  <a:pt x="1027318" y="1381348"/>
                  <a:pt x="1027318" y="1388325"/>
                </a:cubicBezTo>
                <a:cubicBezTo>
                  <a:pt x="1124499" y="1325535"/>
                  <a:pt x="1228619" y="1269722"/>
                  <a:pt x="1332740" y="1227864"/>
                </a:cubicBezTo>
                <a:cubicBezTo>
                  <a:pt x="1075911" y="760437"/>
                  <a:pt x="576130" y="439520"/>
                  <a:pt x="0" y="439520"/>
                </a:cubicBezTo>
                <a:cubicBezTo>
                  <a:pt x="0" y="439520"/>
                  <a:pt x="0" y="439520"/>
                  <a:pt x="0" y="383707"/>
                </a:cubicBezTo>
                <a:cubicBezTo>
                  <a:pt x="447716" y="383707"/>
                  <a:pt x="852485" y="572073"/>
                  <a:pt x="1141094" y="872280"/>
                </a:cubicBezTo>
                <a:lnTo>
                  <a:pt x="1386964" y="1205169"/>
                </a:lnTo>
                <a:lnTo>
                  <a:pt x="1381328" y="1206936"/>
                </a:lnTo>
                <a:cubicBezTo>
                  <a:pt x="1381328" y="1206936"/>
                  <a:pt x="1388270" y="1206936"/>
                  <a:pt x="1388270" y="1206936"/>
                </a:cubicBezTo>
                <a:lnTo>
                  <a:pt x="1386964" y="1205169"/>
                </a:lnTo>
                <a:lnTo>
                  <a:pt x="1542713" y="1156356"/>
                </a:lnTo>
                <a:cubicBezTo>
                  <a:pt x="1598246" y="1140657"/>
                  <a:pt x="1655509" y="1126704"/>
                  <a:pt x="1714511" y="1116240"/>
                </a:cubicBezTo>
                <a:cubicBezTo>
                  <a:pt x="1402154" y="488356"/>
                  <a:pt x="749664" y="55813"/>
                  <a:pt x="0" y="55813"/>
                </a:cubicBezTo>
                <a:cubicBezTo>
                  <a:pt x="0" y="55813"/>
                  <a:pt x="0" y="55813"/>
                  <a:pt x="1" y="0"/>
                </a:cubicBezTo>
                <a:cubicBezTo>
                  <a:pt x="777430" y="0"/>
                  <a:pt x="1450741" y="453472"/>
                  <a:pt x="1770040" y="1109263"/>
                </a:cubicBezTo>
                <a:cubicBezTo>
                  <a:pt x="1867220" y="1095310"/>
                  <a:pt x="1964395" y="1088333"/>
                  <a:pt x="2061577" y="1088333"/>
                </a:cubicBezTo>
                <a:cubicBezTo>
                  <a:pt x="2165699" y="1088333"/>
                  <a:pt x="2262875" y="1095310"/>
                  <a:pt x="2360055" y="1109263"/>
                </a:cubicBezTo>
                <a:cubicBezTo>
                  <a:pt x="2679353" y="453472"/>
                  <a:pt x="3352663" y="0"/>
                  <a:pt x="4130093" y="0"/>
                </a:cubicBezTo>
                <a:cubicBezTo>
                  <a:pt x="4907515" y="0"/>
                  <a:pt x="5580822" y="453472"/>
                  <a:pt x="5900124" y="1109263"/>
                </a:cubicBezTo>
                <a:cubicBezTo>
                  <a:pt x="5997300" y="1095310"/>
                  <a:pt x="6094480" y="1088333"/>
                  <a:pt x="6191660" y="1088333"/>
                </a:cubicBezTo>
                <a:cubicBezTo>
                  <a:pt x="6288836" y="1088333"/>
                  <a:pt x="6386016" y="1095310"/>
                  <a:pt x="6483194" y="1109263"/>
                </a:cubicBezTo>
                <a:cubicBezTo>
                  <a:pt x="6564754" y="945316"/>
                  <a:pt x="6667572" y="794013"/>
                  <a:pt x="6788069" y="659279"/>
                </a:cubicBezTo>
                <a:lnTo>
                  <a:pt x="6858000" y="590929"/>
                </a:lnTo>
                <a:lnTo>
                  <a:pt x="6858000" y="665019"/>
                </a:lnTo>
                <a:lnTo>
                  <a:pt x="6837626" y="684722"/>
                </a:lnTo>
                <a:cubicBezTo>
                  <a:pt x="6721405" y="813427"/>
                  <a:pt x="6622438" y="958029"/>
                  <a:pt x="6544306" y="1114826"/>
                </a:cubicBezTo>
                <a:cubicBezTo>
                  <a:pt x="6599865" y="1125283"/>
                  <a:pt x="6655428" y="1139219"/>
                  <a:pt x="6710987" y="1154897"/>
                </a:cubicBezTo>
                <a:lnTo>
                  <a:pt x="6858000" y="1199461"/>
                </a:lnTo>
                <a:lnTo>
                  <a:pt x="6858000" y="1277994"/>
                </a:lnTo>
                <a:lnTo>
                  <a:pt x="6857014" y="1277587"/>
                </a:lnTo>
                <a:cubicBezTo>
                  <a:pt x="6650057" y="1200537"/>
                  <a:pt x="6425941" y="1158401"/>
                  <a:pt x="6191656" y="1158401"/>
                </a:cubicBezTo>
                <a:cubicBezTo>
                  <a:pt x="5448886" y="1158401"/>
                  <a:pt x="4796362" y="1589869"/>
                  <a:pt x="4483984" y="2216191"/>
                </a:cubicBezTo>
                <a:cubicBezTo>
                  <a:pt x="4595052" y="2237070"/>
                  <a:pt x="4699178" y="2264907"/>
                  <a:pt x="4796362" y="2299703"/>
                </a:cubicBezTo>
                <a:cubicBezTo>
                  <a:pt x="5074031" y="1805602"/>
                  <a:pt x="5594664" y="1478522"/>
                  <a:pt x="6191656" y="1478522"/>
                </a:cubicBezTo>
                <a:cubicBezTo>
                  <a:pt x="6415527" y="1478522"/>
                  <a:pt x="6629638" y="1524518"/>
                  <a:pt x="6824102" y="1608068"/>
                </a:cubicBezTo>
                <a:lnTo>
                  <a:pt x="6858000" y="1625375"/>
                </a:lnTo>
                <a:lnTo>
                  <a:pt x="6858000" y="1704472"/>
                </a:lnTo>
                <a:lnTo>
                  <a:pt x="6794218" y="1671689"/>
                </a:lnTo>
                <a:cubicBezTo>
                  <a:pt x="6609244" y="1591646"/>
                  <a:pt x="6405338" y="1547383"/>
                  <a:pt x="6191660" y="1547383"/>
                </a:cubicBezTo>
                <a:cubicBezTo>
                  <a:pt x="5621848" y="1547383"/>
                  <a:pt x="5121526" y="1862142"/>
                  <a:pt x="4864415" y="2330786"/>
                </a:cubicBezTo>
                <a:cubicBezTo>
                  <a:pt x="4961701" y="2365761"/>
                  <a:pt x="5058984" y="2414723"/>
                  <a:pt x="5149321" y="2470682"/>
                </a:cubicBezTo>
                <a:cubicBezTo>
                  <a:pt x="5357790" y="2106958"/>
                  <a:pt x="5746928" y="1862142"/>
                  <a:pt x="6191660" y="1862142"/>
                </a:cubicBezTo>
                <a:cubicBezTo>
                  <a:pt x="6414024" y="1862142"/>
                  <a:pt x="6622491" y="1923347"/>
                  <a:pt x="6801425" y="2030016"/>
                </a:cubicBezTo>
                <a:lnTo>
                  <a:pt x="6858000" y="2068909"/>
                </a:lnTo>
                <a:lnTo>
                  <a:pt x="6858000" y="2149553"/>
                </a:lnTo>
                <a:lnTo>
                  <a:pt x="6770163" y="2089567"/>
                </a:lnTo>
                <a:cubicBezTo>
                  <a:pt x="6601035" y="1989515"/>
                  <a:pt x="6403286" y="1932092"/>
                  <a:pt x="6191660" y="1932092"/>
                </a:cubicBezTo>
                <a:cubicBezTo>
                  <a:pt x="5768404" y="1932092"/>
                  <a:pt x="5400660" y="2161780"/>
                  <a:pt x="5206379" y="2502834"/>
                </a:cubicBezTo>
                <a:cubicBezTo>
                  <a:pt x="5303521" y="2565478"/>
                  <a:pt x="5393719" y="2642041"/>
                  <a:pt x="5476984" y="2718604"/>
                </a:cubicBezTo>
                <a:cubicBezTo>
                  <a:pt x="5470045" y="2711646"/>
                  <a:pt x="5470045" y="2704685"/>
                  <a:pt x="5463107" y="2704685"/>
                </a:cubicBezTo>
                <a:cubicBezTo>
                  <a:pt x="5594941" y="2433233"/>
                  <a:pt x="5872484" y="2252265"/>
                  <a:pt x="6191660" y="2252265"/>
                </a:cubicBezTo>
                <a:cubicBezTo>
                  <a:pt x="6431040" y="2252265"/>
                  <a:pt x="6647003" y="2354060"/>
                  <a:pt x="6795640" y="2519476"/>
                </a:cubicBezTo>
                <a:lnTo>
                  <a:pt x="6858000" y="2599431"/>
                </a:lnTo>
                <a:lnTo>
                  <a:pt x="6858000" y="2733877"/>
                </a:lnTo>
                <a:lnTo>
                  <a:pt x="6818348" y="2661442"/>
                </a:lnTo>
                <a:cubicBezTo>
                  <a:pt x="6684845" y="2454815"/>
                  <a:pt x="6450456" y="2321075"/>
                  <a:pt x="6189521" y="2321075"/>
                </a:cubicBezTo>
                <a:cubicBezTo>
                  <a:pt x="5891305" y="2321075"/>
                  <a:pt x="5634703" y="2495755"/>
                  <a:pt x="5509869" y="2754282"/>
                </a:cubicBezTo>
                <a:cubicBezTo>
                  <a:pt x="5600025" y="2845115"/>
                  <a:pt x="5683250" y="2942935"/>
                  <a:pt x="5759538" y="3047746"/>
                </a:cubicBezTo>
                <a:cubicBezTo>
                  <a:pt x="5773407" y="2817166"/>
                  <a:pt x="5960659" y="2635501"/>
                  <a:pt x="6189521" y="2635501"/>
                </a:cubicBezTo>
                <a:cubicBezTo>
                  <a:pt x="6418383" y="2635501"/>
                  <a:pt x="6605634" y="2817166"/>
                  <a:pt x="6619503" y="3047746"/>
                </a:cubicBezTo>
                <a:cubicBezTo>
                  <a:pt x="6657646" y="2995341"/>
                  <a:pt x="6697524" y="2944683"/>
                  <a:pt x="6739135" y="2895772"/>
                </a:cubicBezTo>
                <a:lnTo>
                  <a:pt x="6858000" y="2766436"/>
                </a:lnTo>
                <a:lnTo>
                  <a:pt x="6858000" y="2867669"/>
                </a:lnTo>
                <a:lnTo>
                  <a:pt x="6782228" y="2951225"/>
                </a:lnTo>
                <a:cubicBezTo>
                  <a:pt x="6509116" y="3282797"/>
                  <a:pt x="6344368" y="3708009"/>
                  <a:pt x="6344368" y="4171947"/>
                </a:cubicBezTo>
                <a:cubicBezTo>
                  <a:pt x="6344368" y="4171947"/>
                  <a:pt x="6344368" y="4171947"/>
                  <a:pt x="6274955" y="4171947"/>
                </a:cubicBezTo>
                <a:cubicBezTo>
                  <a:pt x="6274955" y="4074278"/>
                  <a:pt x="6281895" y="3983581"/>
                  <a:pt x="6295776" y="3892887"/>
                </a:cubicBezTo>
                <a:cubicBezTo>
                  <a:pt x="6261072" y="3899864"/>
                  <a:pt x="6226365" y="3899864"/>
                  <a:pt x="6191660" y="3899864"/>
                </a:cubicBezTo>
                <a:cubicBezTo>
                  <a:pt x="6156951" y="3899864"/>
                  <a:pt x="6122246" y="3899864"/>
                  <a:pt x="6087539" y="3892887"/>
                </a:cubicBezTo>
                <a:cubicBezTo>
                  <a:pt x="6101421" y="3983581"/>
                  <a:pt x="6108363" y="4074278"/>
                  <a:pt x="6108363" y="4171947"/>
                </a:cubicBezTo>
                <a:cubicBezTo>
                  <a:pt x="6108363" y="4171947"/>
                  <a:pt x="6108363" y="4171947"/>
                  <a:pt x="6038949" y="4171947"/>
                </a:cubicBezTo>
                <a:cubicBezTo>
                  <a:pt x="6038949" y="3111517"/>
                  <a:pt x="5178225" y="2253408"/>
                  <a:pt x="4130092" y="2253408"/>
                </a:cubicBezTo>
                <a:cubicBezTo>
                  <a:pt x="3075010" y="2253408"/>
                  <a:pt x="2221228" y="3111517"/>
                  <a:pt x="2221228" y="4171947"/>
                </a:cubicBezTo>
                <a:cubicBezTo>
                  <a:pt x="2221228" y="4171947"/>
                  <a:pt x="2221228" y="4171947"/>
                  <a:pt x="2151816" y="4171947"/>
                </a:cubicBezTo>
                <a:cubicBezTo>
                  <a:pt x="2151816" y="4074278"/>
                  <a:pt x="2158757" y="3983581"/>
                  <a:pt x="2172638" y="3892887"/>
                </a:cubicBezTo>
                <a:cubicBezTo>
                  <a:pt x="2137933" y="3899864"/>
                  <a:pt x="2103224" y="3899864"/>
                  <a:pt x="2061576" y="3899864"/>
                </a:cubicBezTo>
                <a:cubicBezTo>
                  <a:pt x="2026868" y="3899864"/>
                  <a:pt x="1992161" y="3899864"/>
                  <a:pt x="1957454" y="3892887"/>
                </a:cubicBezTo>
                <a:cubicBezTo>
                  <a:pt x="1971337" y="3983581"/>
                  <a:pt x="1978280" y="4074278"/>
                  <a:pt x="1978280" y="4171947"/>
                </a:cubicBezTo>
                <a:cubicBezTo>
                  <a:pt x="1978280" y="4171947"/>
                  <a:pt x="1978280" y="4171947"/>
                  <a:pt x="1908866" y="4171947"/>
                </a:cubicBezTo>
                <a:cubicBezTo>
                  <a:pt x="1908866" y="3111517"/>
                  <a:pt x="1055085" y="2253408"/>
                  <a:pt x="0" y="2253408"/>
                </a:cubicBezTo>
                <a:close/>
              </a:path>
            </a:pathLst>
          </a:custGeom>
          <a:gradFill>
            <a:gsLst>
              <a:gs pos="40000">
                <a:schemeClr val="accent1">
                  <a:alpha val="25000"/>
                </a:schemeClr>
              </a:gs>
              <a:gs pos="20000">
                <a:schemeClr val="accent1">
                  <a:alpha val="15000"/>
                </a:schemeClr>
              </a:gs>
              <a:gs pos="0">
                <a:schemeClr val="accent1">
                  <a:alpha val="5000"/>
                </a:schemeClr>
              </a:gs>
              <a:gs pos="60000">
                <a:schemeClr val="accent1">
                  <a:alpha val="35000"/>
                </a:schemeClr>
              </a:gs>
              <a:gs pos="80000">
                <a:schemeClr val="accent1">
                  <a:alpha val="45000"/>
                </a:schemeClr>
              </a:gs>
              <a:gs pos="100000">
                <a:schemeClr val="accent1">
                  <a:alpha val="50000"/>
                </a:schemeClr>
              </a:gs>
            </a:gsLst>
            <a:lin ang="5400000" scaled="1"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D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F4F0B8E-1799-4F2E-8A63-CD8C0B299F59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77" t="3316" r="5517" b="6082"/>
          <a:stretch/>
        </p:blipFill>
        <p:spPr>
          <a:xfrm>
            <a:off x="822484" y="1175016"/>
            <a:ext cx="4035265" cy="4507968"/>
          </a:xfrm>
          <a:prstGeom prst="rect">
            <a:avLst/>
          </a:prstGeom>
        </p:spPr>
      </p:pic>
      <p:grpSp>
        <p:nvGrpSpPr>
          <p:cNvPr id="7" name="Group 6">
            <a:extLst>
              <a:ext uri="{FF2B5EF4-FFF2-40B4-BE49-F238E27FC236}">
                <a16:creationId xmlns:a16="http://schemas.microsoft.com/office/drawing/2014/main" id="{B05DBBCD-6A00-4096-B601-8AC1DF6B9333}"/>
              </a:ext>
            </a:extLst>
          </p:cNvPr>
          <p:cNvGrpSpPr/>
          <p:nvPr/>
        </p:nvGrpSpPr>
        <p:grpSpPr>
          <a:xfrm>
            <a:off x="4430768" y="5828641"/>
            <a:ext cx="1903242" cy="1903242"/>
            <a:chOff x="4019550" y="500204"/>
            <a:chExt cx="1562100" cy="1562100"/>
          </a:xfrm>
        </p:grpSpPr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7989497D-4906-437F-AAC2-8411861B828A}"/>
                </a:ext>
              </a:extLst>
            </p:cNvPr>
            <p:cNvSpPr/>
            <p:nvPr/>
          </p:nvSpPr>
          <p:spPr>
            <a:xfrm>
              <a:off x="4413250" y="893904"/>
              <a:ext cx="774700" cy="774700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D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C8618161-6061-4725-9EE9-B656B0565EB2}"/>
                </a:ext>
              </a:extLst>
            </p:cNvPr>
            <p:cNvSpPr/>
            <p:nvPr/>
          </p:nvSpPr>
          <p:spPr>
            <a:xfrm>
              <a:off x="4019550" y="500204"/>
              <a:ext cx="1562100" cy="1562100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D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C2D0476C-587E-44D9-BA5F-6A4FA6622E84}"/>
                </a:ext>
              </a:extLst>
            </p:cNvPr>
            <p:cNvSpPr/>
            <p:nvPr/>
          </p:nvSpPr>
          <p:spPr>
            <a:xfrm>
              <a:off x="4203700" y="684354"/>
              <a:ext cx="1193800" cy="1193800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D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5D17C2B8-D8DA-4E1C-8FFC-27A344AC7181}"/>
              </a:ext>
            </a:extLst>
          </p:cNvPr>
          <p:cNvGrpSpPr/>
          <p:nvPr/>
        </p:nvGrpSpPr>
        <p:grpSpPr>
          <a:xfrm>
            <a:off x="9872012" y="-1019593"/>
            <a:ext cx="2119075" cy="2119075"/>
            <a:chOff x="4019550" y="500204"/>
            <a:chExt cx="1562100" cy="1562100"/>
          </a:xfrm>
        </p:grpSpPr>
        <p:sp>
          <p:nvSpPr>
            <p:cNvPr id="30" name="Oval 29">
              <a:extLst>
                <a:ext uri="{FF2B5EF4-FFF2-40B4-BE49-F238E27FC236}">
                  <a16:creationId xmlns:a16="http://schemas.microsoft.com/office/drawing/2014/main" id="{7942ED76-0506-4ACF-BB77-B2336FA2B494}"/>
                </a:ext>
              </a:extLst>
            </p:cNvPr>
            <p:cNvSpPr/>
            <p:nvPr/>
          </p:nvSpPr>
          <p:spPr>
            <a:xfrm>
              <a:off x="4413250" y="893904"/>
              <a:ext cx="774700" cy="774700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D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179B95CD-C534-4A24-B69E-D30B0E801CE3}"/>
                </a:ext>
              </a:extLst>
            </p:cNvPr>
            <p:cNvSpPr/>
            <p:nvPr/>
          </p:nvSpPr>
          <p:spPr>
            <a:xfrm>
              <a:off x="4019550" y="500204"/>
              <a:ext cx="1562100" cy="1562100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D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B4824C71-B303-4C90-9531-45D3E05591BB}"/>
                </a:ext>
              </a:extLst>
            </p:cNvPr>
            <p:cNvSpPr/>
            <p:nvPr/>
          </p:nvSpPr>
          <p:spPr>
            <a:xfrm>
              <a:off x="4203700" y="684354"/>
              <a:ext cx="1193800" cy="1193800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D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pic>
        <p:nvPicPr>
          <p:cNvPr id="5" name="图片占位符 4">
            <a:extLst>
              <a:ext uri="{FF2B5EF4-FFF2-40B4-BE49-F238E27FC236}">
                <a16:creationId xmlns:a16="http://schemas.microsoft.com/office/drawing/2014/main" id="{24D034D3-4681-44D9-85E2-33F10773639C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401" r="10401"/>
          <a:stretch>
            <a:fillRect/>
          </a:stretch>
        </p:blipFill>
        <p:spPr>
          <a:xfrm>
            <a:off x="1200150" y="1544638"/>
            <a:ext cx="3230563" cy="2719387"/>
          </a:xfrm>
        </p:spPr>
      </p:pic>
      <p:grpSp>
        <p:nvGrpSpPr>
          <p:cNvPr id="34" name="Group 12">
            <a:extLst>
              <a:ext uri="{FF2B5EF4-FFF2-40B4-BE49-F238E27FC236}">
                <a16:creationId xmlns:a16="http://schemas.microsoft.com/office/drawing/2014/main" id="{77948CC2-8EF0-46EF-87B1-F8707C29B702}"/>
              </a:ext>
            </a:extLst>
          </p:cNvPr>
          <p:cNvGrpSpPr/>
          <p:nvPr/>
        </p:nvGrpSpPr>
        <p:grpSpPr>
          <a:xfrm>
            <a:off x="3864115" y="3842600"/>
            <a:ext cx="1293752" cy="1293752"/>
            <a:chOff x="4246764" y="3936826"/>
            <a:chExt cx="1739900" cy="1739900"/>
          </a:xfrm>
        </p:grpSpPr>
        <p:sp>
          <p:nvSpPr>
            <p:cNvPr id="35" name="Oval 10">
              <a:extLst>
                <a:ext uri="{FF2B5EF4-FFF2-40B4-BE49-F238E27FC236}">
                  <a16:creationId xmlns:a16="http://schemas.microsoft.com/office/drawing/2014/main" id="{53528F5E-E939-49B9-9430-C8399D793E74}"/>
                </a:ext>
              </a:extLst>
            </p:cNvPr>
            <p:cNvSpPr/>
            <p:nvPr/>
          </p:nvSpPr>
          <p:spPr>
            <a:xfrm>
              <a:off x="4246764" y="3936826"/>
              <a:ext cx="1739900" cy="1739900"/>
            </a:xfrm>
            <a:prstGeom prst="ellipse">
              <a:avLst/>
            </a:prstGeom>
            <a:solidFill>
              <a:schemeClr val="accent1"/>
            </a:solidFill>
            <a:ln w="508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D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36" name="Freeform: Shape 11">
              <a:extLst>
                <a:ext uri="{FF2B5EF4-FFF2-40B4-BE49-F238E27FC236}">
                  <a16:creationId xmlns:a16="http://schemas.microsoft.com/office/drawing/2014/main" id="{A07227CF-704B-4473-9E4E-38EA47EBA678}"/>
                </a:ext>
              </a:extLst>
            </p:cNvPr>
            <p:cNvSpPr>
              <a:spLocks/>
            </p:cNvSpPr>
            <p:nvPr/>
          </p:nvSpPr>
          <p:spPr bwMode="auto">
            <a:xfrm>
              <a:off x="4735843" y="4425037"/>
              <a:ext cx="761742" cy="763478"/>
            </a:xfrm>
            <a:custGeom>
              <a:avLst/>
              <a:gdLst>
                <a:gd name="connsiteX0" fmla="*/ 223758 w 584200"/>
                <a:gd name="connsiteY0" fmla="*/ 544256 h 585531"/>
                <a:gd name="connsiteX1" fmla="*/ 365205 w 584200"/>
                <a:gd name="connsiteY1" fmla="*/ 544256 h 585531"/>
                <a:gd name="connsiteX2" fmla="*/ 370444 w 584200"/>
                <a:gd name="connsiteY2" fmla="*/ 551995 h 585531"/>
                <a:gd name="connsiteX3" fmla="*/ 294482 w 584200"/>
                <a:gd name="connsiteY3" fmla="*/ 585531 h 585531"/>
                <a:gd name="connsiteX4" fmla="*/ 218520 w 584200"/>
                <a:gd name="connsiteY4" fmla="*/ 551995 h 585531"/>
                <a:gd name="connsiteX5" fmla="*/ 223758 w 584200"/>
                <a:gd name="connsiteY5" fmla="*/ 544256 h 585531"/>
                <a:gd name="connsiteX6" fmla="*/ 373045 w 584200"/>
                <a:gd name="connsiteY6" fmla="*/ 187475 h 585531"/>
                <a:gd name="connsiteX7" fmla="*/ 354780 w 584200"/>
                <a:gd name="connsiteY7" fmla="*/ 194312 h 585531"/>
                <a:gd name="connsiteX8" fmla="*/ 284328 w 584200"/>
                <a:gd name="connsiteY8" fmla="*/ 262029 h 585531"/>
                <a:gd name="connsiteX9" fmla="*/ 250406 w 584200"/>
                <a:gd name="connsiteY9" fmla="*/ 262029 h 585531"/>
                <a:gd name="connsiteX10" fmla="*/ 234750 w 584200"/>
                <a:gd name="connsiteY10" fmla="*/ 246402 h 585531"/>
                <a:gd name="connsiteX11" fmla="*/ 200829 w 584200"/>
                <a:gd name="connsiteY11" fmla="*/ 246402 h 585531"/>
                <a:gd name="connsiteX12" fmla="*/ 190391 w 584200"/>
                <a:gd name="connsiteY12" fmla="*/ 256820 h 585531"/>
                <a:gd name="connsiteX13" fmla="*/ 190391 w 584200"/>
                <a:gd name="connsiteY13" fmla="*/ 290679 h 585531"/>
                <a:gd name="connsiteX14" fmla="*/ 226922 w 584200"/>
                <a:gd name="connsiteY14" fmla="*/ 327142 h 585531"/>
                <a:gd name="connsiteX15" fmla="*/ 307812 w 584200"/>
                <a:gd name="connsiteY15" fmla="*/ 327142 h 585531"/>
                <a:gd name="connsiteX16" fmla="*/ 399139 w 584200"/>
                <a:gd name="connsiteY16" fmla="*/ 238589 h 585531"/>
                <a:gd name="connsiteX17" fmla="*/ 399139 w 584200"/>
                <a:gd name="connsiteY17" fmla="*/ 204730 h 585531"/>
                <a:gd name="connsiteX18" fmla="*/ 391311 w 584200"/>
                <a:gd name="connsiteY18" fmla="*/ 194312 h 585531"/>
                <a:gd name="connsiteX19" fmla="*/ 373045 w 584200"/>
                <a:gd name="connsiteY19" fmla="*/ 187475 h 585531"/>
                <a:gd name="connsiteX20" fmla="*/ 305140 w 584200"/>
                <a:gd name="connsiteY20" fmla="*/ 207 h 585531"/>
                <a:gd name="connsiteX21" fmla="*/ 503351 w 584200"/>
                <a:gd name="connsiteY21" fmla="*/ 217109 h 585531"/>
                <a:gd name="connsiteX22" fmla="*/ 503351 w 584200"/>
                <a:gd name="connsiteY22" fmla="*/ 282441 h 585531"/>
                <a:gd name="connsiteX23" fmla="*/ 568552 w 584200"/>
                <a:gd name="connsiteY23" fmla="*/ 447077 h 585531"/>
                <a:gd name="connsiteX24" fmla="*/ 576376 w 584200"/>
                <a:gd name="connsiteY24" fmla="*/ 454917 h 585531"/>
                <a:gd name="connsiteX25" fmla="*/ 584200 w 584200"/>
                <a:gd name="connsiteY25" fmla="*/ 473210 h 585531"/>
                <a:gd name="connsiteX26" fmla="*/ 584200 w 584200"/>
                <a:gd name="connsiteY26" fmla="*/ 481050 h 585531"/>
                <a:gd name="connsiteX27" fmla="*/ 558120 w 584200"/>
                <a:gd name="connsiteY27" fmla="*/ 504569 h 585531"/>
                <a:gd name="connsiteX28" fmla="*/ 26080 w 584200"/>
                <a:gd name="connsiteY28" fmla="*/ 499343 h 585531"/>
                <a:gd name="connsiteX29" fmla="*/ 0 w 584200"/>
                <a:gd name="connsiteY29" fmla="*/ 473210 h 585531"/>
                <a:gd name="connsiteX30" fmla="*/ 0 w 584200"/>
                <a:gd name="connsiteY30" fmla="*/ 467983 h 585531"/>
                <a:gd name="connsiteX31" fmla="*/ 7824 w 584200"/>
                <a:gd name="connsiteY31" fmla="*/ 449691 h 585531"/>
                <a:gd name="connsiteX32" fmla="*/ 15648 w 584200"/>
                <a:gd name="connsiteY32" fmla="*/ 441851 h 585531"/>
                <a:gd name="connsiteX33" fmla="*/ 86065 w 584200"/>
                <a:gd name="connsiteY33" fmla="*/ 277215 h 585531"/>
                <a:gd name="connsiteX34" fmla="*/ 86065 w 584200"/>
                <a:gd name="connsiteY34" fmla="*/ 206656 h 585531"/>
                <a:gd name="connsiteX35" fmla="*/ 305140 w 584200"/>
                <a:gd name="connsiteY35" fmla="*/ 207 h 5855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</a:cxnLst>
              <a:rect l="l" t="t" r="r" b="b"/>
              <a:pathLst>
                <a:path w="584200" h="585531">
                  <a:moveTo>
                    <a:pt x="223758" y="544256"/>
                  </a:moveTo>
                  <a:cubicBezTo>
                    <a:pt x="223758" y="544256"/>
                    <a:pt x="223758" y="544256"/>
                    <a:pt x="365205" y="544256"/>
                  </a:cubicBezTo>
                  <a:cubicBezTo>
                    <a:pt x="370444" y="544256"/>
                    <a:pt x="373063" y="549416"/>
                    <a:pt x="370444" y="551995"/>
                  </a:cubicBezTo>
                  <a:cubicBezTo>
                    <a:pt x="352108" y="572633"/>
                    <a:pt x="323295" y="585531"/>
                    <a:pt x="294482" y="585531"/>
                  </a:cubicBezTo>
                  <a:cubicBezTo>
                    <a:pt x="265669" y="585531"/>
                    <a:pt x="236855" y="572633"/>
                    <a:pt x="218520" y="551995"/>
                  </a:cubicBezTo>
                  <a:cubicBezTo>
                    <a:pt x="215900" y="549416"/>
                    <a:pt x="218520" y="544256"/>
                    <a:pt x="223758" y="544256"/>
                  </a:cubicBezTo>
                  <a:close/>
                  <a:moveTo>
                    <a:pt x="373045" y="187475"/>
                  </a:moveTo>
                  <a:cubicBezTo>
                    <a:pt x="366522" y="187150"/>
                    <a:pt x="359999" y="189103"/>
                    <a:pt x="354780" y="194312"/>
                  </a:cubicBezTo>
                  <a:cubicBezTo>
                    <a:pt x="354780" y="194312"/>
                    <a:pt x="354780" y="194312"/>
                    <a:pt x="284328" y="262029"/>
                  </a:cubicBezTo>
                  <a:cubicBezTo>
                    <a:pt x="276500" y="272447"/>
                    <a:pt x="260844" y="272447"/>
                    <a:pt x="250406" y="262029"/>
                  </a:cubicBezTo>
                  <a:cubicBezTo>
                    <a:pt x="250406" y="262029"/>
                    <a:pt x="250406" y="262029"/>
                    <a:pt x="234750" y="246402"/>
                  </a:cubicBezTo>
                  <a:cubicBezTo>
                    <a:pt x="226922" y="238589"/>
                    <a:pt x="211266" y="238589"/>
                    <a:pt x="200829" y="246402"/>
                  </a:cubicBezTo>
                  <a:cubicBezTo>
                    <a:pt x="200829" y="246402"/>
                    <a:pt x="200829" y="246402"/>
                    <a:pt x="190391" y="256820"/>
                  </a:cubicBezTo>
                  <a:cubicBezTo>
                    <a:pt x="182563" y="264634"/>
                    <a:pt x="182563" y="280261"/>
                    <a:pt x="190391" y="290679"/>
                  </a:cubicBezTo>
                  <a:cubicBezTo>
                    <a:pt x="190391" y="290679"/>
                    <a:pt x="190391" y="290679"/>
                    <a:pt x="226922" y="327142"/>
                  </a:cubicBezTo>
                  <a:cubicBezTo>
                    <a:pt x="250406" y="350582"/>
                    <a:pt x="284328" y="350582"/>
                    <a:pt x="307812" y="327142"/>
                  </a:cubicBezTo>
                  <a:cubicBezTo>
                    <a:pt x="307812" y="327142"/>
                    <a:pt x="307812" y="327142"/>
                    <a:pt x="399139" y="238589"/>
                  </a:cubicBezTo>
                  <a:cubicBezTo>
                    <a:pt x="409576" y="230775"/>
                    <a:pt x="409576" y="215148"/>
                    <a:pt x="399139" y="204730"/>
                  </a:cubicBezTo>
                  <a:cubicBezTo>
                    <a:pt x="399139" y="204730"/>
                    <a:pt x="399139" y="204730"/>
                    <a:pt x="391311" y="194312"/>
                  </a:cubicBezTo>
                  <a:cubicBezTo>
                    <a:pt x="386092" y="190406"/>
                    <a:pt x="379569" y="187801"/>
                    <a:pt x="373045" y="187475"/>
                  </a:cubicBezTo>
                  <a:close/>
                  <a:moveTo>
                    <a:pt x="305140" y="207"/>
                  </a:moveTo>
                  <a:cubicBezTo>
                    <a:pt x="417286" y="5434"/>
                    <a:pt x="505959" y="102125"/>
                    <a:pt x="503351" y="217109"/>
                  </a:cubicBezTo>
                  <a:cubicBezTo>
                    <a:pt x="503351" y="217109"/>
                    <a:pt x="503351" y="217109"/>
                    <a:pt x="503351" y="282441"/>
                  </a:cubicBezTo>
                  <a:cubicBezTo>
                    <a:pt x="503351" y="345160"/>
                    <a:pt x="526823" y="402652"/>
                    <a:pt x="568552" y="447077"/>
                  </a:cubicBezTo>
                  <a:lnTo>
                    <a:pt x="576376" y="454917"/>
                  </a:lnTo>
                  <a:cubicBezTo>
                    <a:pt x="581592" y="460144"/>
                    <a:pt x="584200" y="467983"/>
                    <a:pt x="584200" y="473210"/>
                  </a:cubicBezTo>
                  <a:cubicBezTo>
                    <a:pt x="584200" y="473210"/>
                    <a:pt x="584200" y="473210"/>
                    <a:pt x="584200" y="481050"/>
                  </a:cubicBezTo>
                  <a:cubicBezTo>
                    <a:pt x="584200" y="494116"/>
                    <a:pt x="573768" y="504569"/>
                    <a:pt x="558120" y="504569"/>
                  </a:cubicBezTo>
                  <a:cubicBezTo>
                    <a:pt x="558120" y="504569"/>
                    <a:pt x="558120" y="504569"/>
                    <a:pt x="26080" y="499343"/>
                  </a:cubicBezTo>
                  <a:cubicBezTo>
                    <a:pt x="10432" y="499343"/>
                    <a:pt x="0" y="486276"/>
                    <a:pt x="0" y="473210"/>
                  </a:cubicBezTo>
                  <a:cubicBezTo>
                    <a:pt x="0" y="473210"/>
                    <a:pt x="0" y="473210"/>
                    <a:pt x="0" y="467983"/>
                  </a:cubicBezTo>
                  <a:cubicBezTo>
                    <a:pt x="0" y="460144"/>
                    <a:pt x="2608" y="454917"/>
                    <a:pt x="7824" y="449691"/>
                  </a:cubicBezTo>
                  <a:cubicBezTo>
                    <a:pt x="7824" y="449691"/>
                    <a:pt x="7824" y="449691"/>
                    <a:pt x="15648" y="441851"/>
                  </a:cubicBezTo>
                  <a:cubicBezTo>
                    <a:pt x="59985" y="397425"/>
                    <a:pt x="86065" y="339933"/>
                    <a:pt x="86065" y="277215"/>
                  </a:cubicBezTo>
                  <a:cubicBezTo>
                    <a:pt x="86065" y="277215"/>
                    <a:pt x="86065" y="277215"/>
                    <a:pt x="86065" y="206656"/>
                  </a:cubicBezTo>
                  <a:cubicBezTo>
                    <a:pt x="88673" y="89059"/>
                    <a:pt x="185171" y="-5019"/>
                    <a:pt x="305140" y="20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D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sp>
        <p:nvSpPr>
          <p:cNvPr id="37" name="矩形: 圆角 36">
            <a:extLst>
              <a:ext uri="{FF2B5EF4-FFF2-40B4-BE49-F238E27FC236}">
                <a16:creationId xmlns:a16="http://schemas.microsoft.com/office/drawing/2014/main" id="{E2ACEB30-D13A-4652-8E24-E9A3688A87D3}"/>
              </a:ext>
            </a:extLst>
          </p:cNvPr>
          <p:cNvSpPr/>
          <p:nvPr/>
        </p:nvSpPr>
        <p:spPr>
          <a:xfrm>
            <a:off x="8666316" y="5081539"/>
            <a:ext cx="1496595" cy="329300"/>
          </a:xfrm>
          <a:prstGeom prst="roundRect">
            <a:avLst>
              <a:gd name="adj" fmla="val 26269"/>
            </a:avLst>
          </a:prstGeom>
          <a:solidFill>
            <a:srgbClr val="E48312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rPr>
              <a:t>老师：</a:t>
            </a:r>
            <a:r>
              <a:rPr kumimoji="0" lang="en-US" altLang="zh-CN" sz="12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rPr>
              <a:t>xippt</a:t>
            </a: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38" name="矩形: 圆角 37">
            <a:extLst>
              <a:ext uri="{FF2B5EF4-FFF2-40B4-BE49-F238E27FC236}">
                <a16:creationId xmlns:a16="http://schemas.microsoft.com/office/drawing/2014/main" id="{AE5241D8-8A6E-4242-9F25-416CECF0EED2}"/>
              </a:ext>
            </a:extLst>
          </p:cNvPr>
          <p:cNvSpPr/>
          <p:nvPr/>
        </p:nvSpPr>
        <p:spPr>
          <a:xfrm>
            <a:off x="10507845" y="5086282"/>
            <a:ext cx="1274250" cy="329300"/>
          </a:xfrm>
          <a:prstGeom prst="roundRect">
            <a:avLst>
              <a:gd name="adj" fmla="val 26269"/>
            </a:avLst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+mn-ea"/>
                <a:sym typeface="+mn-lt"/>
              </a:rPr>
              <a:t>时间：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+mn-ea"/>
                <a:sym typeface="+mn-lt"/>
              </a:rPr>
              <a:t>2020.4</a:t>
            </a: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grpSp>
        <p:nvGrpSpPr>
          <p:cNvPr id="39" name="组合 38">
            <a:extLst>
              <a:ext uri="{FF2B5EF4-FFF2-40B4-BE49-F238E27FC236}">
                <a16:creationId xmlns:a16="http://schemas.microsoft.com/office/drawing/2014/main" id="{7BF6D8DA-5B38-4F37-BC25-028847587F3F}"/>
              </a:ext>
            </a:extLst>
          </p:cNvPr>
          <p:cNvGrpSpPr/>
          <p:nvPr/>
        </p:nvGrpSpPr>
        <p:grpSpPr>
          <a:xfrm>
            <a:off x="7493000" y="2242431"/>
            <a:ext cx="4289095" cy="1496001"/>
            <a:chOff x="3371182" y="2572631"/>
            <a:chExt cx="4289095" cy="1496001"/>
          </a:xfrm>
        </p:grpSpPr>
        <p:sp>
          <p:nvSpPr>
            <p:cNvPr id="40" name="矩形 39">
              <a:extLst>
                <a:ext uri="{FF2B5EF4-FFF2-40B4-BE49-F238E27FC236}">
                  <a16:creationId xmlns:a16="http://schemas.microsoft.com/office/drawing/2014/main" id="{0AE08B08-1241-46CB-834D-F68E6BECCF0F}"/>
                </a:ext>
              </a:extLst>
            </p:cNvPr>
            <p:cNvSpPr/>
            <p:nvPr/>
          </p:nvSpPr>
          <p:spPr bwMode="auto">
            <a:xfrm>
              <a:off x="3371182" y="2572631"/>
              <a:ext cx="4170305" cy="101566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dist" defTabSz="457200">
                <a:defRPr/>
              </a:pPr>
              <a:r>
                <a:rPr lang="en-US" altLang="zh-CN" sz="6000" b="1" kern="100" dirty="0">
                  <a:cs typeface="+mn-ea"/>
                  <a:sym typeface="+mn-lt"/>
                </a:rPr>
                <a:t>24.1.1 </a:t>
              </a:r>
              <a:r>
                <a:rPr lang="zh-CN" altLang="en-US" sz="6000" b="1" kern="100" dirty="0">
                  <a:cs typeface="+mn-ea"/>
                  <a:sym typeface="+mn-lt"/>
                </a:rPr>
                <a:t>圆</a:t>
              </a:r>
            </a:p>
          </p:txBody>
        </p:sp>
        <p:sp>
          <p:nvSpPr>
            <p:cNvPr id="41" name="矩形 40">
              <a:extLst>
                <a:ext uri="{FF2B5EF4-FFF2-40B4-BE49-F238E27FC236}">
                  <a16:creationId xmlns:a16="http://schemas.microsoft.com/office/drawing/2014/main" id="{78D50FA7-4D49-4D2E-963F-B270F8DB695C}"/>
                </a:ext>
              </a:extLst>
            </p:cNvPr>
            <p:cNvSpPr/>
            <p:nvPr/>
          </p:nvSpPr>
          <p:spPr>
            <a:xfrm>
              <a:off x="4187561" y="3730078"/>
              <a:ext cx="3472716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dist" defTabSz="457200"/>
              <a:r>
                <a:rPr lang="zh-CN" altLang="en-US" sz="1600" dirty="0">
                  <a:cs typeface="+mn-ea"/>
                  <a:sym typeface="+mn-lt"/>
                </a:rPr>
                <a:t>人教版 数学九年级上册</a:t>
              </a:r>
            </a:p>
          </p:txBody>
        </p:sp>
        <p:cxnSp>
          <p:nvCxnSpPr>
            <p:cNvPr id="42" name="直接连接符 41">
              <a:extLst>
                <a:ext uri="{FF2B5EF4-FFF2-40B4-BE49-F238E27FC236}">
                  <a16:creationId xmlns:a16="http://schemas.microsoft.com/office/drawing/2014/main" id="{FE32A0DC-B396-489C-8095-089BF957CFB7}"/>
                </a:ext>
              </a:extLst>
            </p:cNvPr>
            <p:cNvCxnSpPr>
              <a:cxnSpLocks/>
            </p:cNvCxnSpPr>
            <p:nvPr/>
          </p:nvCxnSpPr>
          <p:spPr>
            <a:xfrm>
              <a:off x="3371182" y="3577843"/>
              <a:ext cx="4170305" cy="0"/>
            </a:xfrm>
            <a:prstGeom prst="line">
              <a:avLst/>
            </a:prstGeom>
            <a:noFill/>
            <a:ln w="6350" cap="flat" cmpd="sng" algn="ctr">
              <a:solidFill>
                <a:schemeClr val="tx1"/>
              </a:solidFill>
              <a:prstDash val="solid"/>
              <a:miter lim="800000"/>
            </a:ln>
            <a:effectLst/>
          </p:spPr>
        </p:cxnSp>
      </p:grpSp>
      <p:sp>
        <p:nvSpPr>
          <p:cNvPr id="43" name="矩形 42">
            <a:extLst>
              <a:ext uri="{FF2B5EF4-FFF2-40B4-BE49-F238E27FC236}">
                <a16:creationId xmlns:a16="http://schemas.microsoft.com/office/drawing/2014/main" id="{89D34D3B-4433-4540-9BB0-B5FE20B09C4B}"/>
              </a:ext>
            </a:extLst>
          </p:cNvPr>
          <p:cNvSpPr/>
          <p:nvPr/>
        </p:nvSpPr>
        <p:spPr bwMode="auto">
          <a:xfrm>
            <a:off x="9167108" y="1863756"/>
            <a:ext cx="249619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defTabSz="457200">
              <a:defRPr/>
            </a:pPr>
            <a:r>
              <a:rPr lang="zh-CN" altLang="en-US" sz="2800" b="1" kern="100" dirty="0">
                <a:cs typeface="+mn-ea"/>
                <a:sym typeface="+mn-lt"/>
              </a:rPr>
              <a:t>第二十四章 圆</a:t>
            </a:r>
          </a:p>
        </p:txBody>
      </p:sp>
      <p:sp>
        <p:nvSpPr>
          <p:cNvPr id="44" name="文本框 43">
            <a:extLst>
              <a:ext uri="{FF2B5EF4-FFF2-40B4-BE49-F238E27FC236}">
                <a16:creationId xmlns:a16="http://schemas.microsoft.com/office/drawing/2014/main" id="{F7951C9A-1753-4C0D-869D-0702F21083C5}"/>
              </a:ext>
            </a:extLst>
          </p:cNvPr>
          <p:cNvSpPr txBox="1"/>
          <p:nvPr/>
        </p:nvSpPr>
        <p:spPr>
          <a:xfrm>
            <a:off x="6705225" y="3777382"/>
            <a:ext cx="4958080" cy="4833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US" altLang="zh-CN" sz="9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Please Enter Your Detailed Text Here, The Content Should Be Concise And Clear, Concise And Concise Do Not Need Too Much Text</a:t>
            </a:r>
            <a:endParaRPr lang="zh-CN" altLang="en-US" sz="20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590060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38" grpId="0" animBg="1"/>
      <p:bldP spid="43" grpId="0"/>
      <p:bldP spid="4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>
            <a:extLst>
              <a:ext uri="{FF2B5EF4-FFF2-40B4-BE49-F238E27FC236}">
                <a16:creationId xmlns:a16="http://schemas.microsoft.com/office/drawing/2014/main" id="{CE12E41D-9AF9-4C4C-B50B-4600DCB64F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2746" y="2949453"/>
            <a:ext cx="10608733" cy="5865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457189" indent="-457189" defTabSz="914377">
              <a:lnSpc>
                <a:spcPct val="150000"/>
              </a:lnSpc>
              <a:spcBef>
                <a:spcPct val="50000"/>
              </a:spcBef>
              <a:buFont typeface="Wingdings" panose="05000000000000000000" pitchFamily="2" charset="2"/>
              <a:buChar char="Ø"/>
            </a:pPr>
            <a:r>
              <a:rPr lang="zh-CN" altLang="en-US" sz="24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圆的任意一条直径的两个端点把圆分成两条弧，每一条弧都叫做</a:t>
            </a:r>
            <a:r>
              <a:rPr lang="zh-CN" altLang="en-US" sz="2400" b="1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半圆</a:t>
            </a:r>
            <a:r>
              <a:rPr lang="zh-CN" altLang="en-US" sz="24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．</a:t>
            </a:r>
          </a:p>
        </p:txBody>
      </p:sp>
      <p:sp>
        <p:nvSpPr>
          <p:cNvPr id="7" name="椭圆 6">
            <a:extLst>
              <a:ext uri="{FF2B5EF4-FFF2-40B4-BE49-F238E27FC236}">
                <a16:creationId xmlns:a16="http://schemas.microsoft.com/office/drawing/2014/main" id="{BC6A3E14-67C8-4B73-A821-F4EC42E5B2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25581" y="3827965"/>
            <a:ext cx="2305049" cy="2305049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defTabSz="914377"/>
            <a:r>
              <a:rPr lang="en-US" altLang="zh-CN" sz="5333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·</a:t>
            </a:r>
          </a:p>
        </p:txBody>
      </p:sp>
      <p:sp>
        <p:nvSpPr>
          <p:cNvPr id="8" name="直接连接符 7">
            <a:extLst>
              <a:ext uri="{FF2B5EF4-FFF2-40B4-BE49-F238E27FC236}">
                <a16:creationId xmlns:a16="http://schemas.microsoft.com/office/drawing/2014/main" id="{1F271825-7BC6-42D3-B1C0-519FFF02A833}"/>
              </a:ext>
            </a:extLst>
          </p:cNvPr>
          <p:cNvSpPr>
            <a:spLocks noChangeShapeType="1"/>
          </p:cNvSpPr>
          <p:nvPr/>
        </p:nvSpPr>
        <p:spPr bwMode="auto">
          <a:xfrm rot="18900000">
            <a:off x="7325581" y="5000596"/>
            <a:ext cx="2305049" cy="0"/>
          </a:xfrm>
          <a:prstGeom prst="line">
            <a:avLst/>
          </a:prstGeom>
          <a:noFill/>
          <a:ln w="28575">
            <a:solidFill>
              <a:srgbClr val="CC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377"/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70A57D91-C7A9-460E-9050-F09CBDC595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98681" y="4501063"/>
            <a:ext cx="6731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377">
              <a:spcBef>
                <a:spcPct val="50000"/>
              </a:spcBef>
            </a:pPr>
            <a:r>
              <a:rPr lang="en-US" altLang="zh-CN" b="1" i="1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O</a:t>
            </a:r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5B0959E6-CF03-408F-B8D5-B121476BE4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35081" y="5940397"/>
            <a:ext cx="6731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377">
              <a:spcBef>
                <a:spcPct val="50000"/>
              </a:spcBef>
            </a:pPr>
            <a:r>
              <a:rPr lang="en-US" altLang="zh-CN" b="1" i="1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A</a:t>
            </a:r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9E5F73D8-45DD-4641-9DE3-7E07A2DAEC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38014" y="3732714"/>
            <a:ext cx="6731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377">
              <a:spcBef>
                <a:spcPct val="50000"/>
              </a:spcBef>
            </a:pPr>
            <a:r>
              <a:rPr lang="en-US" altLang="zh-CN" b="1" i="1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B</a:t>
            </a:r>
          </a:p>
        </p:txBody>
      </p:sp>
      <p:sp>
        <p:nvSpPr>
          <p:cNvPr id="12" name="m16Arc 211">
            <a:extLst>
              <a:ext uri="{FF2B5EF4-FFF2-40B4-BE49-F238E27FC236}">
                <a16:creationId xmlns:a16="http://schemas.microsoft.com/office/drawing/2014/main" id="{6694E5D9-A0AD-4F61-A4ED-47CFA1D5BCDF}"/>
              </a:ext>
            </a:extLst>
          </p:cNvPr>
          <p:cNvSpPr>
            <a:spLocks noChangeArrowheads="1"/>
          </p:cNvSpPr>
          <p:nvPr/>
        </p:nvSpPr>
        <p:spPr bwMode="auto">
          <a:xfrm rot="18963003">
            <a:off x="6923414" y="3974014"/>
            <a:ext cx="2315633" cy="1191684"/>
          </a:xfrm>
          <a:custGeom>
            <a:avLst/>
            <a:gdLst>
              <a:gd name="T0" fmla="*/ 0 w 43199"/>
              <a:gd name="T1" fmla="*/ 21424 h 21600"/>
              <a:gd name="T2" fmla="*/ 21599 w 43199"/>
              <a:gd name="T3" fmla="*/ 0 h 21600"/>
              <a:gd name="T4" fmla="*/ 43199 w 43199"/>
              <a:gd name="T5" fmla="*/ 21600 h 21600"/>
              <a:gd name="T6" fmla="*/ 0 w 43199"/>
              <a:gd name="T7" fmla="*/ 21424 h 21600"/>
              <a:gd name="T8" fmla="*/ 21599 w 43199"/>
              <a:gd name="T9" fmla="*/ 0 h 21600"/>
              <a:gd name="T10" fmla="*/ 43199 w 43199"/>
              <a:gd name="T11" fmla="*/ 21600 h 21600"/>
              <a:gd name="T12" fmla="*/ 21599 w 43199"/>
              <a:gd name="T13" fmla="*/ 21600 h 21600"/>
              <a:gd name="T14" fmla="*/ 0 w 43199"/>
              <a:gd name="T15" fmla="*/ 21424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3199" h="21600" fill="none">
                <a:moveTo>
                  <a:pt x="0" y="21424"/>
                </a:moveTo>
                <a:cubicBezTo>
                  <a:pt x="95" y="9575"/>
                  <a:pt x="9729" y="0"/>
                  <a:pt x="21599" y="0"/>
                </a:cubicBezTo>
                <a:cubicBezTo>
                  <a:pt x="33528" y="0"/>
                  <a:pt x="43199" y="9671"/>
                  <a:pt x="43199" y="21600"/>
                </a:cubicBezTo>
              </a:path>
              <a:path w="43199" h="21600" stroke="0">
                <a:moveTo>
                  <a:pt x="0" y="21424"/>
                </a:moveTo>
                <a:cubicBezTo>
                  <a:pt x="95" y="9575"/>
                  <a:pt x="9729" y="0"/>
                  <a:pt x="21599" y="0"/>
                </a:cubicBezTo>
                <a:cubicBezTo>
                  <a:pt x="33528" y="0"/>
                  <a:pt x="43199" y="9671"/>
                  <a:pt x="43199" y="21600"/>
                </a:cubicBezTo>
                <a:lnTo>
                  <a:pt x="21599" y="21600"/>
                </a:lnTo>
                <a:lnTo>
                  <a:pt x="0" y="21424"/>
                </a:lnTo>
                <a:close/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377"/>
            <a:endParaRPr lang="zh-CN" altLang="en-US">
              <a:solidFill>
                <a:prstClr val="black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3" name="椭圆 12">
            <a:extLst>
              <a:ext uri="{FF2B5EF4-FFF2-40B4-BE49-F238E27FC236}">
                <a16:creationId xmlns:a16="http://schemas.microsoft.com/office/drawing/2014/main" id="{B69623C3-8C8D-422E-9CCF-E867E408EA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22014" y="4943446"/>
            <a:ext cx="95249" cy="95251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377"/>
            <a:endParaRPr lang="zh-CN" altLang="en-US">
              <a:solidFill>
                <a:prstClr val="black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grpSp>
        <p:nvGrpSpPr>
          <p:cNvPr id="28" name="组合 27">
            <a:extLst>
              <a:ext uri="{FF2B5EF4-FFF2-40B4-BE49-F238E27FC236}">
                <a16:creationId xmlns:a16="http://schemas.microsoft.com/office/drawing/2014/main" id="{77D76608-8925-4009-8FBB-9301970CD337}"/>
              </a:ext>
            </a:extLst>
          </p:cNvPr>
          <p:cNvGrpSpPr/>
          <p:nvPr/>
        </p:nvGrpSpPr>
        <p:grpSpPr>
          <a:xfrm>
            <a:off x="982746" y="982464"/>
            <a:ext cx="11040533" cy="1515332"/>
            <a:chOff x="737059" y="736848"/>
            <a:chExt cx="8280400" cy="1136500"/>
          </a:xfrm>
        </p:grpSpPr>
        <p:sp>
          <p:nvSpPr>
            <p:cNvPr id="5" name="矩形 4">
              <a:extLst>
                <a:ext uri="{FF2B5EF4-FFF2-40B4-BE49-F238E27FC236}">
                  <a16:creationId xmlns:a16="http://schemas.microsoft.com/office/drawing/2014/main" id="{1EB61ED0-657F-4840-A61D-CF1609EDA7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7059" y="1017969"/>
              <a:ext cx="8280400" cy="8553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457189" indent="-457189" defTabSz="914377">
                <a:lnSpc>
                  <a:spcPct val="150000"/>
                </a:lnSpc>
                <a:spcBef>
                  <a:spcPct val="50000"/>
                </a:spcBef>
                <a:buFont typeface="Wingdings" panose="05000000000000000000" pitchFamily="2" charset="2"/>
                <a:buChar char="Ø"/>
              </a:pPr>
              <a:r>
                <a:rPr lang="zh-CN" altLang="en-US" sz="2400" b="1" dirty="0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圆上任意两点间的部分叫做</a:t>
              </a:r>
              <a:r>
                <a:rPr lang="zh-CN" altLang="en-US" sz="2400" b="1" dirty="0">
                  <a:solidFill>
                    <a:srgbClr val="FF0000"/>
                  </a:solidFill>
                  <a:latin typeface="+mn-lt"/>
                  <a:ea typeface="+mn-ea"/>
                  <a:cs typeface="+mn-ea"/>
                  <a:sym typeface="+mn-lt"/>
                </a:rPr>
                <a:t>圆弧</a:t>
              </a:r>
              <a:r>
                <a:rPr lang="zh-CN" altLang="en-US" sz="2400" b="1" dirty="0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，简称</a:t>
              </a:r>
              <a:r>
                <a:rPr lang="zh-CN" altLang="en-US" sz="2400" b="1" dirty="0">
                  <a:solidFill>
                    <a:srgbClr val="FF0000"/>
                  </a:solidFill>
                  <a:latin typeface="+mn-lt"/>
                  <a:ea typeface="+mn-ea"/>
                  <a:cs typeface="+mn-ea"/>
                  <a:sym typeface="+mn-lt"/>
                </a:rPr>
                <a:t>弧</a:t>
              </a:r>
              <a:r>
                <a:rPr lang="zh-CN" altLang="en-US" sz="2400" b="1" dirty="0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．以</a:t>
              </a:r>
              <a:r>
                <a:rPr lang="en-US" altLang="zh-CN" sz="2400" b="1" dirty="0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A</a:t>
              </a:r>
              <a:r>
                <a:rPr lang="zh-CN" altLang="en-US" sz="2400" b="1" dirty="0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、</a:t>
              </a:r>
              <a:r>
                <a:rPr lang="en-US" altLang="zh-CN" sz="2400" b="1" dirty="0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B</a:t>
              </a:r>
              <a:r>
                <a:rPr lang="zh-CN" altLang="en-US" sz="2400" b="1" dirty="0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为端点的弧记作           ，读作</a:t>
              </a:r>
              <a:r>
                <a:rPr lang="zh-CN" altLang="en-US" sz="2400" b="1" dirty="0">
                  <a:solidFill>
                    <a:srgbClr val="FF0000"/>
                  </a:solidFill>
                  <a:latin typeface="+mn-lt"/>
                  <a:ea typeface="+mn-ea"/>
                  <a:cs typeface="+mn-ea"/>
                  <a:sym typeface="+mn-lt"/>
                </a:rPr>
                <a:t>“圆弧</a:t>
              </a:r>
              <a:r>
                <a:rPr lang="en-US" altLang="zh-CN" sz="2400" b="1" dirty="0">
                  <a:solidFill>
                    <a:srgbClr val="FF0000"/>
                  </a:solidFill>
                  <a:latin typeface="+mn-lt"/>
                  <a:ea typeface="+mn-ea"/>
                  <a:cs typeface="+mn-ea"/>
                  <a:sym typeface="+mn-lt"/>
                </a:rPr>
                <a:t>AB”</a:t>
              </a:r>
              <a:r>
                <a:rPr lang="zh-CN" altLang="en-US" sz="2400" b="1" dirty="0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或</a:t>
              </a:r>
              <a:r>
                <a:rPr lang="zh-CN" altLang="en-US" sz="2400" b="1" dirty="0">
                  <a:solidFill>
                    <a:srgbClr val="FF0000"/>
                  </a:solidFill>
                  <a:latin typeface="+mn-lt"/>
                  <a:ea typeface="+mn-ea"/>
                  <a:cs typeface="+mn-ea"/>
                  <a:sym typeface="+mn-lt"/>
                </a:rPr>
                <a:t>“弧</a:t>
              </a:r>
              <a:r>
                <a:rPr lang="en-US" altLang="zh-CN" sz="2400" b="1" dirty="0">
                  <a:solidFill>
                    <a:srgbClr val="FF0000"/>
                  </a:solidFill>
                  <a:latin typeface="+mn-lt"/>
                  <a:ea typeface="+mn-ea"/>
                  <a:cs typeface="+mn-ea"/>
                  <a:sym typeface="+mn-lt"/>
                </a:rPr>
                <a:t>AB”</a:t>
              </a:r>
              <a:r>
                <a:rPr lang="zh-CN" altLang="en-US" sz="2400" b="1" dirty="0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．</a:t>
              </a:r>
            </a:p>
          </p:txBody>
        </p:sp>
        <p:grpSp>
          <p:nvGrpSpPr>
            <p:cNvPr id="14" name="组合 16415">
              <a:extLst>
                <a:ext uri="{FF2B5EF4-FFF2-40B4-BE49-F238E27FC236}">
                  <a16:creationId xmlns:a16="http://schemas.microsoft.com/office/drawing/2014/main" id="{9A8928CE-EFEF-4292-BED4-048267B2DD1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8020051" y="736848"/>
              <a:ext cx="762000" cy="958851"/>
              <a:chOff x="5797" y="1065"/>
              <a:chExt cx="480" cy="604"/>
            </a:xfrm>
          </p:grpSpPr>
          <p:sp>
            <p:nvSpPr>
              <p:cNvPr id="15" name="文本框 16411">
                <a:extLst>
                  <a:ext uri="{FF2B5EF4-FFF2-40B4-BE49-F238E27FC236}">
                    <a16:creationId xmlns:a16="http://schemas.microsoft.com/office/drawing/2014/main" id="{A89B4110-6CBB-4C62-A00C-A679C5EF878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842" y="1065"/>
                <a:ext cx="336" cy="3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defTabSz="914377">
                  <a:spcBef>
                    <a:spcPct val="50000"/>
                  </a:spcBef>
                </a:pPr>
                <a:r>
                  <a:rPr lang="en-US" altLang="zh-CN" sz="4267" b="1" dirty="0">
                    <a:solidFill>
                      <a:srgbClr val="3333FF"/>
                    </a:solidFill>
                    <a:latin typeface="+mn-lt"/>
                    <a:ea typeface="+mn-ea"/>
                    <a:cs typeface="+mn-ea"/>
                    <a:sym typeface="+mn-lt"/>
                  </a:rPr>
                  <a:t>⌒</a:t>
                </a:r>
              </a:p>
            </p:txBody>
          </p:sp>
          <p:sp>
            <p:nvSpPr>
              <p:cNvPr id="16" name="文本框 16412">
                <a:extLst>
                  <a:ext uri="{FF2B5EF4-FFF2-40B4-BE49-F238E27FC236}">
                    <a16:creationId xmlns:a16="http://schemas.microsoft.com/office/drawing/2014/main" id="{BA08220E-E5A8-4877-9DB8-DD1D359335E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797" y="1315"/>
                <a:ext cx="480" cy="3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defTabSz="914377">
                  <a:spcBef>
                    <a:spcPct val="50000"/>
                  </a:spcBef>
                </a:pPr>
                <a:r>
                  <a:rPr lang="en-US" altLang="zh-CN" sz="4267" b="1" dirty="0">
                    <a:solidFill>
                      <a:srgbClr val="3333FF"/>
                    </a:solidFill>
                    <a:latin typeface="+mn-lt"/>
                    <a:ea typeface="+mn-ea"/>
                    <a:cs typeface="+mn-ea"/>
                    <a:sym typeface="+mn-lt"/>
                  </a:rPr>
                  <a:t>AB</a:t>
                </a:r>
              </a:p>
            </p:txBody>
          </p:sp>
        </p:grpSp>
      </p:grpSp>
      <p:sp>
        <p:nvSpPr>
          <p:cNvPr id="17" name="椭圆 16">
            <a:extLst>
              <a:ext uri="{FF2B5EF4-FFF2-40B4-BE49-F238E27FC236}">
                <a16:creationId xmlns:a16="http://schemas.microsoft.com/office/drawing/2014/main" id="{CED70E58-4F0B-47E8-A42B-8C03018B94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46992" y="3898118"/>
            <a:ext cx="2305049" cy="2305049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defTabSz="914377"/>
            <a:r>
              <a:rPr lang="en-US" altLang="zh-CN" sz="5333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·</a:t>
            </a:r>
          </a:p>
        </p:txBody>
      </p:sp>
      <p:sp>
        <p:nvSpPr>
          <p:cNvPr id="18" name="文本框 17">
            <a:extLst>
              <a:ext uri="{FF2B5EF4-FFF2-40B4-BE49-F238E27FC236}">
                <a16:creationId xmlns:a16="http://schemas.microsoft.com/office/drawing/2014/main" id="{1F5EA256-D214-46C3-BC71-DAB94D6529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54674" y="5627434"/>
            <a:ext cx="48048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377">
              <a:spcBef>
                <a:spcPct val="50000"/>
              </a:spcBef>
            </a:pPr>
            <a:r>
              <a:rPr lang="en-US" altLang="zh-CN" b="1" i="1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B</a:t>
            </a:r>
          </a:p>
        </p:txBody>
      </p:sp>
      <p:sp>
        <p:nvSpPr>
          <p:cNvPr id="19" name="文本框 18">
            <a:extLst>
              <a:ext uri="{FF2B5EF4-FFF2-40B4-BE49-F238E27FC236}">
                <a16:creationId xmlns:a16="http://schemas.microsoft.com/office/drawing/2014/main" id="{8371DBC6-49FA-4E28-BEC8-A6715A13BC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20091" y="4571216"/>
            <a:ext cx="6731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377">
              <a:spcBef>
                <a:spcPct val="50000"/>
              </a:spcBef>
            </a:pPr>
            <a:r>
              <a:rPr lang="en-US" altLang="zh-CN" b="1" i="1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O</a:t>
            </a:r>
          </a:p>
        </p:txBody>
      </p:sp>
      <p:sp>
        <p:nvSpPr>
          <p:cNvPr id="20" name="文本框 19">
            <a:extLst>
              <a:ext uri="{FF2B5EF4-FFF2-40B4-BE49-F238E27FC236}">
                <a16:creationId xmlns:a16="http://schemas.microsoft.com/office/drawing/2014/main" id="{E675C8A0-B5EB-4C25-8DF1-80E4A42890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37441" y="5826400"/>
            <a:ext cx="6731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377">
              <a:spcBef>
                <a:spcPct val="50000"/>
              </a:spcBef>
            </a:pPr>
            <a:r>
              <a:rPr lang="en-US" altLang="zh-CN" b="1" i="1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A</a:t>
            </a:r>
          </a:p>
        </p:txBody>
      </p:sp>
      <p:sp>
        <p:nvSpPr>
          <p:cNvPr id="21" name="椭圆 20">
            <a:extLst>
              <a:ext uri="{FF2B5EF4-FFF2-40B4-BE49-F238E27FC236}">
                <a16:creationId xmlns:a16="http://schemas.microsoft.com/office/drawing/2014/main" id="{184EA2A6-713A-4982-B528-CB0C5B531F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43425" y="5013598"/>
            <a:ext cx="95249" cy="95251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377"/>
            <a:endParaRPr lang="zh-CN" altLang="en-US">
              <a:solidFill>
                <a:prstClr val="black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22" name="m16Arc 211">
            <a:extLst>
              <a:ext uri="{FF2B5EF4-FFF2-40B4-BE49-F238E27FC236}">
                <a16:creationId xmlns:a16="http://schemas.microsoft.com/office/drawing/2014/main" id="{F4F199D0-00F4-46A2-B5CB-E4A371DB4C08}"/>
              </a:ext>
            </a:extLst>
          </p:cNvPr>
          <p:cNvSpPr>
            <a:spLocks noChangeArrowheads="1"/>
          </p:cNvSpPr>
          <p:nvPr/>
        </p:nvSpPr>
        <p:spPr bwMode="auto">
          <a:xfrm rot="10498586">
            <a:off x="4213172" y="5043232"/>
            <a:ext cx="1744133" cy="1168400"/>
          </a:xfrm>
          <a:custGeom>
            <a:avLst/>
            <a:gdLst>
              <a:gd name="T0" fmla="*/ 0 w 32734"/>
              <a:gd name="T1" fmla="*/ 8095 h 21600"/>
              <a:gd name="T2" fmla="*/ 16858 w 32734"/>
              <a:gd name="T3" fmla="*/ 0 h 21600"/>
              <a:gd name="T4" fmla="*/ 32733 w 32734"/>
              <a:gd name="T5" fmla="*/ 6953 h 21600"/>
              <a:gd name="T6" fmla="*/ 0 w 32734"/>
              <a:gd name="T7" fmla="*/ 8095 h 21600"/>
              <a:gd name="T8" fmla="*/ 16858 w 32734"/>
              <a:gd name="T9" fmla="*/ 0 h 21600"/>
              <a:gd name="T10" fmla="*/ 32733 w 32734"/>
              <a:gd name="T11" fmla="*/ 6953 h 21600"/>
              <a:gd name="T12" fmla="*/ 16858 w 32734"/>
              <a:gd name="T13" fmla="*/ 21600 h 21600"/>
              <a:gd name="T14" fmla="*/ 0 w 32734"/>
              <a:gd name="T15" fmla="*/ 8095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2734" h="21600" fill="none">
                <a:moveTo>
                  <a:pt x="0" y="8095"/>
                </a:moveTo>
                <a:cubicBezTo>
                  <a:pt x="3958" y="3160"/>
                  <a:pt x="10039" y="0"/>
                  <a:pt x="16858" y="0"/>
                </a:cubicBezTo>
                <a:cubicBezTo>
                  <a:pt x="23135" y="0"/>
                  <a:pt x="28787" y="2678"/>
                  <a:pt x="32733" y="6953"/>
                </a:cubicBezTo>
              </a:path>
              <a:path w="32734" h="21600" stroke="0">
                <a:moveTo>
                  <a:pt x="0" y="8095"/>
                </a:moveTo>
                <a:cubicBezTo>
                  <a:pt x="3958" y="3160"/>
                  <a:pt x="10039" y="0"/>
                  <a:pt x="16858" y="0"/>
                </a:cubicBezTo>
                <a:cubicBezTo>
                  <a:pt x="23135" y="0"/>
                  <a:pt x="28787" y="2678"/>
                  <a:pt x="32733" y="6953"/>
                </a:cubicBezTo>
                <a:lnTo>
                  <a:pt x="16858" y="21600"/>
                </a:lnTo>
                <a:lnTo>
                  <a:pt x="0" y="8095"/>
                </a:lnTo>
                <a:close/>
              </a:path>
            </a:pathLst>
          </a:custGeom>
          <a:noFill/>
          <a:ln w="41275">
            <a:solidFill>
              <a:srgbClr val="CC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377"/>
            <a:endParaRPr lang="zh-CN" altLang="en-US">
              <a:solidFill>
                <a:prstClr val="black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23" name="椭圆 22">
            <a:extLst>
              <a:ext uri="{FF2B5EF4-FFF2-40B4-BE49-F238E27FC236}">
                <a16:creationId xmlns:a16="http://schemas.microsoft.com/office/drawing/2014/main" id="{680316E1-09AD-4F11-A556-FE9E93AE13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21325" y="5654951"/>
            <a:ext cx="95249" cy="95249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377"/>
            <a:endParaRPr lang="zh-CN" altLang="en-US">
              <a:solidFill>
                <a:prstClr val="black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24" name="椭圆 23">
            <a:extLst>
              <a:ext uri="{FF2B5EF4-FFF2-40B4-BE49-F238E27FC236}">
                <a16:creationId xmlns:a16="http://schemas.microsoft.com/office/drawing/2014/main" id="{29062C27-D9B1-4AA8-866D-C9AE95A68B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72958" y="5847565"/>
            <a:ext cx="95249" cy="95251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377"/>
            <a:endParaRPr lang="zh-CN" altLang="en-US">
              <a:solidFill>
                <a:prstClr val="black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25" name="椭圆 24">
            <a:extLst>
              <a:ext uri="{FF2B5EF4-FFF2-40B4-BE49-F238E27FC236}">
                <a16:creationId xmlns:a16="http://schemas.microsoft.com/office/drawing/2014/main" id="{F343A692-C2A9-4B08-BB14-AB2E131BEE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15561" y="5758365"/>
            <a:ext cx="95251" cy="95249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377"/>
            <a:endParaRPr lang="zh-CN" altLang="en-US">
              <a:solidFill>
                <a:prstClr val="black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26" name="椭圆 25">
            <a:extLst>
              <a:ext uri="{FF2B5EF4-FFF2-40B4-BE49-F238E27FC236}">
                <a16:creationId xmlns:a16="http://schemas.microsoft.com/office/drawing/2014/main" id="{634E460E-C260-4AAA-95A4-C6149272FB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66561" y="4145465"/>
            <a:ext cx="95251" cy="95249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377"/>
            <a:endParaRPr lang="zh-CN" altLang="en-US">
              <a:solidFill>
                <a:prstClr val="black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27" name="m16Arc 211">
            <a:extLst>
              <a:ext uri="{FF2B5EF4-FFF2-40B4-BE49-F238E27FC236}">
                <a16:creationId xmlns:a16="http://schemas.microsoft.com/office/drawing/2014/main" id="{8E6E9755-7FB6-4AFD-9DB6-8CFF1ED6F69D}"/>
              </a:ext>
            </a:extLst>
          </p:cNvPr>
          <p:cNvSpPr>
            <a:spLocks noChangeArrowheads="1"/>
          </p:cNvSpPr>
          <p:nvPr/>
        </p:nvSpPr>
        <p:spPr bwMode="auto">
          <a:xfrm rot="8163003">
            <a:off x="7738330" y="4797396"/>
            <a:ext cx="2315633" cy="1191683"/>
          </a:xfrm>
          <a:custGeom>
            <a:avLst/>
            <a:gdLst>
              <a:gd name="T0" fmla="*/ 0 w 43199"/>
              <a:gd name="T1" fmla="*/ 21424 h 21600"/>
              <a:gd name="T2" fmla="*/ 21599 w 43199"/>
              <a:gd name="T3" fmla="*/ 0 h 21600"/>
              <a:gd name="T4" fmla="*/ 43199 w 43199"/>
              <a:gd name="T5" fmla="*/ 21600 h 21600"/>
              <a:gd name="T6" fmla="*/ 0 w 43199"/>
              <a:gd name="T7" fmla="*/ 21424 h 21600"/>
              <a:gd name="T8" fmla="*/ 21599 w 43199"/>
              <a:gd name="T9" fmla="*/ 0 h 21600"/>
              <a:gd name="T10" fmla="*/ 43199 w 43199"/>
              <a:gd name="T11" fmla="*/ 21600 h 21600"/>
              <a:gd name="T12" fmla="*/ 21599 w 43199"/>
              <a:gd name="T13" fmla="*/ 21600 h 21600"/>
              <a:gd name="T14" fmla="*/ 0 w 43199"/>
              <a:gd name="T15" fmla="*/ 21424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3199" h="21600" fill="none">
                <a:moveTo>
                  <a:pt x="0" y="21424"/>
                </a:moveTo>
                <a:cubicBezTo>
                  <a:pt x="95" y="9575"/>
                  <a:pt x="9729" y="0"/>
                  <a:pt x="21599" y="0"/>
                </a:cubicBezTo>
                <a:cubicBezTo>
                  <a:pt x="33528" y="0"/>
                  <a:pt x="43199" y="9671"/>
                  <a:pt x="43199" y="21600"/>
                </a:cubicBezTo>
              </a:path>
              <a:path w="43199" h="21600" stroke="0">
                <a:moveTo>
                  <a:pt x="0" y="21424"/>
                </a:moveTo>
                <a:cubicBezTo>
                  <a:pt x="95" y="9575"/>
                  <a:pt x="9729" y="0"/>
                  <a:pt x="21599" y="0"/>
                </a:cubicBezTo>
                <a:cubicBezTo>
                  <a:pt x="33528" y="0"/>
                  <a:pt x="43199" y="9671"/>
                  <a:pt x="43199" y="21600"/>
                </a:cubicBezTo>
                <a:lnTo>
                  <a:pt x="21599" y="21600"/>
                </a:lnTo>
                <a:lnTo>
                  <a:pt x="0" y="21424"/>
                </a:lnTo>
                <a:close/>
              </a:path>
            </a:pathLst>
          </a:custGeom>
          <a:noFill/>
          <a:ln w="41275">
            <a:solidFill>
              <a:srgbClr val="CC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377"/>
            <a:endParaRPr lang="zh-CN" altLang="en-US">
              <a:solidFill>
                <a:prstClr val="black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29" name="TextBox 6">
            <a:extLst>
              <a:ext uri="{FF2B5EF4-FFF2-40B4-BE49-F238E27FC236}">
                <a16:creationId xmlns:a16="http://schemas.microsoft.com/office/drawing/2014/main" id="{E9A5ED10-D48B-4E70-8A8B-5AAA9D654D14}"/>
              </a:ext>
            </a:extLst>
          </p:cNvPr>
          <p:cNvSpPr txBox="1"/>
          <p:nvPr/>
        </p:nvSpPr>
        <p:spPr>
          <a:xfrm>
            <a:off x="1120844" y="502151"/>
            <a:ext cx="4975155" cy="707886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zh-CN" altLang="en-US" sz="4000" dirty="0">
                <a:ln w="6350">
                  <a:noFill/>
                </a:ln>
                <a:solidFill>
                  <a:srgbClr val="E48312"/>
                </a:solidFill>
                <a:cs typeface="+mn-ea"/>
                <a:sym typeface="+mn-lt"/>
              </a:rPr>
              <a:t>与圆有关的概念（弧）</a:t>
            </a:r>
          </a:p>
        </p:txBody>
      </p:sp>
    </p:spTree>
    <p:extLst>
      <p:ext uri="{BB962C8B-B14F-4D97-AF65-F5344CB8AC3E}">
        <p14:creationId xmlns:p14="http://schemas.microsoft.com/office/powerpoint/2010/main" val="1472238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  <p:bldP spid="8" grpId="0" animBg="1"/>
      <p:bldP spid="9" grpId="0"/>
      <p:bldP spid="10" grpId="0"/>
      <p:bldP spid="11" grpId="0"/>
      <p:bldP spid="12" grpId="0" animBg="1"/>
      <p:bldP spid="13" grpId="0" animBg="1"/>
      <p:bldP spid="17" grpId="0" animBg="1"/>
      <p:bldP spid="18" grpId="0"/>
      <p:bldP spid="19" grpId="0"/>
      <p:bldP spid="20" grpId="0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组合 19">
            <a:extLst>
              <a:ext uri="{FF2B5EF4-FFF2-40B4-BE49-F238E27FC236}">
                <a16:creationId xmlns:a16="http://schemas.microsoft.com/office/drawing/2014/main" id="{4AC3468B-1C52-4042-BB72-79C76BA1B7AF}"/>
              </a:ext>
            </a:extLst>
          </p:cNvPr>
          <p:cNvGrpSpPr/>
          <p:nvPr/>
        </p:nvGrpSpPr>
        <p:grpSpPr>
          <a:xfrm>
            <a:off x="914565" y="1304903"/>
            <a:ext cx="6354625" cy="823384"/>
            <a:chOff x="1158796" y="1376414"/>
            <a:chExt cx="4765969" cy="617538"/>
          </a:xfrm>
        </p:grpSpPr>
        <p:sp>
          <p:nvSpPr>
            <p:cNvPr id="13" name="矩形 12">
              <a:extLst>
                <a:ext uri="{FF2B5EF4-FFF2-40B4-BE49-F238E27FC236}">
                  <a16:creationId xmlns:a16="http://schemas.microsoft.com/office/drawing/2014/main" id="{1FE25885-12E8-4246-8900-66A3C7C2C5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8796" y="1575793"/>
              <a:ext cx="4765969" cy="346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defTabSz="914377"/>
              <a:r>
                <a:rPr lang="en-US" altLang="zh-CN" sz="2400" b="1" dirty="0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  </a:t>
              </a:r>
              <a:r>
                <a:rPr lang="zh-CN" altLang="en-US" sz="2400" b="1" dirty="0">
                  <a:solidFill>
                    <a:srgbClr val="FF0000"/>
                  </a:solidFill>
                  <a:latin typeface="+mn-lt"/>
                  <a:ea typeface="+mn-ea"/>
                  <a:cs typeface="+mn-ea"/>
                  <a:sym typeface="+mn-lt"/>
                </a:rPr>
                <a:t>小于半圆</a:t>
              </a:r>
              <a:r>
                <a:rPr lang="zh-CN" altLang="en-US" sz="2400" b="1" dirty="0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的弧（如图中的　　）叫做</a:t>
              </a:r>
              <a:r>
                <a:rPr lang="zh-CN" altLang="en-US" sz="2400" b="1" dirty="0">
                  <a:solidFill>
                    <a:srgbClr val="FF0000"/>
                  </a:solidFill>
                  <a:latin typeface="+mn-lt"/>
                  <a:ea typeface="+mn-ea"/>
                  <a:cs typeface="+mn-ea"/>
                  <a:sym typeface="+mn-lt"/>
                </a:rPr>
                <a:t>劣弧；</a:t>
              </a:r>
            </a:p>
          </p:txBody>
        </p:sp>
        <p:grpSp>
          <p:nvGrpSpPr>
            <p:cNvPr id="14" name="组合 115725">
              <a:extLst>
                <a:ext uri="{FF2B5EF4-FFF2-40B4-BE49-F238E27FC236}">
                  <a16:creationId xmlns:a16="http://schemas.microsoft.com/office/drawing/2014/main" id="{FAA0449F-9EE0-4A4F-91E2-3FE9D981C87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919947" y="1376414"/>
              <a:ext cx="458788" cy="617538"/>
              <a:chOff x="2691" y="855"/>
              <a:chExt cx="289" cy="389"/>
            </a:xfrm>
          </p:grpSpPr>
          <p:sp>
            <p:nvSpPr>
              <p:cNvPr id="15" name="矩形 115726">
                <a:extLst>
                  <a:ext uri="{FF2B5EF4-FFF2-40B4-BE49-F238E27FC236}">
                    <a16:creationId xmlns:a16="http://schemas.microsoft.com/office/drawing/2014/main" id="{E77262AE-5143-4290-B2EC-9D5C54CB7E3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19" y="855"/>
                <a:ext cx="233" cy="2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defTabSz="914377"/>
                <a:r>
                  <a:rPr lang="en-US" altLang="zh-CN" sz="2400" b="1" dirty="0">
                    <a:solidFill>
                      <a:srgbClr val="0000FF"/>
                    </a:solidFill>
                    <a:latin typeface="+mn-lt"/>
                    <a:ea typeface="+mn-ea"/>
                    <a:cs typeface="+mn-ea"/>
                    <a:sym typeface="+mn-lt"/>
                  </a:rPr>
                  <a:t>⌒</a:t>
                </a:r>
              </a:p>
            </p:txBody>
          </p:sp>
          <p:sp>
            <p:nvSpPr>
              <p:cNvPr id="16" name="文本框 115727">
                <a:extLst>
                  <a:ext uri="{FF2B5EF4-FFF2-40B4-BE49-F238E27FC236}">
                    <a16:creationId xmlns:a16="http://schemas.microsoft.com/office/drawing/2014/main" id="{4EA2027D-A71E-4FA2-A904-2DAA2A96748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691" y="1026"/>
                <a:ext cx="289" cy="2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defTabSz="914377"/>
                <a:r>
                  <a:rPr lang="en-US" altLang="zh-CN" sz="2400" dirty="0">
                    <a:solidFill>
                      <a:srgbClr val="0000FF"/>
                    </a:solidFill>
                    <a:latin typeface="+mn-lt"/>
                    <a:ea typeface="+mn-ea"/>
                    <a:cs typeface="+mn-ea"/>
                    <a:sym typeface="+mn-lt"/>
                  </a:rPr>
                  <a:t>AC</a:t>
                </a:r>
              </a:p>
            </p:txBody>
          </p:sp>
        </p:grpSp>
      </p:grpSp>
      <p:sp>
        <p:nvSpPr>
          <p:cNvPr id="17" name="矩形 16">
            <a:extLst>
              <a:ext uri="{FF2B5EF4-FFF2-40B4-BE49-F238E27FC236}">
                <a16:creationId xmlns:a16="http://schemas.microsoft.com/office/drawing/2014/main" id="{57AF6452-7F7B-4D29-A803-40D08BDA7F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9909" y="2184368"/>
            <a:ext cx="1118209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377">
              <a:spcBef>
                <a:spcPct val="50000"/>
              </a:spcBef>
            </a:pPr>
            <a:r>
              <a:rPr lang="zh-CN" altLang="en-US" sz="2400" b="1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大于半圆</a:t>
            </a:r>
            <a:r>
              <a:rPr lang="zh-CN" altLang="en-US" sz="24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的弧（用三个字母表示，如图中的               ）叫做</a:t>
            </a:r>
            <a:r>
              <a:rPr lang="zh-CN" altLang="en-US" sz="2400" b="1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优弧</a:t>
            </a:r>
            <a:r>
              <a:rPr lang="en-US" altLang="zh-CN" sz="24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.</a:t>
            </a:r>
          </a:p>
        </p:txBody>
      </p:sp>
      <p:grpSp>
        <p:nvGrpSpPr>
          <p:cNvPr id="23" name="组合 22">
            <a:extLst>
              <a:ext uri="{FF2B5EF4-FFF2-40B4-BE49-F238E27FC236}">
                <a16:creationId xmlns:a16="http://schemas.microsoft.com/office/drawing/2014/main" id="{DE6E6A25-0C06-4C38-B0B6-A3FDB3A7DB41}"/>
              </a:ext>
            </a:extLst>
          </p:cNvPr>
          <p:cNvGrpSpPr/>
          <p:nvPr/>
        </p:nvGrpSpPr>
        <p:grpSpPr>
          <a:xfrm>
            <a:off x="7160310" y="1716464"/>
            <a:ext cx="1458383" cy="1025628"/>
            <a:chOff x="1867615" y="2856407"/>
            <a:chExt cx="1093787" cy="769222"/>
          </a:xfrm>
        </p:grpSpPr>
        <p:sp>
          <p:nvSpPr>
            <p:cNvPr id="18" name="文本框 17">
              <a:extLst>
                <a:ext uri="{FF2B5EF4-FFF2-40B4-BE49-F238E27FC236}">
                  <a16:creationId xmlns:a16="http://schemas.microsoft.com/office/drawing/2014/main" id="{35794658-0AD5-4D9F-8A36-8AED9DE7867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67615" y="3187048"/>
              <a:ext cx="1093787" cy="4385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defTabSz="914377"/>
              <a:r>
                <a:rPr lang="en-US" altLang="zh-CN" sz="3200" dirty="0">
                  <a:solidFill>
                    <a:srgbClr val="0000FF"/>
                  </a:solidFill>
                  <a:latin typeface="+mn-lt"/>
                  <a:ea typeface="+mn-ea"/>
                  <a:cs typeface="+mn-ea"/>
                  <a:sym typeface="+mn-lt"/>
                </a:rPr>
                <a:t>ABC</a:t>
              </a:r>
            </a:p>
          </p:txBody>
        </p:sp>
        <p:sp>
          <p:nvSpPr>
            <p:cNvPr id="19" name="矩形 18">
              <a:extLst>
                <a:ext uri="{FF2B5EF4-FFF2-40B4-BE49-F238E27FC236}">
                  <a16:creationId xmlns:a16="http://schemas.microsoft.com/office/drawing/2014/main" id="{BD08F36B-1592-4D0A-81EA-56EAD940C7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88390" y="2856407"/>
              <a:ext cx="454692" cy="4385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defTabSz="914377"/>
              <a:r>
                <a:rPr lang="en-US" altLang="zh-CN" sz="3200" b="1" dirty="0">
                  <a:solidFill>
                    <a:srgbClr val="0000FF"/>
                  </a:solidFill>
                  <a:latin typeface="+mn-lt"/>
                  <a:ea typeface="+mn-ea"/>
                  <a:cs typeface="+mn-ea"/>
                  <a:sym typeface="+mn-lt"/>
                </a:rPr>
                <a:t>⌒</a:t>
              </a:r>
            </a:p>
          </p:txBody>
        </p:sp>
      </p:grpSp>
      <p:sp>
        <p:nvSpPr>
          <p:cNvPr id="24" name="椭圆 115713">
            <a:extLst>
              <a:ext uri="{FF2B5EF4-FFF2-40B4-BE49-F238E27FC236}">
                <a16:creationId xmlns:a16="http://schemas.microsoft.com/office/drawing/2014/main" id="{48DF8D99-BCCF-47B0-8851-52C04C4739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79445" y="3594581"/>
            <a:ext cx="2305049" cy="2305051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defTabSz="914377"/>
            <a:r>
              <a:rPr lang="en-US" altLang="zh-CN" sz="5333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·</a:t>
            </a:r>
          </a:p>
        </p:txBody>
      </p:sp>
      <p:sp>
        <p:nvSpPr>
          <p:cNvPr id="25" name="直接连接符 115714">
            <a:extLst>
              <a:ext uri="{FF2B5EF4-FFF2-40B4-BE49-F238E27FC236}">
                <a16:creationId xmlns:a16="http://schemas.microsoft.com/office/drawing/2014/main" id="{931AEE26-3D15-4BA3-8548-4BF367CC3E84}"/>
              </a:ext>
            </a:extLst>
          </p:cNvPr>
          <p:cNvSpPr>
            <a:spLocks noChangeShapeType="1"/>
          </p:cNvSpPr>
          <p:nvPr/>
        </p:nvSpPr>
        <p:spPr bwMode="auto">
          <a:xfrm rot="18900000">
            <a:off x="1979445" y="4771448"/>
            <a:ext cx="2305049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377"/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26" name="文本框 115715">
            <a:extLst>
              <a:ext uri="{FF2B5EF4-FFF2-40B4-BE49-F238E27FC236}">
                <a16:creationId xmlns:a16="http://schemas.microsoft.com/office/drawing/2014/main" id="{600CE20C-EDB0-4468-AB92-FAFFA76289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87127" y="5323899"/>
            <a:ext cx="48048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377">
              <a:spcBef>
                <a:spcPct val="50000"/>
              </a:spcBef>
            </a:pPr>
            <a:r>
              <a:rPr lang="en-US" altLang="zh-CN" b="1" i="1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C</a:t>
            </a:r>
          </a:p>
        </p:txBody>
      </p:sp>
      <p:sp>
        <p:nvSpPr>
          <p:cNvPr id="27" name="文本框 115716">
            <a:extLst>
              <a:ext uri="{FF2B5EF4-FFF2-40B4-BE49-F238E27FC236}">
                <a16:creationId xmlns:a16="http://schemas.microsoft.com/office/drawing/2014/main" id="{6C4A1E46-A1B3-4026-B437-32C874FDB7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52545" y="4271917"/>
            <a:ext cx="6731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377">
              <a:spcBef>
                <a:spcPct val="50000"/>
              </a:spcBef>
            </a:pPr>
            <a:r>
              <a:rPr lang="en-US" altLang="zh-CN" b="1" i="1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O</a:t>
            </a:r>
          </a:p>
        </p:txBody>
      </p:sp>
      <p:sp>
        <p:nvSpPr>
          <p:cNvPr id="28" name="文本框 115717">
            <a:extLst>
              <a:ext uri="{FF2B5EF4-FFF2-40B4-BE49-F238E27FC236}">
                <a16:creationId xmlns:a16="http://schemas.microsoft.com/office/drawing/2014/main" id="{C61DB4AB-BB53-4158-90E8-255035B366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82078" y="5514399"/>
            <a:ext cx="6731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377">
              <a:spcBef>
                <a:spcPct val="50000"/>
              </a:spcBef>
            </a:pPr>
            <a:r>
              <a:rPr lang="en-US" altLang="zh-CN" b="1" i="1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A</a:t>
            </a:r>
          </a:p>
        </p:txBody>
      </p:sp>
      <p:sp>
        <p:nvSpPr>
          <p:cNvPr id="29" name="直接连接符 28">
            <a:extLst>
              <a:ext uri="{FF2B5EF4-FFF2-40B4-BE49-F238E27FC236}">
                <a16:creationId xmlns:a16="http://schemas.microsoft.com/office/drawing/2014/main" id="{6BC0B9D4-4267-4862-988B-E734090058B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343511" y="5385284"/>
            <a:ext cx="1729316" cy="19261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377"/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30" name="文本框 115719">
            <a:extLst>
              <a:ext uri="{FF2B5EF4-FFF2-40B4-BE49-F238E27FC236}">
                <a16:creationId xmlns:a16="http://schemas.microsoft.com/office/drawing/2014/main" id="{9BEC7282-A1F2-4EDA-BAF4-E8064634DC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91878" y="3499332"/>
            <a:ext cx="6731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377">
              <a:spcBef>
                <a:spcPct val="50000"/>
              </a:spcBef>
            </a:pPr>
            <a:r>
              <a:rPr lang="en-US" altLang="zh-CN" b="1" i="1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B</a:t>
            </a:r>
          </a:p>
        </p:txBody>
      </p:sp>
      <p:sp>
        <p:nvSpPr>
          <p:cNvPr id="31" name="椭圆 115722">
            <a:extLst>
              <a:ext uri="{FF2B5EF4-FFF2-40B4-BE49-F238E27FC236}">
                <a16:creationId xmlns:a16="http://schemas.microsoft.com/office/drawing/2014/main" id="{D3769242-947E-4EBD-93A8-8A443C2E73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75878" y="4729115"/>
            <a:ext cx="95249" cy="95251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377"/>
            <a:endParaRPr lang="zh-CN" altLang="en-US">
              <a:solidFill>
                <a:prstClr val="black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2" name="椭圆 31">
            <a:extLst>
              <a:ext uri="{FF2B5EF4-FFF2-40B4-BE49-F238E27FC236}">
                <a16:creationId xmlns:a16="http://schemas.microsoft.com/office/drawing/2014/main" id="{4FAB5A06-24FA-4B0F-AAB4-D687FAF31E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91878" y="5323901"/>
            <a:ext cx="95249" cy="95249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377"/>
            <a:endParaRPr lang="zh-CN" altLang="en-US">
              <a:solidFill>
                <a:prstClr val="black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3" name="椭圆 32">
            <a:extLst>
              <a:ext uri="{FF2B5EF4-FFF2-40B4-BE49-F238E27FC236}">
                <a16:creationId xmlns:a16="http://schemas.microsoft.com/office/drawing/2014/main" id="{013E1B8B-F8E1-415D-A738-F2CAAEB5B2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07525" y="5516515"/>
            <a:ext cx="95251" cy="95251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377"/>
            <a:endParaRPr lang="zh-CN" altLang="en-US">
              <a:solidFill>
                <a:prstClr val="black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4" name="m16Arc 211">
            <a:extLst>
              <a:ext uri="{FF2B5EF4-FFF2-40B4-BE49-F238E27FC236}">
                <a16:creationId xmlns:a16="http://schemas.microsoft.com/office/drawing/2014/main" id="{CD02D5EE-FFC8-44FC-88CB-C470BE0A4D58}"/>
              </a:ext>
            </a:extLst>
          </p:cNvPr>
          <p:cNvSpPr>
            <a:spLocks noChangeArrowheads="1"/>
          </p:cNvSpPr>
          <p:nvPr/>
        </p:nvSpPr>
        <p:spPr bwMode="auto">
          <a:xfrm rot="10498586">
            <a:off x="2347743" y="4748165"/>
            <a:ext cx="1744133" cy="1168400"/>
          </a:xfrm>
          <a:custGeom>
            <a:avLst/>
            <a:gdLst>
              <a:gd name="T0" fmla="*/ 0 w 32734"/>
              <a:gd name="T1" fmla="*/ 8095 h 21600"/>
              <a:gd name="T2" fmla="*/ 16858 w 32734"/>
              <a:gd name="T3" fmla="*/ 0 h 21600"/>
              <a:gd name="T4" fmla="*/ 32733 w 32734"/>
              <a:gd name="T5" fmla="*/ 6953 h 21600"/>
              <a:gd name="T6" fmla="*/ 0 w 32734"/>
              <a:gd name="T7" fmla="*/ 8095 h 21600"/>
              <a:gd name="T8" fmla="*/ 16858 w 32734"/>
              <a:gd name="T9" fmla="*/ 0 h 21600"/>
              <a:gd name="T10" fmla="*/ 32733 w 32734"/>
              <a:gd name="T11" fmla="*/ 6953 h 21600"/>
              <a:gd name="T12" fmla="*/ 16858 w 32734"/>
              <a:gd name="T13" fmla="*/ 21600 h 21600"/>
              <a:gd name="T14" fmla="*/ 0 w 32734"/>
              <a:gd name="T15" fmla="*/ 8095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2734" h="21600" fill="none">
                <a:moveTo>
                  <a:pt x="0" y="8095"/>
                </a:moveTo>
                <a:cubicBezTo>
                  <a:pt x="3958" y="3160"/>
                  <a:pt x="10039" y="0"/>
                  <a:pt x="16858" y="0"/>
                </a:cubicBezTo>
                <a:cubicBezTo>
                  <a:pt x="23135" y="0"/>
                  <a:pt x="28787" y="2678"/>
                  <a:pt x="32733" y="6953"/>
                </a:cubicBezTo>
              </a:path>
              <a:path w="32734" h="21600" stroke="0">
                <a:moveTo>
                  <a:pt x="0" y="8095"/>
                </a:moveTo>
                <a:cubicBezTo>
                  <a:pt x="3958" y="3160"/>
                  <a:pt x="10039" y="0"/>
                  <a:pt x="16858" y="0"/>
                </a:cubicBezTo>
                <a:cubicBezTo>
                  <a:pt x="23135" y="0"/>
                  <a:pt x="28787" y="2678"/>
                  <a:pt x="32733" y="6953"/>
                </a:cubicBezTo>
                <a:lnTo>
                  <a:pt x="16858" y="21600"/>
                </a:lnTo>
                <a:lnTo>
                  <a:pt x="0" y="8095"/>
                </a:lnTo>
                <a:close/>
              </a:path>
            </a:pathLst>
          </a:custGeom>
          <a:noFill/>
          <a:ln w="41275">
            <a:solidFill>
              <a:srgbClr val="CC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377"/>
            <a:endParaRPr lang="zh-CN" altLang="en-US">
              <a:solidFill>
                <a:prstClr val="black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5" name="文本框 34">
            <a:extLst>
              <a:ext uri="{FF2B5EF4-FFF2-40B4-BE49-F238E27FC236}">
                <a16:creationId xmlns:a16="http://schemas.microsoft.com/office/drawing/2014/main" id="{2E0B5FA1-04CA-445D-A02D-88212ECF86C1}"/>
              </a:ext>
            </a:extLst>
          </p:cNvPr>
          <p:cNvSpPr txBox="1"/>
          <p:nvPr/>
        </p:nvSpPr>
        <p:spPr>
          <a:xfrm>
            <a:off x="5602238" y="3868664"/>
            <a:ext cx="8255431" cy="18891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>
              <a:lnSpc>
                <a:spcPct val="150000"/>
              </a:lnSpc>
            </a:pPr>
            <a:r>
              <a:rPr lang="en-US" altLang="zh-CN" sz="2000" b="1" dirty="0">
                <a:cs typeface="+mn-ea"/>
                <a:sym typeface="+mn-lt"/>
              </a:rPr>
              <a:t>【</a:t>
            </a:r>
            <a:r>
              <a:rPr lang="zh-CN" altLang="en-US" sz="2000" b="1" dirty="0">
                <a:cs typeface="+mn-ea"/>
                <a:sym typeface="+mn-lt"/>
              </a:rPr>
              <a:t>注意</a:t>
            </a:r>
            <a:r>
              <a:rPr lang="en-US" altLang="zh-CN" sz="2000" b="1" dirty="0">
                <a:cs typeface="+mn-ea"/>
                <a:sym typeface="+mn-lt"/>
              </a:rPr>
              <a:t>】</a:t>
            </a:r>
          </a:p>
          <a:p>
            <a:pPr defTabSz="914377">
              <a:lnSpc>
                <a:spcPct val="150000"/>
              </a:lnSpc>
            </a:pPr>
            <a:r>
              <a:rPr lang="en-US" altLang="zh-CN" sz="2000" b="1" dirty="0">
                <a:cs typeface="+mn-ea"/>
                <a:sym typeface="+mn-lt"/>
              </a:rPr>
              <a:t>1</a:t>
            </a:r>
            <a:r>
              <a:rPr lang="zh-CN" altLang="en-US" sz="2000" b="1" dirty="0">
                <a:cs typeface="+mn-ea"/>
                <a:sym typeface="+mn-lt"/>
              </a:rPr>
              <a:t>）弧分为是优弧、劣弧、半圆。</a:t>
            </a:r>
            <a:endParaRPr lang="en-US" altLang="zh-CN" sz="2000" b="1" dirty="0">
              <a:cs typeface="+mn-ea"/>
              <a:sym typeface="+mn-lt"/>
            </a:endParaRPr>
          </a:p>
          <a:p>
            <a:pPr defTabSz="914377">
              <a:lnSpc>
                <a:spcPct val="150000"/>
              </a:lnSpc>
            </a:pPr>
            <a:r>
              <a:rPr lang="en-US" altLang="zh-CN" sz="2000" b="1" dirty="0">
                <a:cs typeface="+mn-ea"/>
                <a:sym typeface="+mn-lt"/>
              </a:rPr>
              <a:t>2</a:t>
            </a:r>
            <a:r>
              <a:rPr lang="zh-CN" altLang="en-US" sz="2000" b="1" dirty="0">
                <a:cs typeface="+mn-ea"/>
                <a:sym typeface="+mn-lt"/>
              </a:rPr>
              <a:t>）已知弧的两个起点，不能判断它是优弧还是</a:t>
            </a:r>
            <a:endParaRPr lang="en-US" altLang="zh-CN" sz="2000" b="1" dirty="0">
              <a:cs typeface="+mn-ea"/>
              <a:sym typeface="+mn-lt"/>
            </a:endParaRPr>
          </a:p>
          <a:p>
            <a:pPr defTabSz="914377">
              <a:lnSpc>
                <a:spcPct val="150000"/>
              </a:lnSpc>
            </a:pPr>
            <a:r>
              <a:rPr lang="zh-CN" altLang="en-US" sz="2000" b="1" dirty="0">
                <a:cs typeface="+mn-ea"/>
                <a:sym typeface="+mn-lt"/>
              </a:rPr>
              <a:t>劣弧，需分情况讨论。</a:t>
            </a:r>
          </a:p>
        </p:txBody>
      </p:sp>
      <p:sp>
        <p:nvSpPr>
          <p:cNvPr id="36" name="TextBox 6">
            <a:extLst>
              <a:ext uri="{FF2B5EF4-FFF2-40B4-BE49-F238E27FC236}">
                <a16:creationId xmlns:a16="http://schemas.microsoft.com/office/drawing/2014/main" id="{D4487258-69E1-43B9-9D8C-6CB124D8F1A3}"/>
              </a:ext>
            </a:extLst>
          </p:cNvPr>
          <p:cNvSpPr txBox="1"/>
          <p:nvPr/>
        </p:nvSpPr>
        <p:spPr>
          <a:xfrm>
            <a:off x="1120844" y="502151"/>
            <a:ext cx="10455991" cy="707886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zh-CN" altLang="en-US" sz="4000" dirty="0">
                <a:ln w="6350">
                  <a:noFill/>
                </a:ln>
                <a:solidFill>
                  <a:srgbClr val="E48312"/>
                </a:solidFill>
                <a:cs typeface="+mn-ea"/>
                <a:sym typeface="+mn-lt"/>
              </a:rPr>
              <a:t>与圆有关的概念（优弧和劣弧）</a:t>
            </a:r>
          </a:p>
        </p:txBody>
      </p:sp>
    </p:spTree>
    <p:extLst>
      <p:ext uri="{BB962C8B-B14F-4D97-AF65-F5344CB8AC3E}">
        <p14:creationId xmlns:p14="http://schemas.microsoft.com/office/powerpoint/2010/main" val="3827020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5" grpId="0" animBg="1"/>
      <p:bldP spid="26" grpId="0"/>
      <p:bldP spid="27" grpId="0"/>
      <p:bldP spid="28" grpId="0"/>
      <p:bldP spid="29" grpId="0" animBg="1"/>
      <p:bldP spid="30" grpId="0"/>
      <p:bldP spid="31" grpId="0" animBg="1"/>
      <p:bldP spid="32" grpId="0" animBg="1"/>
      <p:bldP spid="33" grpId="0" animBg="1"/>
      <p:bldP spid="34" grpId="0" animBg="1"/>
      <p:bldP spid="3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>
            <a:extLst>
              <a:ext uri="{FF2B5EF4-FFF2-40B4-BE49-F238E27FC236}">
                <a16:creationId xmlns:a16="http://schemas.microsoft.com/office/drawing/2014/main" id="{555F7A5E-01D6-46EA-AB40-B7543C2D40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5784" y="1244064"/>
            <a:ext cx="681566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457189" indent="-457189" defTabSz="914377">
              <a:spcBef>
                <a:spcPct val="50000"/>
              </a:spcBef>
              <a:buFont typeface="Wingdings" panose="05000000000000000000" pitchFamily="2" charset="2"/>
              <a:buChar char="u"/>
            </a:pPr>
            <a:r>
              <a:rPr lang="zh-CN" altLang="en-US" sz="2800" b="1" dirty="0">
                <a:latin typeface="+mn-lt"/>
                <a:ea typeface="+mn-ea"/>
                <a:cs typeface="+mn-ea"/>
                <a:sym typeface="+mn-lt"/>
              </a:rPr>
              <a:t>能够重合的两个圆是等圆。</a:t>
            </a: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C1C9A08D-F8C9-430C-A7EA-04412359E6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5785" y="1967566"/>
            <a:ext cx="998643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377">
              <a:spcBef>
                <a:spcPct val="50000"/>
              </a:spcBef>
            </a:pPr>
            <a:r>
              <a:rPr lang="zh-CN" altLang="en-US" sz="2800" b="1" dirty="0">
                <a:latin typeface="+mn-lt"/>
                <a:ea typeface="+mn-ea"/>
                <a:cs typeface="+mn-ea"/>
                <a:sym typeface="+mn-lt"/>
              </a:rPr>
              <a:t>注意：</a:t>
            </a:r>
            <a:r>
              <a:rPr lang="en-US" altLang="zh-CN" sz="2800" b="1" dirty="0">
                <a:latin typeface="+mn-lt"/>
                <a:ea typeface="+mn-ea"/>
                <a:cs typeface="+mn-ea"/>
                <a:sym typeface="+mn-lt"/>
              </a:rPr>
              <a:t>1</a:t>
            </a:r>
            <a:r>
              <a:rPr lang="zh-CN" altLang="en-US" sz="2800" b="1" dirty="0">
                <a:latin typeface="+mn-lt"/>
                <a:ea typeface="+mn-ea"/>
                <a:cs typeface="+mn-ea"/>
                <a:sym typeface="+mn-lt"/>
              </a:rPr>
              <a:t>）半径相等的两个圆是等圆；</a:t>
            </a: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4B179D74-5AF4-44CB-AE3A-5A32C1C12C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5785" y="2691067"/>
            <a:ext cx="89281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377">
              <a:spcBef>
                <a:spcPct val="50000"/>
              </a:spcBef>
            </a:pPr>
            <a:r>
              <a:rPr lang="zh-CN" altLang="en-US" sz="2800" b="1" dirty="0">
                <a:latin typeface="+mn-lt"/>
                <a:ea typeface="+mn-ea"/>
                <a:cs typeface="+mn-ea"/>
                <a:sym typeface="+mn-lt"/>
              </a:rPr>
              <a:t>           </a:t>
            </a:r>
            <a:r>
              <a:rPr lang="en-US" altLang="zh-CN" sz="2800" b="1" dirty="0">
                <a:latin typeface="+mn-lt"/>
                <a:ea typeface="+mn-ea"/>
                <a:cs typeface="+mn-ea"/>
                <a:sym typeface="+mn-lt"/>
              </a:rPr>
              <a:t>2</a:t>
            </a:r>
            <a:r>
              <a:rPr lang="zh-CN" altLang="en-US" sz="2800" b="1" dirty="0">
                <a:latin typeface="+mn-lt"/>
                <a:ea typeface="+mn-ea"/>
                <a:cs typeface="+mn-ea"/>
                <a:sym typeface="+mn-lt"/>
              </a:rPr>
              <a:t>）同圆或等圆的半径相等。</a:t>
            </a:r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C0CD75A4-DC26-4DEC-A7D2-077B6FE429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9599" y="3477684"/>
            <a:ext cx="1036954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457189" indent="-457189" defTabSz="914377">
              <a:spcBef>
                <a:spcPct val="50000"/>
              </a:spcBef>
              <a:buFont typeface="Wingdings" panose="05000000000000000000" pitchFamily="2" charset="2"/>
              <a:buChar char="u"/>
            </a:pPr>
            <a:r>
              <a:rPr lang="zh-CN" altLang="en-US" sz="2800" b="1" dirty="0">
                <a:latin typeface="+mn-lt"/>
                <a:ea typeface="+mn-ea"/>
                <a:cs typeface="+mn-ea"/>
                <a:sym typeface="+mn-lt"/>
              </a:rPr>
              <a:t>在同圆或等圆中，能够互相重合的弧叫做等弧。</a:t>
            </a:r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6A2F801B-234E-4130-9D38-DBE6C7383A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9600" y="4264302"/>
            <a:ext cx="998643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377">
              <a:spcBef>
                <a:spcPct val="50000"/>
              </a:spcBef>
            </a:pPr>
            <a:r>
              <a:rPr lang="zh-CN" altLang="en-US" sz="2800" b="1" dirty="0">
                <a:latin typeface="+mn-lt"/>
                <a:ea typeface="+mn-ea"/>
                <a:cs typeface="+mn-ea"/>
                <a:sym typeface="+mn-lt"/>
              </a:rPr>
              <a:t>注意：</a:t>
            </a:r>
            <a:r>
              <a:rPr lang="en-US" altLang="zh-CN" sz="2800" b="1" dirty="0">
                <a:latin typeface="+mn-lt"/>
                <a:ea typeface="+mn-ea"/>
                <a:cs typeface="+mn-ea"/>
                <a:sym typeface="+mn-lt"/>
              </a:rPr>
              <a:t>1</a:t>
            </a:r>
            <a:r>
              <a:rPr lang="zh-CN" altLang="en-US" sz="2800" b="1" dirty="0">
                <a:latin typeface="+mn-lt"/>
                <a:ea typeface="+mn-ea"/>
                <a:cs typeface="+mn-ea"/>
                <a:sym typeface="+mn-lt"/>
              </a:rPr>
              <a:t>）等弧的长度一定相等；</a:t>
            </a:r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322AC558-7AB9-4438-9474-5C24916188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9599" y="4987803"/>
            <a:ext cx="1226861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377">
              <a:spcBef>
                <a:spcPct val="50000"/>
              </a:spcBef>
            </a:pPr>
            <a:r>
              <a:rPr lang="zh-CN" altLang="en-US" sz="2800" b="1" dirty="0">
                <a:latin typeface="+mn-lt"/>
                <a:ea typeface="+mn-ea"/>
                <a:cs typeface="+mn-ea"/>
                <a:sym typeface="+mn-lt"/>
              </a:rPr>
              <a:t>           </a:t>
            </a:r>
            <a:r>
              <a:rPr lang="en-US" altLang="zh-CN" sz="2800" b="1" dirty="0">
                <a:latin typeface="+mn-lt"/>
                <a:ea typeface="+mn-ea"/>
                <a:cs typeface="+mn-ea"/>
                <a:sym typeface="+mn-lt"/>
              </a:rPr>
              <a:t>2</a:t>
            </a:r>
            <a:r>
              <a:rPr lang="zh-CN" altLang="en-US" sz="2800" b="1" dirty="0">
                <a:latin typeface="+mn-lt"/>
                <a:ea typeface="+mn-ea"/>
                <a:cs typeface="+mn-ea"/>
                <a:sym typeface="+mn-lt"/>
              </a:rPr>
              <a:t>）长度相等的弧不一定是等弧。（</a:t>
            </a:r>
            <a:r>
              <a:rPr lang="zh-CN" altLang="en-US" sz="2000" b="1" dirty="0">
                <a:latin typeface="+mn-lt"/>
                <a:ea typeface="+mn-ea"/>
                <a:cs typeface="+mn-ea"/>
                <a:sym typeface="+mn-lt"/>
              </a:rPr>
              <a:t>你知道这是为什么吗？</a:t>
            </a:r>
            <a:r>
              <a:rPr lang="zh-CN" altLang="en-US" sz="2800" b="1" dirty="0">
                <a:latin typeface="+mn-lt"/>
                <a:ea typeface="+mn-ea"/>
                <a:cs typeface="+mn-ea"/>
                <a:sym typeface="+mn-lt"/>
              </a:rPr>
              <a:t>）</a:t>
            </a:r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AFA4B8E4-9662-48FE-877E-29ADF01E946D}"/>
              </a:ext>
            </a:extLst>
          </p:cNvPr>
          <p:cNvSpPr/>
          <p:nvPr/>
        </p:nvSpPr>
        <p:spPr>
          <a:xfrm>
            <a:off x="2095213" y="5675069"/>
            <a:ext cx="912539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377"/>
            <a:r>
              <a:rPr lang="zh-CN" altLang="en-US" sz="2000" dirty="0">
                <a:cs typeface="+mn-ea"/>
                <a:sym typeface="+mn-lt"/>
              </a:rPr>
              <a:t>原因：大圆上一寸长的弧</a:t>
            </a:r>
            <a:r>
              <a:rPr lang="en-US" altLang="zh-CN" sz="2000" dirty="0">
                <a:cs typeface="+mn-ea"/>
                <a:sym typeface="+mn-lt"/>
              </a:rPr>
              <a:t>,</a:t>
            </a:r>
            <a:r>
              <a:rPr lang="zh-CN" altLang="en-US" sz="2000" dirty="0">
                <a:cs typeface="+mn-ea"/>
                <a:sym typeface="+mn-lt"/>
              </a:rPr>
              <a:t>与小圆上一寸长的弧</a:t>
            </a:r>
            <a:r>
              <a:rPr lang="en-US" altLang="zh-CN" sz="2000" dirty="0">
                <a:cs typeface="+mn-ea"/>
                <a:sym typeface="+mn-lt"/>
              </a:rPr>
              <a:t>,</a:t>
            </a:r>
            <a:r>
              <a:rPr lang="zh-CN" altLang="en-US" sz="2000" dirty="0">
                <a:cs typeface="+mn-ea"/>
                <a:sym typeface="+mn-lt"/>
              </a:rPr>
              <a:t>它们的圆心角是不同的</a:t>
            </a:r>
            <a:r>
              <a:rPr lang="en-US" altLang="zh-CN" sz="2000" dirty="0">
                <a:cs typeface="+mn-ea"/>
                <a:sym typeface="+mn-lt"/>
              </a:rPr>
              <a:t>,</a:t>
            </a:r>
            <a:r>
              <a:rPr lang="zh-CN" altLang="en-US" sz="2000" dirty="0">
                <a:cs typeface="+mn-ea"/>
                <a:sym typeface="+mn-lt"/>
              </a:rPr>
              <a:t>即它们的弧度不同（</a:t>
            </a:r>
            <a:r>
              <a:rPr lang="zh-CN" altLang="en-US" sz="2000" b="1" u="sng" dirty="0">
                <a:cs typeface="+mn-ea"/>
                <a:sym typeface="+mn-lt"/>
              </a:rPr>
              <a:t>曲率不同</a:t>
            </a:r>
            <a:r>
              <a:rPr lang="zh-CN" altLang="en-US" sz="2000" dirty="0">
                <a:cs typeface="+mn-ea"/>
                <a:sym typeface="+mn-lt"/>
              </a:rPr>
              <a:t>）</a:t>
            </a:r>
            <a:r>
              <a:rPr lang="en-US" altLang="zh-CN" sz="2000" dirty="0">
                <a:cs typeface="+mn-ea"/>
                <a:sym typeface="+mn-lt"/>
              </a:rPr>
              <a:t>,</a:t>
            </a:r>
            <a:r>
              <a:rPr lang="zh-CN" altLang="en-US" sz="2000" dirty="0">
                <a:cs typeface="+mn-ea"/>
                <a:sym typeface="+mn-lt"/>
              </a:rPr>
              <a:t>放在一起不能重合</a:t>
            </a:r>
            <a:r>
              <a:rPr lang="en-US" altLang="zh-CN" sz="2000" dirty="0">
                <a:cs typeface="+mn-ea"/>
                <a:sym typeface="+mn-lt"/>
              </a:rPr>
              <a:t>,</a:t>
            </a:r>
            <a:r>
              <a:rPr lang="zh-CN" altLang="en-US" sz="2000" dirty="0">
                <a:cs typeface="+mn-ea"/>
                <a:sym typeface="+mn-lt"/>
              </a:rPr>
              <a:t>所以不一定是等弧。</a:t>
            </a:r>
          </a:p>
        </p:txBody>
      </p:sp>
      <p:sp>
        <p:nvSpPr>
          <p:cNvPr id="14" name="TextBox 6">
            <a:extLst>
              <a:ext uri="{FF2B5EF4-FFF2-40B4-BE49-F238E27FC236}">
                <a16:creationId xmlns:a16="http://schemas.microsoft.com/office/drawing/2014/main" id="{607B53D9-087C-43B3-877A-E3ECF202F240}"/>
              </a:ext>
            </a:extLst>
          </p:cNvPr>
          <p:cNvSpPr txBox="1"/>
          <p:nvPr/>
        </p:nvSpPr>
        <p:spPr>
          <a:xfrm>
            <a:off x="1120844" y="502151"/>
            <a:ext cx="10455991" cy="707886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zh-CN" altLang="en-US" sz="4000" dirty="0">
                <a:ln w="6350">
                  <a:noFill/>
                </a:ln>
                <a:solidFill>
                  <a:srgbClr val="E48312"/>
                </a:solidFill>
                <a:cs typeface="+mn-ea"/>
                <a:sym typeface="+mn-lt"/>
              </a:rPr>
              <a:t>与圆有关的概念</a:t>
            </a:r>
          </a:p>
        </p:txBody>
      </p:sp>
    </p:spTree>
    <p:extLst>
      <p:ext uri="{BB962C8B-B14F-4D97-AF65-F5344CB8AC3E}">
        <p14:creationId xmlns:p14="http://schemas.microsoft.com/office/powerpoint/2010/main" val="2599868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1" grpId="0"/>
      <p:bldP spid="1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>
            <a:extLst>
              <a:ext uri="{FF2B5EF4-FFF2-40B4-BE49-F238E27FC236}">
                <a16:creationId xmlns:a16="http://schemas.microsoft.com/office/drawing/2014/main" id="{6CE51C07-12B3-412D-B1C4-DAB23F4C6B5E}"/>
              </a:ext>
            </a:extLst>
          </p:cNvPr>
          <p:cNvSpPr/>
          <p:nvPr/>
        </p:nvSpPr>
        <p:spPr>
          <a:xfrm>
            <a:off x="756374" y="979208"/>
            <a:ext cx="10554599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377" fontAlgn="ctr">
              <a:lnSpc>
                <a:spcPct val="150000"/>
              </a:lnSpc>
            </a:pPr>
            <a:r>
              <a:rPr lang="en-US" altLang="zh-CN" sz="2000" kern="100" dirty="0">
                <a:solidFill>
                  <a:prstClr val="black"/>
                </a:solidFill>
                <a:cs typeface="+mn-ea"/>
                <a:sym typeface="+mn-lt"/>
              </a:rPr>
              <a:t>1</a:t>
            </a:r>
            <a:r>
              <a:rPr lang="zh-CN" altLang="zh-CN" sz="2000" kern="100" dirty="0">
                <a:solidFill>
                  <a:prstClr val="black"/>
                </a:solidFill>
                <a:cs typeface="+mn-ea"/>
                <a:sym typeface="+mn-lt"/>
              </a:rPr>
              <a:t>．下列说法：</a:t>
            </a:r>
          </a:p>
          <a:p>
            <a:pPr defTabSz="914377" fontAlgn="ctr">
              <a:lnSpc>
                <a:spcPct val="150000"/>
              </a:lnSpc>
            </a:pPr>
            <a:r>
              <a:rPr lang="en-US" altLang="zh-CN" sz="2000" kern="100" dirty="0">
                <a:solidFill>
                  <a:prstClr val="black"/>
                </a:solidFill>
                <a:cs typeface="+mn-ea"/>
                <a:sym typeface="+mn-lt"/>
              </a:rPr>
              <a:t>①</a:t>
            </a:r>
            <a:r>
              <a:rPr lang="zh-CN" altLang="zh-CN" sz="2000" kern="100" dirty="0">
                <a:solidFill>
                  <a:prstClr val="black"/>
                </a:solidFill>
                <a:cs typeface="+mn-ea"/>
                <a:sym typeface="+mn-lt"/>
              </a:rPr>
              <a:t>优弧一定比劣弧长；</a:t>
            </a:r>
            <a:r>
              <a:rPr lang="en-US" altLang="zh-CN" sz="2000" kern="100" dirty="0">
                <a:solidFill>
                  <a:prstClr val="black"/>
                </a:solidFill>
                <a:cs typeface="+mn-ea"/>
                <a:sym typeface="+mn-lt"/>
              </a:rPr>
              <a:t>②</a:t>
            </a:r>
            <a:r>
              <a:rPr lang="zh-CN" altLang="zh-CN" sz="2000" kern="100" dirty="0">
                <a:solidFill>
                  <a:prstClr val="black"/>
                </a:solidFill>
                <a:cs typeface="+mn-ea"/>
                <a:sym typeface="+mn-lt"/>
              </a:rPr>
              <a:t>面积相等的两个圆是等圆；</a:t>
            </a:r>
            <a:r>
              <a:rPr lang="en-US" altLang="zh-CN" sz="2000" kern="100" dirty="0">
                <a:solidFill>
                  <a:prstClr val="black"/>
                </a:solidFill>
                <a:cs typeface="+mn-ea"/>
                <a:sym typeface="+mn-lt"/>
              </a:rPr>
              <a:t>③</a:t>
            </a:r>
            <a:r>
              <a:rPr lang="zh-CN" altLang="zh-CN" sz="2000" kern="100" dirty="0">
                <a:solidFill>
                  <a:prstClr val="black"/>
                </a:solidFill>
                <a:cs typeface="+mn-ea"/>
                <a:sym typeface="+mn-lt"/>
              </a:rPr>
              <a:t>长度相等的弧是等弧；</a:t>
            </a:r>
          </a:p>
          <a:p>
            <a:pPr defTabSz="914377" fontAlgn="ctr">
              <a:lnSpc>
                <a:spcPct val="150000"/>
              </a:lnSpc>
            </a:pPr>
            <a:r>
              <a:rPr lang="en-US" altLang="zh-CN" sz="2000" kern="100" dirty="0">
                <a:solidFill>
                  <a:prstClr val="black"/>
                </a:solidFill>
                <a:cs typeface="+mn-ea"/>
                <a:sym typeface="+mn-lt"/>
              </a:rPr>
              <a:t>④</a:t>
            </a:r>
            <a:r>
              <a:rPr lang="zh-CN" altLang="zh-CN" sz="2000" kern="100" dirty="0">
                <a:solidFill>
                  <a:prstClr val="black"/>
                </a:solidFill>
                <a:cs typeface="+mn-ea"/>
                <a:sym typeface="+mn-lt"/>
              </a:rPr>
              <a:t>经过圆内的一个定点可以作无数条弦；</a:t>
            </a:r>
            <a:r>
              <a:rPr lang="en-US" altLang="zh-CN" sz="2000" kern="100" dirty="0">
                <a:solidFill>
                  <a:prstClr val="black"/>
                </a:solidFill>
                <a:cs typeface="+mn-ea"/>
                <a:sym typeface="+mn-lt"/>
              </a:rPr>
              <a:t>⑤</a:t>
            </a:r>
            <a:r>
              <a:rPr lang="zh-CN" altLang="zh-CN" sz="2000" kern="100" dirty="0">
                <a:solidFill>
                  <a:prstClr val="black"/>
                </a:solidFill>
                <a:cs typeface="+mn-ea"/>
                <a:sym typeface="+mn-lt"/>
              </a:rPr>
              <a:t>经过圆内一定点可以作无数条直径．其中不正确的个数是（　　）</a:t>
            </a:r>
          </a:p>
          <a:p>
            <a:pPr defTabSz="914377" fontAlgn="ctr">
              <a:lnSpc>
                <a:spcPct val="150000"/>
              </a:lnSpc>
              <a:tabLst>
                <a:tab pos="1757636" algn="l"/>
                <a:tab pos="3516119" algn="l"/>
                <a:tab pos="5273755" algn="l"/>
              </a:tabLst>
            </a:pPr>
            <a:r>
              <a:rPr lang="en-US" altLang="zh-CN" sz="2000" kern="100" dirty="0">
                <a:solidFill>
                  <a:prstClr val="black"/>
                </a:solidFill>
                <a:cs typeface="+mn-ea"/>
                <a:sym typeface="+mn-lt"/>
              </a:rPr>
              <a:t>A.1</a:t>
            </a:r>
            <a:r>
              <a:rPr lang="zh-CN" altLang="zh-CN" sz="2000" kern="100" dirty="0">
                <a:solidFill>
                  <a:prstClr val="black"/>
                </a:solidFill>
                <a:cs typeface="+mn-ea"/>
                <a:sym typeface="+mn-lt"/>
              </a:rPr>
              <a:t>个</a:t>
            </a:r>
            <a:r>
              <a:rPr lang="en-US" altLang="zh-CN" sz="2000" kern="100" dirty="0">
                <a:solidFill>
                  <a:prstClr val="black"/>
                </a:solidFill>
                <a:cs typeface="+mn-ea"/>
                <a:sym typeface="+mn-lt"/>
              </a:rPr>
              <a:t>	B.2</a:t>
            </a:r>
            <a:r>
              <a:rPr lang="zh-CN" altLang="zh-CN" sz="2000" kern="100" dirty="0">
                <a:solidFill>
                  <a:prstClr val="black"/>
                </a:solidFill>
                <a:cs typeface="+mn-ea"/>
                <a:sym typeface="+mn-lt"/>
              </a:rPr>
              <a:t>个</a:t>
            </a:r>
            <a:r>
              <a:rPr lang="en-US" altLang="zh-CN" sz="2000" kern="100" dirty="0">
                <a:solidFill>
                  <a:prstClr val="black"/>
                </a:solidFill>
                <a:cs typeface="+mn-ea"/>
                <a:sym typeface="+mn-lt"/>
              </a:rPr>
              <a:t>	C.3</a:t>
            </a:r>
            <a:r>
              <a:rPr lang="zh-CN" altLang="zh-CN" sz="2000" kern="100" dirty="0">
                <a:solidFill>
                  <a:prstClr val="black"/>
                </a:solidFill>
                <a:cs typeface="+mn-ea"/>
                <a:sym typeface="+mn-lt"/>
              </a:rPr>
              <a:t>个</a:t>
            </a:r>
            <a:r>
              <a:rPr lang="en-US" altLang="zh-CN" sz="2000" kern="100" dirty="0">
                <a:solidFill>
                  <a:prstClr val="black"/>
                </a:solidFill>
                <a:cs typeface="+mn-ea"/>
                <a:sym typeface="+mn-lt"/>
              </a:rPr>
              <a:t>	D.4</a:t>
            </a:r>
            <a:r>
              <a:rPr lang="zh-CN" altLang="zh-CN" sz="2000" kern="100" dirty="0">
                <a:solidFill>
                  <a:prstClr val="black"/>
                </a:solidFill>
                <a:cs typeface="+mn-ea"/>
                <a:sym typeface="+mn-lt"/>
              </a:rPr>
              <a:t>个</a:t>
            </a:r>
          </a:p>
        </p:txBody>
      </p:sp>
      <p:sp>
        <p:nvSpPr>
          <p:cNvPr id="6" name="笑脸 5">
            <a:extLst>
              <a:ext uri="{FF2B5EF4-FFF2-40B4-BE49-F238E27FC236}">
                <a16:creationId xmlns:a16="http://schemas.microsoft.com/office/drawing/2014/main" id="{4625C86E-213D-4C69-B248-B7A1F1D50D31}"/>
              </a:ext>
            </a:extLst>
          </p:cNvPr>
          <p:cNvSpPr/>
          <p:nvPr/>
        </p:nvSpPr>
        <p:spPr>
          <a:xfrm>
            <a:off x="4219598" y="2908585"/>
            <a:ext cx="390502" cy="412656"/>
          </a:xfrm>
          <a:prstGeom prst="smileyFac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CF008087-2315-4282-9E69-65D07FDE5F9E}"/>
              </a:ext>
            </a:extLst>
          </p:cNvPr>
          <p:cNvSpPr/>
          <p:nvPr/>
        </p:nvSpPr>
        <p:spPr>
          <a:xfrm>
            <a:off x="645845" y="3429000"/>
            <a:ext cx="10252024" cy="310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377" fontAlgn="ctr">
              <a:lnSpc>
                <a:spcPct val="150000"/>
              </a:lnSpc>
            </a:pPr>
            <a:r>
              <a:rPr lang="zh-CN" altLang="zh-CN" kern="100" dirty="0">
                <a:cs typeface="+mn-ea"/>
                <a:sym typeface="+mn-lt"/>
              </a:rPr>
              <a:t>【详解】</a:t>
            </a:r>
          </a:p>
          <a:p>
            <a:pPr defTabSz="914377" fontAlgn="ctr">
              <a:lnSpc>
                <a:spcPct val="150000"/>
              </a:lnSpc>
            </a:pPr>
            <a:r>
              <a:rPr lang="zh-CN" altLang="zh-CN" kern="100" dirty="0">
                <a:cs typeface="+mn-ea"/>
                <a:sym typeface="+mn-lt"/>
              </a:rPr>
              <a:t>解：</a:t>
            </a:r>
            <a:r>
              <a:rPr lang="zh-CN" altLang="zh-CN" b="1" kern="100" dirty="0">
                <a:cs typeface="+mn-ea"/>
                <a:sym typeface="+mn-lt"/>
              </a:rPr>
              <a:t>在同圆或等圆中</a:t>
            </a:r>
            <a:r>
              <a:rPr lang="zh-CN" altLang="zh-CN" kern="100" dirty="0">
                <a:cs typeface="+mn-ea"/>
                <a:sym typeface="+mn-lt"/>
              </a:rPr>
              <a:t>，优弧一定比劣弧长，所以</a:t>
            </a:r>
            <a:r>
              <a:rPr lang="en-US" altLang="zh-CN" kern="100" dirty="0">
                <a:cs typeface="+mn-ea"/>
                <a:sym typeface="+mn-lt"/>
              </a:rPr>
              <a:t>①</a:t>
            </a:r>
            <a:r>
              <a:rPr lang="zh-CN" altLang="zh-CN" kern="100" dirty="0">
                <a:cs typeface="+mn-ea"/>
                <a:sym typeface="+mn-lt"/>
              </a:rPr>
              <a:t>错误；</a:t>
            </a:r>
          </a:p>
          <a:p>
            <a:pPr defTabSz="914377" fontAlgn="ctr">
              <a:lnSpc>
                <a:spcPct val="150000"/>
              </a:lnSpc>
            </a:pPr>
            <a:r>
              <a:rPr lang="zh-CN" altLang="zh-CN" kern="100" dirty="0">
                <a:cs typeface="+mn-ea"/>
                <a:sym typeface="+mn-lt"/>
              </a:rPr>
              <a:t>面积相等的两个圆半径相等，则它们是等圆，所以</a:t>
            </a:r>
            <a:r>
              <a:rPr lang="en-US" altLang="zh-CN" kern="100" dirty="0">
                <a:cs typeface="+mn-ea"/>
                <a:sym typeface="+mn-lt"/>
              </a:rPr>
              <a:t>②</a:t>
            </a:r>
            <a:r>
              <a:rPr lang="zh-CN" altLang="zh-CN" kern="100" dirty="0">
                <a:cs typeface="+mn-ea"/>
                <a:sym typeface="+mn-lt"/>
              </a:rPr>
              <a:t>正确；</a:t>
            </a:r>
          </a:p>
          <a:p>
            <a:pPr defTabSz="914377" fontAlgn="ctr">
              <a:lnSpc>
                <a:spcPct val="150000"/>
              </a:lnSpc>
            </a:pPr>
            <a:r>
              <a:rPr lang="zh-CN" altLang="zh-CN" kern="100" dirty="0">
                <a:cs typeface="+mn-ea"/>
                <a:sym typeface="+mn-lt"/>
              </a:rPr>
              <a:t>能完全重合的弧是等弧，所以</a:t>
            </a:r>
            <a:r>
              <a:rPr lang="en-US" altLang="zh-CN" kern="100" dirty="0">
                <a:cs typeface="+mn-ea"/>
                <a:sym typeface="+mn-lt"/>
              </a:rPr>
              <a:t>③</a:t>
            </a:r>
            <a:r>
              <a:rPr lang="zh-CN" altLang="zh-CN" kern="100" dirty="0">
                <a:cs typeface="+mn-ea"/>
                <a:sym typeface="+mn-lt"/>
              </a:rPr>
              <a:t>错误；</a:t>
            </a:r>
          </a:p>
          <a:p>
            <a:pPr defTabSz="914377" fontAlgn="ctr">
              <a:lnSpc>
                <a:spcPct val="150000"/>
              </a:lnSpc>
            </a:pPr>
            <a:r>
              <a:rPr lang="zh-CN" altLang="zh-CN" kern="100" dirty="0">
                <a:cs typeface="+mn-ea"/>
                <a:sym typeface="+mn-lt"/>
              </a:rPr>
              <a:t>经过圆内一个定点可以作无数条弦，所以</a:t>
            </a:r>
            <a:r>
              <a:rPr lang="en-US" altLang="zh-CN" kern="100" dirty="0">
                <a:cs typeface="+mn-ea"/>
                <a:sym typeface="+mn-lt"/>
              </a:rPr>
              <a:t>④</a:t>
            </a:r>
            <a:r>
              <a:rPr lang="zh-CN" altLang="zh-CN" kern="100" dirty="0">
                <a:cs typeface="+mn-ea"/>
                <a:sym typeface="+mn-lt"/>
              </a:rPr>
              <a:t>正确；</a:t>
            </a:r>
          </a:p>
          <a:p>
            <a:pPr defTabSz="914377" fontAlgn="ctr">
              <a:lnSpc>
                <a:spcPct val="150000"/>
              </a:lnSpc>
            </a:pPr>
            <a:r>
              <a:rPr lang="zh-CN" altLang="zh-CN" kern="100" dirty="0">
                <a:cs typeface="+mn-ea"/>
                <a:sym typeface="+mn-lt"/>
              </a:rPr>
              <a:t>经过圆内一定点可以作无数条直径或一条直径，所以</a:t>
            </a:r>
            <a:r>
              <a:rPr lang="en-US" altLang="zh-CN" kern="100" dirty="0">
                <a:cs typeface="+mn-ea"/>
                <a:sym typeface="+mn-lt"/>
              </a:rPr>
              <a:t>⑤</a:t>
            </a:r>
            <a:r>
              <a:rPr lang="zh-CN" altLang="zh-CN" kern="100" dirty="0">
                <a:cs typeface="+mn-ea"/>
                <a:sym typeface="+mn-lt"/>
              </a:rPr>
              <a:t>错误．</a:t>
            </a:r>
          </a:p>
          <a:p>
            <a:pPr defTabSz="914377" fontAlgn="ctr">
              <a:lnSpc>
                <a:spcPct val="150000"/>
              </a:lnSpc>
            </a:pPr>
            <a:r>
              <a:rPr lang="zh-CN" altLang="zh-CN" kern="100" dirty="0">
                <a:cs typeface="+mn-ea"/>
                <a:sym typeface="+mn-lt"/>
              </a:rPr>
              <a:t>故选：</a:t>
            </a:r>
            <a:r>
              <a:rPr lang="en-US" altLang="zh-CN" kern="100" dirty="0">
                <a:cs typeface="+mn-ea"/>
                <a:sym typeface="+mn-lt"/>
              </a:rPr>
              <a:t>C</a:t>
            </a:r>
            <a:r>
              <a:rPr lang="zh-CN" altLang="zh-CN" kern="100" dirty="0">
                <a:cs typeface="+mn-ea"/>
                <a:sym typeface="+mn-lt"/>
              </a:rPr>
              <a:t>．</a:t>
            </a:r>
          </a:p>
        </p:txBody>
      </p:sp>
      <p:sp>
        <p:nvSpPr>
          <p:cNvPr id="8" name="TextBox 6">
            <a:extLst>
              <a:ext uri="{FF2B5EF4-FFF2-40B4-BE49-F238E27FC236}">
                <a16:creationId xmlns:a16="http://schemas.microsoft.com/office/drawing/2014/main" id="{688879CD-8923-43FC-BF91-3D28629D1446}"/>
              </a:ext>
            </a:extLst>
          </p:cNvPr>
          <p:cNvSpPr txBox="1"/>
          <p:nvPr/>
        </p:nvSpPr>
        <p:spPr>
          <a:xfrm>
            <a:off x="1120844" y="502151"/>
            <a:ext cx="10455991" cy="707886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zh-CN" altLang="en-US" sz="4000" dirty="0">
                <a:ln w="6350">
                  <a:noFill/>
                </a:ln>
                <a:solidFill>
                  <a:srgbClr val="E48312"/>
                </a:solidFill>
                <a:cs typeface="+mn-ea"/>
                <a:sym typeface="+mn-lt"/>
              </a:rPr>
              <a:t>随堂测试</a:t>
            </a:r>
          </a:p>
        </p:txBody>
      </p:sp>
    </p:spTree>
    <p:extLst>
      <p:ext uri="{BB962C8B-B14F-4D97-AF65-F5344CB8AC3E}">
        <p14:creationId xmlns:p14="http://schemas.microsoft.com/office/powerpoint/2010/main" val="2593975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>
            <a:extLst>
              <a:ext uri="{FF2B5EF4-FFF2-40B4-BE49-F238E27FC236}">
                <a16:creationId xmlns:a16="http://schemas.microsoft.com/office/drawing/2014/main" id="{085E17E3-39E2-407F-8314-368807B8E905}"/>
              </a:ext>
            </a:extLst>
          </p:cNvPr>
          <p:cNvSpPr/>
          <p:nvPr/>
        </p:nvSpPr>
        <p:spPr>
          <a:xfrm>
            <a:off x="1001168" y="1059300"/>
            <a:ext cx="8681237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377" fontAlgn="ctr">
              <a:lnSpc>
                <a:spcPct val="150000"/>
              </a:lnSpc>
            </a:pPr>
            <a:r>
              <a:rPr lang="en-US" altLang="zh-CN" sz="2000" kern="100" dirty="0">
                <a:solidFill>
                  <a:prstClr val="black"/>
                </a:solidFill>
                <a:cs typeface="+mn-ea"/>
                <a:sym typeface="+mn-lt"/>
              </a:rPr>
              <a:t>2</a:t>
            </a:r>
            <a:r>
              <a:rPr lang="zh-CN" altLang="zh-CN" sz="2000" kern="100" dirty="0">
                <a:solidFill>
                  <a:prstClr val="black"/>
                </a:solidFill>
                <a:cs typeface="+mn-ea"/>
                <a:sym typeface="+mn-lt"/>
              </a:rPr>
              <a:t>．下列叙述中不正确的是（　　）</a:t>
            </a:r>
          </a:p>
          <a:p>
            <a:pPr defTabSz="914377" fontAlgn="ctr">
              <a:lnSpc>
                <a:spcPct val="150000"/>
              </a:lnSpc>
              <a:tabLst>
                <a:tab pos="3516119" algn="l"/>
              </a:tabLst>
            </a:pPr>
            <a:r>
              <a:rPr lang="en-US" altLang="zh-CN" sz="2000" kern="100" dirty="0">
                <a:solidFill>
                  <a:prstClr val="black"/>
                </a:solidFill>
                <a:cs typeface="+mn-ea"/>
                <a:sym typeface="+mn-lt"/>
              </a:rPr>
              <a:t>A</a:t>
            </a:r>
            <a:r>
              <a:rPr lang="zh-CN" altLang="zh-CN" sz="2000" kern="100" dirty="0">
                <a:solidFill>
                  <a:prstClr val="black"/>
                </a:solidFill>
                <a:cs typeface="+mn-ea"/>
                <a:sym typeface="+mn-lt"/>
              </a:rPr>
              <a:t>．圆是中心对称图形，圆心是它的对称中心</a:t>
            </a:r>
            <a:endParaRPr lang="en-US" altLang="zh-CN" sz="2000" kern="100" dirty="0">
              <a:solidFill>
                <a:prstClr val="black"/>
              </a:solidFill>
              <a:cs typeface="+mn-ea"/>
              <a:sym typeface="+mn-lt"/>
            </a:endParaRPr>
          </a:p>
          <a:p>
            <a:pPr defTabSz="914377" fontAlgn="ctr">
              <a:lnSpc>
                <a:spcPct val="150000"/>
              </a:lnSpc>
              <a:tabLst>
                <a:tab pos="3516119" algn="l"/>
              </a:tabLst>
            </a:pPr>
            <a:r>
              <a:rPr lang="en-US" altLang="zh-CN" sz="2000" kern="100" dirty="0">
                <a:solidFill>
                  <a:prstClr val="black"/>
                </a:solidFill>
                <a:cs typeface="+mn-ea"/>
                <a:sym typeface="+mn-lt"/>
              </a:rPr>
              <a:t>B</a:t>
            </a:r>
            <a:r>
              <a:rPr lang="zh-CN" altLang="zh-CN" sz="2000" kern="100" dirty="0">
                <a:solidFill>
                  <a:prstClr val="black"/>
                </a:solidFill>
                <a:cs typeface="+mn-ea"/>
                <a:sym typeface="+mn-lt"/>
              </a:rPr>
              <a:t>．圆是轴对称图形，直径是它的对称轴</a:t>
            </a:r>
          </a:p>
          <a:p>
            <a:pPr defTabSz="914377" fontAlgn="ctr">
              <a:lnSpc>
                <a:spcPct val="150000"/>
              </a:lnSpc>
              <a:tabLst>
                <a:tab pos="3516119" algn="l"/>
              </a:tabLst>
            </a:pPr>
            <a:r>
              <a:rPr lang="en-US" altLang="zh-CN" sz="2000" kern="100" dirty="0">
                <a:solidFill>
                  <a:prstClr val="black"/>
                </a:solidFill>
                <a:cs typeface="+mn-ea"/>
                <a:sym typeface="+mn-lt"/>
              </a:rPr>
              <a:t>C</a:t>
            </a:r>
            <a:r>
              <a:rPr lang="zh-CN" altLang="zh-CN" sz="2000" kern="100" dirty="0">
                <a:solidFill>
                  <a:prstClr val="black"/>
                </a:solidFill>
                <a:cs typeface="+mn-ea"/>
                <a:sym typeface="+mn-lt"/>
              </a:rPr>
              <a:t>．连接圆上两点的线段叫弦</a:t>
            </a:r>
            <a:r>
              <a:rPr lang="en-US" altLang="zh-CN" sz="2000" kern="100" dirty="0">
                <a:solidFill>
                  <a:prstClr val="black"/>
                </a:solidFill>
                <a:cs typeface="+mn-ea"/>
                <a:sym typeface="+mn-lt"/>
              </a:rPr>
              <a:t>	</a:t>
            </a:r>
          </a:p>
          <a:p>
            <a:pPr defTabSz="914377" fontAlgn="ctr">
              <a:lnSpc>
                <a:spcPct val="150000"/>
              </a:lnSpc>
              <a:tabLst>
                <a:tab pos="3516119" algn="l"/>
              </a:tabLst>
            </a:pPr>
            <a:r>
              <a:rPr lang="en-US" altLang="zh-CN" sz="2000" kern="100" dirty="0">
                <a:solidFill>
                  <a:prstClr val="black"/>
                </a:solidFill>
                <a:cs typeface="+mn-ea"/>
                <a:sym typeface="+mn-lt"/>
              </a:rPr>
              <a:t>D</a:t>
            </a:r>
            <a:r>
              <a:rPr lang="zh-CN" altLang="zh-CN" sz="2000" kern="100" dirty="0">
                <a:solidFill>
                  <a:prstClr val="black"/>
                </a:solidFill>
                <a:cs typeface="+mn-ea"/>
                <a:sym typeface="+mn-lt"/>
              </a:rPr>
              <a:t>．圆上两点间的部分叫弧</a:t>
            </a: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24B44781-4F36-4228-998F-1CC4036707C3}"/>
              </a:ext>
            </a:extLst>
          </p:cNvPr>
          <p:cNvSpPr/>
          <p:nvPr/>
        </p:nvSpPr>
        <p:spPr>
          <a:xfrm>
            <a:off x="899476" y="3617804"/>
            <a:ext cx="9971632" cy="2678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377" fontAlgn="ctr">
              <a:lnSpc>
                <a:spcPct val="150000"/>
              </a:lnSpc>
            </a:pPr>
            <a:r>
              <a:rPr lang="zh-CN" altLang="zh-CN" kern="100" dirty="0">
                <a:cs typeface="+mn-ea"/>
                <a:sym typeface="+mn-lt"/>
              </a:rPr>
              <a:t>【详解】</a:t>
            </a:r>
          </a:p>
          <a:p>
            <a:pPr defTabSz="914377" fontAlgn="ctr">
              <a:lnSpc>
                <a:spcPct val="150000"/>
              </a:lnSpc>
            </a:pPr>
            <a:r>
              <a:rPr lang="zh-CN" altLang="zh-CN" kern="100" dirty="0">
                <a:cs typeface="+mn-ea"/>
                <a:sym typeface="+mn-lt"/>
              </a:rPr>
              <a:t>解：</a:t>
            </a:r>
            <a:r>
              <a:rPr lang="en-US" altLang="zh-CN" kern="100" dirty="0">
                <a:cs typeface="+mn-ea"/>
                <a:sym typeface="+mn-lt"/>
              </a:rPr>
              <a:t>A.</a:t>
            </a:r>
            <a:r>
              <a:rPr lang="zh-CN" altLang="zh-CN" kern="100" dirty="0">
                <a:cs typeface="+mn-ea"/>
                <a:sym typeface="+mn-lt"/>
              </a:rPr>
              <a:t>圆是中心对称图形，圆心是它的对称中心，正确；</a:t>
            </a:r>
          </a:p>
          <a:p>
            <a:pPr defTabSz="914377" fontAlgn="ctr">
              <a:lnSpc>
                <a:spcPct val="150000"/>
              </a:lnSpc>
            </a:pPr>
            <a:r>
              <a:rPr lang="en-US" altLang="zh-CN" kern="100" dirty="0">
                <a:cs typeface="+mn-ea"/>
                <a:sym typeface="+mn-lt"/>
              </a:rPr>
              <a:t>B.</a:t>
            </a:r>
            <a:r>
              <a:rPr lang="zh-CN" altLang="zh-CN" kern="100" dirty="0">
                <a:cs typeface="+mn-ea"/>
                <a:sym typeface="+mn-lt"/>
              </a:rPr>
              <a:t>圆是轴对称图形，直径所在的直线为圆的对称轴，错误；</a:t>
            </a:r>
          </a:p>
          <a:p>
            <a:pPr defTabSz="914377" fontAlgn="ctr">
              <a:lnSpc>
                <a:spcPct val="150000"/>
              </a:lnSpc>
            </a:pPr>
            <a:r>
              <a:rPr lang="en-US" altLang="zh-CN" kern="100" dirty="0">
                <a:cs typeface="+mn-ea"/>
                <a:sym typeface="+mn-lt"/>
              </a:rPr>
              <a:t>C.</a:t>
            </a:r>
            <a:r>
              <a:rPr lang="zh-CN" altLang="zh-CN" kern="100" dirty="0">
                <a:cs typeface="+mn-ea"/>
                <a:sym typeface="+mn-lt"/>
              </a:rPr>
              <a:t>连接圆上两点的线段叫弦，正确；</a:t>
            </a:r>
          </a:p>
          <a:p>
            <a:pPr defTabSz="914377" fontAlgn="ctr">
              <a:lnSpc>
                <a:spcPct val="150000"/>
              </a:lnSpc>
            </a:pPr>
            <a:r>
              <a:rPr lang="en-US" altLang="zh-CN" kern="100" dirty="0">
                <a:cs typeface="+mn-ea"/>
                <a:sym typeface="+mn-lt"/>
              </a:rPr>
              <a:t>D.</a:t>
            </a:r>
            <a:r>
              <a:rPr lang="zh-CN" altLang="zh-CN" kern="100" dirty="0">
                <a:cs typeface="+mn-ea"/>
                <a:sym typeface="+mn-lt"/>
              </a:rPr>
              <a:t>圆上两点间的部分叫弧，正确；</a:t>
            </a:r>
          </a:p>
          <a:p>
            <a:pPr defTabSz="914377" fontAlgn="ctr">
              <a:lnSpc>
                <a:spcPct val="150000"/>
              </a:lnSpc>
            </a:pPr>
            <a:r>
              <a:rPr lang="zh-CN" altLang="zh-CN" kern="100" dirty="0">
                <a:cs typeface="+mn-ea"/>
                <a:sym typeface="+mn-lt"/>
              </a:rPr>
              <a:t>故选：</a:t>
            </a:r>
            <a:r>
              <a:rPr lang="en-US" altLang="zh-CN" kern="100" dirty="0">
                <a:cs typeface="+mn-ea"/>
                <a:sym typeface="+mn-lt"/>
              </a:rPr>
              <a:t>B</a:t>
            </a:r>
            <a:r>
              <a:rPr lang="zh-CN" altLang="zh-CN" kern="100" dirty="0">
                <a:cs typeface="+mn-ea"/>
                <a:sym typeface="+mn-lt"/>
              </a:rPr>
              <a:t>．</a:t>
            </a:r>
          </a:p>
        </p:txBody>
      </p:sp>
      <p:sp>
        <p:nvSpPr>
          <p:cNvPr id="7" name="笑脸 6">
            <a:extLst>
              <a:ext uri="{FF2B5EF4-FFF2-40B4-BE49-F238E27FC236}">
                <a16:creationId xmlns:a16="http://schemas.microsoft.com/office/drawing/2014/main" id="{7CB977BA-8DDB-466A-9633-C84C98675CE2}"/>
              </a:ext>
            </a:extLst>
          </p:cNvPr>
          <p:cNvSpPr/>
          <p:nvPr/>
        </p:nvSpPr>
        <p:spPr>
          <a:xfrm>
            <a:off x="1001168" y="2137020"/>
            <a:ext cx="392076" cy="403064"/>
          </a:xfrm>
          <a:prstGeom prst="smileyFac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8" name="TextBox 6">
            <a:extLst>
              <a:ext uri="{FF2B5EF4-FFF2-40B4-BE49-F238E27FC236}">
                <a16:creationId xmlns:a16="http://schemas.microsoft.com/office/drawing/2014/main" id="{8ED6BC2F-50C9-4978-82C5-A05F5AB15C91}"/>
              </a:ext>
            </a:extLst>
          </p:cNvPr>
          <p:cNvSpPr txBox="1"/>
          <p:nvPr/>
        </p:nvSpPr>
        <p:spPr>
          <a:xfrm>
            <a:off x="1120844" y="502151"/>
            <a:ext cx="10455991" cy="707886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zh-CN" altLang="en-US" sz="4000" dirty="0">
                <a:ln w="6350">
                  <a:noFill/>
                </a:ln>
                <a:solidFill>
                  <a:srgbClr val="E48312"/>
                </a:solidFill>
                <a:cs typeface="+mn-ea"/>
                <a:sym typeface="+mn-lt"/>
              </a:rPr>
              <a:t>随堂测试</a:t>
            </a:r>
          </a:p>
        </p:txBody>
      </p:sp>
    </p:spTree>
    <p:extLst>
      <p:ext uri="{BB962C8B-B14F-4D97-AF65-F5344CB8AC3E}">
        <p14:creationId xmlns:p14="http://schemas.microsoft.com/office/powerpoint/2010/main" val="1190232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矩形 11">
            <a:extLst>
              <a:ext uri="{FF2B5EF4-FFF2-40B4-BE49-F238E27FC236}">
                <a16:creationId xmlns:a16="http://schemas.microsoft.com/office/drawing/2014/main" id="{E6736F63-81E4-4126-8C4F-F5AC6E700295}"/>
              </a:ext>
            </a:extLst>
          </p:cNvPr>
          <p:cNvSpPr/>
          <p:nvPr/>
        </p:nvSpPr>
        <p:spPr>
          <a:xfrm>
            <a:off x="1120844" y="1294432"/>
            <a:ext cx="10877005" cy="16970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377">
              <a:lnSpc>
                <a:spcPct val="150000"/>
              </a:lnSpc>
            </a:pP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3．如图，在 中，点B、O、C和点A、O、D分别在同一条直线上，则图中有（　　）条弦．</a:t>
            </a:r>
          </a:p>
          <a:p>
            <a:pPr defTabSz="914377">
              <a:lnSpc>
                <a:spcPct val="150000"/>
              </a:lnSpc>
            </a:pP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A.2	     B.3	            C.4	         D.5</a:t>
            </a:r>
          </a:p>
        </p:txBody>
      </p:sp>
      <p:pic>
        <p:nvPicPr>
          <p:cNvPr id="14" name="图片 13" descr="figure">
            <a:extLst>
              <a:ext uri="{FF2B5EF4-FFF2-40B4-BE49-F238E27FC236}">
                <a16:creationId xmlns:a16="http://schemas.microsoft.com/office/drawing/2014/main" id="{1E8F0F31-8248-4D1B-BB5D-9A9053ADD479}"/>
              </a:ext>
            </a:extLst>
          </p:cNvPr>
          <p:cNvPicPr/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934539" y="3272789"/>
            <a:ext cx="3036571" cy="2591096"/>
          </a:xfrm>
          <a:prstGeom prst="rect">
            <a:avLst/>
          </a:prstGeom>
        </p:spPr>
      </p:pic>
      <p:sp>
        <p:nvSpPr>
          <p:cNvPr id="15" name="笑脸 14">
            <a:extLst>
              <a:ext uri="{FF2B5EF4-FFF2-40B4-BE49-F238E27FC236}">
                <a16:creationId xmlns:a16="http://schemas.microsoft.com/office/drawing/2014/main" id="{83BB11E2-A133-424A-A947-87F0EBB1C8ED}"/>
              </a:ext>
            </a:extLst>
          </p:cNvPr>
          <p:cNvSpPr/>
          <p:nvPr/>
        </p:nvSpPr>
        <p:spPr>
          <a:xfrm>
            <a:off x="2397992" y="2562019"/>
            <a:ext cx="376958" cy="380084"/>
          </a:xfrm>
          <a:prstGeom prst="smileyFac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2C7779DE-9ABA-456F-84CC-0D0D47A735B4}"/>
              </a:ext>
            </a:extLst>
          </p:cNvPr>
          <p:cNvSpPr/>
          <p:nvPr/>
        </p:nvSpPr>
        <p:spPr>
          <a:xfrm>
            <a:off x="4895341" y="3866501"/>
            <a:ext cx="6096000" cy="954364"/>
          </a:xfrm>
          <a:prstGeom prst="rect">
            <a:avLst/>
          </a:prstGeom>
        </p:spPr>
        <p:txBody>
          <a:bodyPr>
            <a:spAutoFit/>
          </a:bodyPr>
          <a:lstStyle/>
          <a:p>
            <a:pPr defTabSz="914377" fontAlgn="ctr">
              <a:lnSpc>
                <a:spcPct val="150000"/>
              </a:lnSpc>
            </a:pPr>
            <a:r>
              <a:rPr lang="zh-CN" altLang="zh-CN" sz="1867" kern="100" dirty="0">
                <a:cs typeface="+mn-ea"/>
                <a:sym typeface="+mn-lt"/>
              </a:rPr>
              <a:t>【详解】</a:t>
            </a:r>
          </a:p>
          <a:p>
            <a:pPr defTabSz="914377" fontAlgn="ctr">
              <a:lnSpc>
                <a:spcPct val="150000"/>
              </a:lnSpc>
            </a:pPr>
            <a:r>
              <a:rPr lang="zh-CN" altLang="zh-CN" sz="1867" kern="100" dirty="0">
                <a:cs typeface="+mn-ea"/>
                <a:sym typeface="+mn-lt"/>
              </a:rPr>
              <a:t>解：图中的弦有</a:t>
            </a:r>
            <a:r>
              <a:rPr lang="en-US" altLang="zh-CN" sz="1867" kern="100" dirty="0">
                <a:cs typeface="+mn-ea"/>
                <a:sym typeface="+mn-lt"/>
              </a:rPr>
              <a:t>AE</a:t>
            </a:r>
            <a:r>
              <a:rPr lang="zh-CN" altLang="zh-CN" sz="1867" kern="100" dirty="0">
                <a:cs typeface="+mn-ea"/>
                <a:sym typeface="+mn-lt"/>
              </a:rPr>
              <a:t>、</a:t>
            </a:r>
            <a:r>
              <a:rPr lang="en-US" altLang="zh-CN" sz="1867" kern="100" dirty="0">
                <a:cs typeface="+mn-ea"/>
                <a:sym typeface="+mn-lt"/>
              </a:rPr>
              <a:t>AD</a:t>
            </a:r>
            <a:r>
              <a:rPr lang="zh-CN" altLang="zh-CN" sz="1867" kern="100" dirty="0">
                <a:cs typeface="+mn-ea"/>
                <a:sym typeface="+mn-lt"/>
              </a:rPr>
              <a:t>、</a:t>
            </a:r>
            <a:r>
              <a:rPr lang="en-US" altLang="zh-CN" sz="1867" kern="100" dirty="0">
                <a:cs typeface="+mn-ea"/>
                <a:sym typeface="+mn-lt"/>
              </a:rPr>
              <a:t>CD</a:t>
            </a:r>
            <a:r>
              <a:rPr lang="zh-CN" altLang="zh-CN" sz="1867" kern="100" dirty="0">
                <a:cs typeface="+mn-ea"/>
                <a:sym typeface="+mn-lt"/>
              </a:rPr>
              <a:t>这</a:t>
            </a:r>
            <a:r>
              <a:rPr lang="en-US" altLang="zh-CN" sz="1867" kern="100" dirty="0">
                <a:cs typeface="+mn-ea"/>
                <a:sym typeface="+mn-lt"/>
              </a:rPr>
              <a:t>3</a:t>
            </a:r>
            <a:r>
              <a:rPr lang="zh-CN" altLang="zh-CN" sz="1867" kern="100" dirty="0">
                <a:cs typeface="+mn-ea"/>
                <a:sym typeface="+mn-lt"/>
              </a:rPr>
              <a:t>条</a:t>
            </a:r>
          </a:p>
        </p:txBody>
      </p:sp>
      <p:sp>
        <p:nvSpPr>
          <p:cNvPr id="9" name="TextBox 6">
            <a:extLst>
              <a:ext uri="{FF2B5EF4-FFF2-40B4-BE49-F238E27FC236}">
                <a16:creationId xmlns:a16="http://schemas.microsoft.com/office/drawing/2014/main" id="{27441473-35F6-4D75-9B3B-55C520E51E80}"/>
              </a:ext>
            </a:extLst>
          </p:cNvPr>
          <p:cNvSpPr txBox="1"/>
          <p:nvPr/>
        </p:nvSpPr>
        <p:spPr>
          <a:xfrm>
            <a:off x="1120844" y="502151"/>
            <a:ext cx="10455991" cy="707886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zh-CN" altLang="en-US" sz="4000" dirty="0">
                <a:ln w="6350">
                  <a:noFill/>
                </a:ln>
                <a:solidFill>
                  <a:srgbClr val="E48312"/>
                </a:solidFill>
                <a:cs typeface="+mn-ea"/>
                <a:sym typeface="+mn-lt"/>
              </a:rPr>
              <a:t>随堂测试</a:t>
            </a:r>
          </a:p>
        </p:txBody>
      </p:sp>
    </p:spTree>
    <p:extLst>
      <p:ext uri="{BB962C8B-B14F-4D97-AF65-F5344CB8AC3E}">
        <p14:creationId xmlns:p14="http://schemas.microsoft.com/office/powerpoint/2010/main" val="4058538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FFDF8912-3067-43D1-8B6A-A2EC6CA25512}"/>
              </a:ext>
            </a:extLst>
          </p:cNvPr>
          <p:cNvSpPr/>
          <p:nvPr/>
        </p:nvSpPr>
        <p:spPr>
          <a:xfrm>
            <a:off x="431800" y="349250"/>
            <a:ext cx="11328400" cy="61595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阿里巴巴普惠体 R" panose="00020600040101010101" pitchFamily="18" charset="-122"/>
              <a:ea typeface="阿里巴巴普惠体 R" panose="00020600040101010101" pitchFamily="18" charset="-122"/>
              <a:cs typeface="+mn-ea"/>
              <a:sym typeface="+mn-lt"/>
            </a:endParaRPr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CFAD7A5F-FAC1-414B-896C-2780965A5606}"/>
              </a:ext>
            </a:extLst>
          </p:cNvPr>
          <p:cNvSpPr/>
          <p:nvPr/>
        </p:nvSpPr>
        <p:spPr>
          <a:xfrm>
            <a:off x="1422400" y="2078962"/>
            <a:ext cx="9347200" cy="33715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感谢您下载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平台上提供的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作品，为了您和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以及原创作者的利益，请勿复制、传播、销售，否则将承担法律责任！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将对作品进行维权，按照传播下载次数进行十倍的索取赔偿！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  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1. 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在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出售的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模板是免版税类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(RF: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Royalty-Free)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正版受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《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中国人民共和国著作法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》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和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《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世界版权公约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》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的保护，作品的所有权、版权和著作权归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所有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,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您下载的是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模板素材的使用权。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  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2. 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不得将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模板、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素材，本身用于再出售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,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或者出租、出借、转让、分销、发布或者作为礼物供他人使用，不得转授权、出卖、转让本协议或者本协议中的权利。</a:t>
            </a: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Light" panose="020B0300000000000000" pitchFamily="34" charset="-122"/>
              <a:ea typeface="思源黑体 CN Light" panose="020B0300000000000000" pitchFamily="34" charset="-122"/>
              <a:cs typeface="+mn-ea"/>
              <a:sym typeface="+mn-lt"/>
            </a:endParaRP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AE58FB28-7959-4C0B-B09F-EDEE9BEC0C87}"/>
              </a:ext>
            </a:extLst>
          </p:cNvPr>
          <p:cNvSpPr/>
          <p:nvPr/>
        </p:nvSpPr>
        <p:spPr>
          <a:xfrm>
            <a:off x="5182930" y="1025730"/>
            <a:ext cx="1871025" cy="6773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版权声明</a:t>
            </a:r>
            <a:endParaRPr kumimoji="0" lang="zh-CN" altLang="en-US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Light" panose="020B0300000000000000" pitchFamily="34" charset="-122"/>
              <a:ea typeface="思源黑体 CN Light" panose="020B0300000000000000" pitchFamily="34" charset="-122"/>
              <a:cs typeface="+mn-ea"/>
              <a:sym typeface="+mn-lt"/>
            </a:endParaRPr>
          </a:p>
        </p:txBody>
      </p:sp>
      <p:cxnSp>
        <p:nvCxnSpPr>
          <p:cNvPr id="5" name="直接连接符 4">
            <a:extLst>
              <a:ext uri="{FF2B5EF4-FFF2-40B4-BE49-F238E27FC236}">
                <a16:creationId xmlns:a16="http://schemas.microsoft.com/office/drawing/2014/main" id="{1FCC2A86-F5F5-4D1B-83F4-E930D552D3A1}"/>
              </a:ext>
            </a:extLst>
          </p:cNvPr>
          <p:cNvCxnSpPr/>
          <p:nvPr/>
        </p:nvCxnSpPr>
        <p:spPr>
          <a:xfrm>
            <a:off x="5816600" y="1852612"/>
            <a:ext cx="558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43061809"/>
      </p:ext>
    </p:extLst>
  </p:cSld>
  <p:clrMapOvr>
    <a:masterClrMapping/>
  </p:clrMapOvr>
  <p:transition spd="slow" advClick="0" advTm="3000">
    <p:push dir="u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>
            <a:extLst>
              <a:ext uri="{FF2B5EF4-FFF2-40B4-BE49-F238E27FC236}">
                <a16:creationId xmlns:a16="http://schemas.microsoft.com/office/drawing/2014/main" id="{63A8DD7A-3F71-4757-A9F0-6A3BEC288FC5}"/>
              </a:ext>
            </a:extLst>
          </p:cNvPr>
          <p:cNvSpPr/>
          <p:nvPr/>
        </p:nvSpPr>
        <p:spPr>
          <a:xfrm>
            <a:off x="1060118" y="1168808"/>
            <a:ext cx="10278441" cy="16945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377">
              <a:lnSpc>
                <a:spcPct val="150000"/>
              </a:lnSpc>
            </a:pP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4．如图，半径为1的圆从表示1的点开始沿着数轴向左滚动一周，圆上的点A与表示1的点重合，滚动一周后到达点B，点B表示的数是（　　）</a:t>
            </a:r>
          </a:p>
          <a:p>
            <a:pPr defTabSz="914377">
              <a:lnSpc>
                <a:spcPct val="150000"/>
              </a:lnSpc>
            </a:pP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A．﹣2π	          B．1﹣2π	C．﹣π	    D．1﹣π</a:t>
            </a:r>
          </a:p>
        </p:txBody>
      </p:sp>
      <p:pic>
        <p:nvPicPr>
          <p:cNvPr id="6" name="图片 5" descr="figure">
            <a:extLst>
              <a:ext uri="{FF2B5EF4-FFF2-40B4-BE49-F238E27FC236}">
                <a16:creationId xmlns:a16="http://schemas.microsoft.com/office/drawing/2014/main" id="{19518E75-8F72-4769-A3C1-FE0E8BB6CCA8}"/>
              </a:ext>
            </a:extLst>
          </p:cNvPr>
          <p:cNvPicPr/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60118" y="3739607"/>
            <a:ext cx="4299825" cy="1302656"/>
          </a:xfrm>
          <a:prstGeom prst="rect">
            <a:avLst/>
          </a:prstGeom>
        </p:spPr>
      </p:pic>
      <p:sp>
        <p:nvSpPr>
          <p:cNvPr id="7" name="矩形 6">
            <a:extLst>
              <a:ext uri="{FF2B5EF4-FFF2-40B4-BE49-F238E27FC236}">
                <a16:creationId xmlns:a16="http://schemas.microsoft.com/office/drawing/2014/main" id="{6B9B9EDE-7ACA-411C-B414-60BF81915A79}"/>
              </a:ext>
            </a:extLst>
          </p:cNvPr>
          <p:cNvSpPr/>
          <p:nvPr/>
        </p:nvSpPr>
        <p:spPr>
          <a:xfrm>
            <a:off x="5556068" y="3270129"/>
            <a:ext cx="6409509" cy="2678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377" fontAlgn="ctr">
              <a:lnSpc>
                <a:spcPct val="150000"/>
              </a:lnSpc>
            </a:pPr>
            <a:r>
              <a:rPr lang="zh-CN" altLang="zh-CN" sz="1867" kern="100" dirty="0">
                <a:cs typeface="+mn-ea"/>
                <a:sym typeface="+mn-lt"/>
              </a:rPr>
              <a:t>【详解】</a:t>
            </a:r>
          </a:p>
          <a:p>
            <a:pPr defTabSz="914377" fontAlgn="ctr">
              <a:lnSpc>
                <a:spcPct val="150000"/>
              </a:lnSpc>
            </a:pPr>
            <a:r>
              <a:rPr lang="zh-CN" altLang="zh-CN" sz="1867" kern="100" dirty="0">
                <a:cs typeface="+mn-ea"/>
                <a:sym typeface="+mn-lt"/>
              </a:rPr>
              <a:t>解：</a:t>
            </a:r>
            <a:r>
              <a:rPr lang="en-US" altLang="zh-CN" sz="1867" kern="100" dirty="0">
                <a:cs typeface="+mn-ea"/>
                <a:sym typeface="+mn-lt"/>
              </a:rPr>
              <a:t>∵</a:t>
            </a:r>
            <a:r>
              <a:rPr lang="zh-CN" altLang="zh-CN" sz="1867" kern="100" dirty="0">
                <a:cs typeface="+mn-ea"/>
                <a:sym typeface="+mn-lt"/>
              </a:rPr>
              <a:t>直径为</a:t>
            </a:r>
            <a:r>
              <a:rPr lang="en-US" altLang="zh-CN" sz="1867" kern="100" dirty="0">
                <a:cs typeface="+mn-ea"/>
                <a:sym typeface="+mn-lt"/>
              </a:rPr>
              <a:t>1</a:t>
            </a:r>
            <a:r>
              <a:rPr lang="zh-CN" altLang="zh-CN" sz="1867" kern="100" dirty="0">
                <a:cs typeface="+mn-ea"/>
                <a:sym typeface="+mn-lt"/>
              </a:rPr>
              <a:t>个单位长度的圆从原点沿数轴向左滚动一周，</a:t>
            </a:r>
          </a:p>
          <a:p>
            <a:pPr defTabSz="914377" fontAlgn="ctr">
              <a:lnSpc>
                <a:spcPct val="150000"/>
              </a:lnSpc>
            </a:pPr>
            <a:r>
              <a:rPr lang="en-US" altLang="zh-CN" sz="1867" kern="100" dirty="0">
                <a:cs typeface="+mn-ea"/>
                <a:sym typeface="+mn-lt"/>
              </a:rPr>
              <a:t>∴AB</a:t>
            </a:r>
            <a:r>
              <a:rPr lang="zh-CN" altLang="zh-CN" sz="1867" kern="100" dirty="0">
                <a:cs typeface="+mn-ea"/>
                <a:sym typeface="+mn-lt"/>
              </a:rPr>
              <a:t>之间的距离为圆的周长＝</a:t>
            </a:r>
            <a:r>
              <a:rPr lang="en-US" altLang="zh-CN" sz="1867" kern="100" dirty="0">
                <a:cs typeface="+mn-ea"/>
                <a:sym typeface="+mn-lt"/>
              </a:rPr>
              <a:t>2π</a:t>
            </a:r>
            <a:r>
              <a:rPr lang="zh-CN" altLang="zh-CN" sz="1867" kern="100" dirty="0">
                <a:cs typeface="+mn-ea"/>
                <a:sym typeface="+mn-lt"/>
              </a:rPr>
              <a:t>，</a:t>
            </a:r>
            <a:r>
              <a:rPr lang="en-US" altLang="zh-CN" sz="1867" kern="100" dirty="0">
                <a:cs typeface="+mn-ea"/>
                <a:sym typeface="+mn-lt"/>
              </a:rPr>
              <a:t>A</a:t>
            </a:r>
            <a:r>
              <a:rPr lang="zh-CN" altLang="zh-CN" sz="1867" kern="100" dirty="0">
                <a:cs typeface="+mn-ea"/>
                <a:sym typeface="+mn-lt"/>
              </a:rPr>
              <a:t>点在数轴上表示</a:t>
            </a:r>
            <a:r>
              <a:rPr lang="en-US" altLang="zh-CN" sz="1867" kern="100" dirty="0">
                <a:cs typeface="+mn-ea"/>
                <a:sym typeface="+mn-lt"/>
              </a:rPr>
              <a:t>1</a:t>
            </a:r>
            <a:r>
              <a:rPr lang="zh-CN" altLang="zh-CN" sz="1867" kern="100" dirty="0">
                <a:cs typeface="+mn-ea"/>
                <a:sym typeface="+mn-lt"/>
              </a:rPr>
              <a:t>的点的左边．</a:t>
            </a:r>
          </a:p>
          <a:p>
            <a:pPr defTabSz="914377" fontAlgn="ctr">
              <a:lnSpc>
                <a:spcPct val="150000"/>
              </a:lnSpc>
            </a:pPr>
            <a:r>
              <a:rPr lang="en-US" altLang="zh-CN" sz="1867" kern="100" dirty="0">
                <a:cs typeface="+mn-ea"/>
                <a:sym typeface="+mn-lt"/>
              </a:rPr>
              <a:t>∴A</a:t>
            </a:r>
            <a:r>
              <a:rPr lang="zh-CN" altLang="zh-CN" sz="1867" kern="100" dirty="0">
                <a:cs typeface="+mn-ea"/>
                <a:sym typeface="+mn-lt"/>
              </a:rPr>
              <a:t>点对应的数是</a:t>
            </a:r>
            <a:r>
              <a:rPr lang="en-US" altLang="zh-CN" sz="1867" kern="100" dirty="0">
                <a:cs typeface="+mn-ea"/>
                <a:sym typeface="+mn-lt"/>
              </a:rPr>
              <a:t>1</a:t>
            </a:r>
            <a:r>
              <a:rPr lang="zh-CN" altLang="zh-CN" sz="1867" kern="100" dirty="0">
                <a:cs typeface="+mn-ea"/>
                <a:sym typeface="+mn-lt"/>
              </a:rPr>
              <a:t>﹣</a:t>
            </a:r>
            <a:r>
              <a:rPr lang="en-US" altLang="zh-CN" sz="1867" kern="100" dirty="0">
                <a:cs typeface="+mn-ea"/>
                <a:sym typeface="+mn-lt"/>
              </a:rPr>
              <a:t>2π</a:t>
            </a:r>
            <a:r>
              <a:rPr lang="zh-CN" altLang="zh-CN" sz="1867" kern="100" dirty="0">
                <a:cs typeface="+mn-ea"/>
                <a:sym typeface="+mn-lt"/>
              </a:rPr>
              <a:t>．</a:t>
            </a:r>
          </a:p>
          <a:p>
            <a:pPr defTabSz="914377" fontAlgn="ctr">
              <a:lnSpc>
                <a:spcPct val="150000"/>
              </a:lnSpc>
            </a:pPr>
            <a:r>
              <a:rPr lang="zh-CN" altLang="zh-CN" sz="1867" kern="100" dirty="0">
                <a:cs typeface="+mn-ea"/>
                <a:sym typeface="+mn-lt"/>
              </a:rPr>
              <a:t>故选：</a:t>
            </a:r>
            <a:r>
              <a:rPr lang="en-US" altLang="zh-CN" sz="1867" kern="100" dirty="0">
                <a:cs typeface="+mn-ea"/>
                <a:sym typeface="+mn-lt"/>
              </a:rPr>
              <a:t>B</a:t>
            </a:r>
            <a:r>
              <a:rPr lang="zh-CN" altLang="zh-CN" sz="1867" kern="100" dirty="0">
                <a:cs typeface="+mn-ea"/>
                <a:sym typeface="+mn-lt"/>
              </a:rPr>
              <a:t>．</a:t>
            </a:r>
          </a:p>
        </p:txBody>
      </p:sp>
      <p:sp>
        <p:nvSpPr>
          <p:cNvPr id="8" name="笑脸 7">
            <a:extLst>
              <a:ext uri="{FF2B5EF4-FFF2-40B4-BE49-F238E27FC236}">
                <a16:creationId xmlns:a16="http://schemas.microsoft.com/office/drawing/2014/main" id="{FBF46DA1-1043-4A48-84FA-8BC4BD579531}"/>
              </a:ext>
            </a:extLst>
          </p:cNvPr>
          <p:cNvSpPr/>
          <p:nvPr/>
        </p:nvSpPr>
        <p:spPr>
          <a:xfrm>
            <a:off x="3527434" y="2323160"/>
            <a:ext cx="582449" cy="540151"/>
          </a:xfrm>
          <a:prstGeom prst="smileyFac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9" name="TextBox 6">
            <a:extLst>
              <a:ext uri="{FF2B5EF4-FFF2-40B4-BE49-F238E27FC236}">
                <a16:creationId xmlns:a16="http://schemas.microsoft.com/office/drawing/2014/main" id="{4BD58209-83C8-429E-8101-D3ECB6E2033C}"/>
              </a:ext>
            </a:extLst>
          </p:cNvPr>
          <p:cNvSpPr txBox="1"/>
          <p:nvPr/>
        </p:nvSpPr>
        <p:spPr>
          <a:xfrm>
            <a:off x="1120844" y="502151"/>
            <a:ext cx="10455991" cy="707886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zh-CN" altLang="en-US" sz="4000" dirty="0">
                <a:ln w="6350">
                  <a:noFill/>
                </a:ln>
                <a:solidFill>
                  <a:srgbClr val="E48312"/>
                </a:solidFill>
                <a:cs typeface="+mn-ea"/>
                <a:sym typeface="+mn-lt"/>
              </a:rPr>
              <a:t>随堂测试</a:t>
            </a:r>
          </a:p>
        </p:txBody>
      </p:sp>
    </p:spTree>
    <p:extLst>
      <p:ext uri="{BB962C8B-B14F-4D97-AF65-F5344CB8AC3E}">
        <p14:creationId xmlns:p14="http://schemas.microsoft.com/office/powerpoint/2010/main" val="647126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: Shape 5">
            <a:extLst>
              <a:ext uri="{FF2B5EF4-FFF2-40B4-BE49-F238E27FC236}">
                <a16:creationId xmlns:a16="http://schemas.microsoft.com/office/drawing/2014/main" id="{C7CF5974-4654-4A7E-9FA0-A28909F0AE88}"/>
              </a:ext>
            </a:extLst>
          </p:cNvPr>
          <p:cNvSpPr>
            <a:spLocks noChangeAspect="1"/>
          </p:cNvSpPr>
          <p:nvPr/>
        </p:nvSpPr>
        <p:spPr bwMode="auto">
          <a:xfrm rot="5400000">
            <a:off x="-1343027" y="1343023"/>
            <a:ext cx="6858000" cy="4171951"/>
          </a:xfrm>
          <a:custGeom>
            <a:avLst/>
            <a:gdLst>
              <a:gd name="connsiteX0" fmla="*/ 5967247 w 6858000"/>
              <a:gd name="connsiteY0" fmla="*/ 3445277 h 4171951"/>
              <a:gd name="connsiteX1" fmla="*/ 6071436 w 6858000"/>
              <a:gd name="connsiteY1" fmla="*/ 3822992 h 4171951"/>
              <a:gd name="connsiteX2" fmla="*/ 6189521 w 6858000"/>
              <a:gd name="connsiteY2" fmla="*/ 3829983 h 4171951"/>
              <a:gd name="connsiteX3" fmla="*/ 6307606 w 6858000"/>
              <a:gd name="connsiteY3" fmla="*/ 3822992 h 4171951"/>
              <a:gd name="connsiteX4" fmla="*/ 6411798 w 6858000"/>
              <a:gd name="connsiteY4" fmla="*/ 3445277 h 4171951"/>
              <a:gd name="connsiteX5" fmla="*/ 6189521 w 6858000"/>
              <a:gd name="connsiteY5" fmla="*/ 3508229 h 4171951"/>
              <a:gd name="connsiteX6" fmla="*/ 5967247 w 6858000"/>
              <a:gd name="connsiteY6" fmla="*/ 3445277 h 4171951"/>
              <a:gd name="connsiteX7" fmla="*/ 5830461 w 6858000"/>
              <a:gd name="connsiteY7" fmla="*/ 3074736 h 4171951"/>
              <a:gd name="connsiteX8" fmla="*/ 5844303 w 6858000"/>
              <a:gd name="connsiteY8" fmla="*/ 3186120 h 4171951"/>
              <a:gd name="connsiteX9" fmla="*/ 5906589 w 6858000"/>
              <a:gd name="connsiteY9" fmla="*/ 3297502 h 4171951"/>
              <a:gd name="connsiteX10" fmla="*/ 6190338 w 6858000"/>
              <a:gd name="connsiteY10" fmla="*/ 3436730 h 4171951"/>
              <a:gd name="connsiteX11" fmla="*/ 6474082 w 6858000"/>
              <a:gd name="connsiteY11" fmla="*/ 3297502 h 4171951"/>
              <a:gd name="connsiteX12" fmla="*/ 6536368 w 6858000"/>
              <a:gd name="connsiteY12" fmla="*/ 3186120 h 4171951"/>
              <a:gd name="connsiteX13" fmla="*/ 6557131 w 6858000"/>
              <a:gd name="connsiteY13" fmla="*/ 3074736 h 4171951"/>
              <a:gd name="connsiteX14" fmla="*/ 6190338 w 6858000"/>
              <a:gd name="connsiteY14" fmla="*/ 2705784 h 4171951"/>
              <a:gd name="connsiteX15" fmla="*/ 5830461 w 6858000"/>
              <a:gd name="connsiteY15" fmla="*/ 3074736 h 4171951"/>
              <a:gd name="connsiteX16" fmla="*/ 3753041 w 6858000"/>
              <a:gd name="connsiteY16" fmla="*/ 1981398 h 4171951"/>
              <a:gd name="connsiteX17" fmla="*/ 3766943 w 6858000"/>
              <a:gd name="connsiteY17" fmla="*/ 2065498 h 4171951"/>
              <a:gd name="connsiteX18" fmla="*/ 3759994 w 6858000"/>
              <a:gd name="connsiteY18" fmla="*/ 2065498 h 4171951"/>
              <a:gd name="connsiteX19" fmla="*/ 3843409 w 6858000"/>
              <a:gd name="connsiteY19" fmla="*/ 2205663 h 4171951"/>
              <a:gd name="connsiteX20" fmla="*/ 4128402 w 6858000"/>
              <a:gd name="connsiteY20" fmla="*/ 2184637 h 4171951"/>
              <a:gd name="connsiteX21" fmla="*/ 4413399 w 6858000"/>
              <a:gd name="connsiteY21" fmla="*/ 2205663 h 4171951"/>
              <a:gd name="connsiteX22" fmla="*/ 4489863 w 6858000"/>
              <a:gd name="connsiteY22" fmla="*/ 2065499 h 4171951"/>
              <a:gd name="connsiteX23" fmla="*/ 4496813 w 6858000"/>
              <a:gd name="connsiteY23" fmla="*/ 1981399 h 4171951"/>
              <a:gd name="connsiteX24" fmla="*/ 4128402 w 6858000"/>
              <a:gd name="connsiteY24" fmla="*/ 1602952 h 4171951"/>
              <a:gd name="connsiteX25" fmla="*/ 3753041 w 6858000"/>
              <a:gd name="connsiteY25" fmla="*/ 1981398 h 4171951"/>
              <a:gd name="connsiteX26" fmla="*/ 3693203 w 6858000"/>
              <a:gd name="connsiteY26" fmla="*/ 4171950 h 4171951"/>
              <a:gd name="connsiteX27" fmla="*/ 4130537 w 6858000"/>
              <a:gd name="connsiteY27" fmla="*/ 3740221 h 4171951"/>
              <a:gd name="connsiteX28" fmla="*/ 4560932 w 6858000"/>
              <a:gd name="connsiteY28" fmla="*/ 4171950 h 4171951"/>
              <a:gd name="connsiteX29" fmla="*/ 4491514 w 6858000"/>
              <a:gd name="connsiteY29" fmla="*/ 4171950 h 4171951"/>
              <a:gd name="connsiteX30" fmla="*/ 4130537 w 6858000"/>
              <a:gd name="connsiteY30" fmla="*/ 3809854 h 4171951"/>
              <a:gd name="connsiteX31" fmla="*/ 3762620 w 6858000"/>
              <a:gd name="connsiteY31" fmla="*/ 4171950 h 4171951"/>
              <a:gd name="connsiteX32" fmla="*/ 3693203 w 6858000"/>
              <a:gd name="connsiteY32" fmla="*/ 4171950 h 4171951"/>
              <a:gd name="connsiteX33" fmla="*/ 3440998 w 6858000"/>
              <a:gd name="connsiteY33" fmla="*/ 1654920 h 4171951"/>
              <a:gd name="connsiteX34" fmla="*/ 3600697 w 6858000"/>
              <a:gd name="connsiteY34" fmla="*/ 1828406 h 4171951"/>
              <a:gd name="connsiteX35" fmla="*/ 3698086 w 6858000"/>
              <a:gd name="connsiteY35" fmla="*/ 1961074 h 4171951"/>
              <a:gd name="connsiteX36" fmla="*/ 3697905 w 6858000"/>
              <a:gd name="connsiteY36" fmla="*/ 1961787 h 4171951"/>
              <a:gd name="connsiteX37" fmla="*/ 3739566 w 6858000"/>
              <a:gd name="connsiteY37" fmla="*/ 2017582 h 4171951"/>
              <a:gd name="connsiteX38" fmla="*/ 3698086 w 6858000"/>
              <a:gd name="connsiteY38" fmla="*/ 1961074 h 4171951"/>
              <a:gd name="connsiteX39" fmla="*/ 3738805 w 6858000"/>
              <a:gd name="connsiteY39" fmla="*/ 1800398 h 4171951"/>
              <a:gd name="connsiteX40" fmla="*/ 4128398 w 6858000"/>
              <a:gd name="connsiteY40" fmla="*/ 1550306 h 4171951"/>
              <a:gd name="connsiteX41" fmla="*/ 4551946 w 6858000"/>
              <a:gd name="connsiteY41" fmla="*/ 1961788 h 4171951"/>
              <a:gd name="connsiteX42" fmla="*/ 4517229 w 6858000"/>
              <a:gd name="connsiteY42" fmla="*/ 2017583 h 4171951"/>
              <a:gd name="connsiteX43" fmla="*/ 4808850 w 6858000"/>
              <a:gd name="connsiteY43" fmla="*/ 1654921 h 4171951"/>
              <a:gd name="connsiteX44" fmla="*/ 4128398 w 6858000"/>
              <a:gd name="connsiteY44" fmla="*/ 1222517 h 4171951"/>
              <a:gd name="connsiteX45" fmla="*/ 3440998 w 6858000"/>
              <a:gd name="connsiteY45" fmla="*/ 1654920 h 4171951"/>
              <a:gd name="connsiteX46" fmla="*/ 3308493 w 6858000"/>
              <a:gd name="connsiteY46" fmla="*/ 4171951 h 4171951"/>
              <a:gd name="connsiteX47" fmla="*/ 4129203 w 6858000"/>
              <a:gd name="connsiteY47" fmla="*/ 3346965 h 4171951"/>
              <a:gd name="connsiteX48" fmla="*/ 4949907 w 6858000"/>
              <a:gd name="connsiteY48" fmla="*/ 4171951 h 4171951"/>
              <a:gd name="connsiteX49" fmla="*/ 4880357 w 6858000"/>
              <a:gd name="connsiteY49" fmla="*/ 4171951 h 4171951"/>
              <a:gd name="connsiteX50" fmla="*/ 4129203 w 6858000"/>
              <a:gd name="connsiteY50" fmla="*/ 3416878 h 4171951"/>
              <a:gd name="connsiteX51" fmla="*/ 3378047 w 6858000"/>
              <a:gd name="connsiteY51" fmla="*/ 4171951 h 4171951"/>
              <a:gd name="connsiteX52" fmla="*/ 3308493 w 6858000"/>
              <a:gd name="connsiteY52" fmla="*/ 4171951 h 4171951"/>
              <a:gd name="connsiteX53" fmla="*/ 3137508 w 6858000"/>
              <a:gd name="connsiteY53" fmla="*/ 1410105 h 4171951"/>
              <a:gd name="connsiteX54" fmla="*/ 3407971 w 6858000"/>
              <a:gd name="connsiteY54" fmla="*/ 1620051 h 4171951"/>
              <a:gd name="connsiteX55" fmla="*/ 3401035 w 6858000"/>
              <a:gd name="connsiteY55" fmla="*/ 1613053 h 4171951"/>
              <a:gd name="connsiteX56" fmla="*/ 4129200 w 6858000"/>
              <a:gd name="connsiteY56" fmla="*/ 1165171 h 4171951"/>
              <a:gd name="connsiteX57" fmla="*/ 4850432 w 6858000"/>
              <a:gd name="connsiteY57" fmla="*/ 1613053 h 4171951"/>
              <a:gd name="connsiteX58" fmla="*/ 4850035 w 6858000"/>
              <a:gd name="connsiteY58" fmla="*/ 1614653 h 4171951"/>
              <a:gd name="connsiteX59" fmla="*/ 4843498 w 6858000"/>
              <a:gd name="connsiteY59" fmla="*/ 1620051 h 4171951"/>
              <a:gd name="connsiteX60" fmla="*/ 4849565 w 6858000"/>
              <a:gd name="connsiteY60" fmla="*/ 1616552 h 4171951"/>
              <a:gd name="connsiteX61" fmla="*/ 4850035 w 6858000"/>
              <a:gd name="connsiteY61" fmla="*/ 1614653 h 4171951"/>
              <a:gd name="connsiteX62" fmla="*/ 4976989 w 6858000"/>
              <a:gd name="connsiteY62" fmla="*/ 1509830 h 4171951"/>
              <a:gd name="connsiteX63" fmla="*/ 5120889 w 6858000"/>
              <a:gd name="connsiteY63" fmla="*/ 1410105 h 4171951"/>
              <a:gd name="connsiteX64" fmla="*/ 4129200 w 6858000"/>
              <a:gd name="connsiteY64" fmla="*/ 829260 h 4171951"/>
              <a:gd name="connsiteX65" fmla="*/ 3137508 w 6858000"/>
              <a:gd name="connsiteY65" fmla="*/ 1410105 h 4171951"/>
              <a:gd name="connsiteX66" fmla="*/ 2919510 w 6858000"/>
              <a:gd name="connsiteY66" fmla="*/ 4171947 h 4171951"/>
              <a:gd name="connsiteX67" fmla="*/ 4128402 w 6858000"/>
              <a:gd name="connsiteY67" fmla="*/ 2957980 h 4171951"/>
              <a:gd name="connsiteX68" fmla="*/ 5330340 w 6858000"/>
              <a:gd name="connsiteY68" fmla="*/ 4171947 h 4171951"/>
              <a:gd name="connsiteX69" fmla="*/ 5260866 w 6858000"/>
              <a:gd name="connsiteY69" fmla="*/ 4171947 h 4171951"/>
              <a:gd name="connsiteX70" fmla="*/ 4128402 w 6858000"/>
              <a:gd name="connsiteY70" fmla="*/ 3027747 h 4171951"/>
              <a:gd name="connsiteX71" fmla="*/ 2988988 w 6858000"/>
              <a:gd name="connsiteY71" fmla="*/ 4171947 h 4171951"/>
              <a:gd name="connsiteX72" fmla="*/ 2919510 w 6858000"/>
              <a:gd name="connsiteY72" fmla="*/ 4171947 h 4171951"/>
              <a:gd name="connsiteX73" fmla="*/ 2795545 w 6858000"/>
              <a:gd name="connsiteY73" fmla="*/ 1228741 h 4171951"/>
              <a:gd name="connsiteX74" fmla="*/ 3101173 w 6858000"/>
              <a:gd name="connsiteY74" fmla="*/ 1389227 h 4171951"/>
              <a:gd name="connsiteX75" fmla="*/ 3087282 w 6858000"/>
              <a:gd name="connsiteY75" fmla="*/ 1375271 h 4171951"/>
              <a:gd name="connsiteX76" fmla="*/ 4129200 w 6858000"/>
              <a:gd name="connsiteY76" fmla="*/ 775202 h 4171951"/>
              <a:gd name="connsiteX77" fmla="*/ 5164169 w 6858000"/>
              <a:gd name="connsiteY77" fmla="*/ 1375271 h 4171951"/>
              <a:gd name="connsiteX78" fmla="*/ 5150276 w 6858000"/>
              <a:gd name="connsiteY78" fmla="*/ 1389227 h 4171951"/>
              <a:gd name="connsiteX79" fmla="*/ 5462851 w 6858000"/>
              <a:gd name="connsiteY79" fmla="*/ 1228741 h 4171951"/>
              <a:gd name="connsiteX80" fmla="*/ 4129200 w 6858000"/>
              <a:gd name="connsiteY80" fmla="*/ 440280 h 4171951"/>
              <a:gd name="connsiteX81" fmla="*/ 2795545 w 6858000"/>
              <a:gd name="connsiteY81" fmla="*/ 1228741 h 4171951"/>
              <a:gd name="connsiteX82" fmla="*/ 2530531 w 6858000"/>
              <a:gd name="connsiteY82" fmla="*/ 4171948 h 4171951"/>
              <a:gd name="connsiteX83" fmla="*/ 4128403 w 6858000"/>
              <a:gd name="connsiteY83" fmla="*/ 2573272 h 4171951"/>
              <a:gd name="connsiteX84" fmla="*/ 5719323 w 6858000"/>
              <a:gd name="connsiteY84" fmla="*/ 4171948 h 4171951"/>
              <a:gd name="connsiteX85" fmla="*/ 5649851 w 6858000"/>
              <a:gd name="connsiteY85" fmla="*/ 4171948 h 4171951"/>
              <a:gd name="connsiteX86" fmla="*/ 4128403 w 6858000"/>
              <a:gd name="connsiteY86" fmla="*/ 2643084 h 4171951"/>
              <a:gd name="connsiteX87" fmla="*/ 2600002 w 6858000"/>
              <a:gd name="connsiteY87" fmla="*/ 4171948 h 4171951"/>
              <a:gd name="connsiteX88" fmla="*/ 2530531 w 6858000"/>
              <a:gd name="connsiteY88" fmla="*/ 4171948 h 4171951"/>
              <a:gd name="connsiteX89" fmla="*/ 2415106 w 6858000"/>
              <a:gd name="connsiteY89" fmla="*/ 1114826 h 4171951"/>
              <a:gd name="connsiteX90" fmla="*/ 2581657 w 6858000"/>
              <a:gd name="connsiteY90" fmla="*/ 1154897 h 4171951"/>
              <a:gd name="connsiteX91" fmla="*/ 2742539 w 6858000"/>
              <a:gd name="connsiteY91" fmla="*/ 1203703 h 4171951"/>
              <a:gd name="connsiteX92" fmla="*/ 2741270 w 6858000"/>
              <a:gd name="connsiteY92" fmla="*/ 1205423 h 4171951"/>
              <a:gd name="connsiteX93" fmla="*/ 2748208 w 6858000"/>
              <a:gd name="connsiteY93" fmla="*/ 1205423 h 4171951"/>
              <a:gd name="connsiteX94" fmla="*/ 2742539 w 6858000"/>
              <a:gd name="connsiteY94" fmla="*/ 1203703 h 4171951"/>
              <a:gd name="connsiteX95" fmla="*/ 2988386 w 6858000"/>
              <a:gd name="connsiteY95" fmla="*/ 871137 h 4171951"/>
              <a:gd name="connsiteX96" fmla="*/ 4129194 w 6858000"/>
              <a:gd name="connsiteY96" fmla="*/ 383104 h 4171951"/>
              <a:gd name="connsiteX97" fmla="*/ 5267079 w 6858000"/>
              <a:gd name="connsiteY97" fmla="*/ 871137 h 4171951"/>
              <a:gd name="connsiteX98" fmla="*/ 5515804 w 6858000"/>
              <a:gd name="connsiteY98" fmla="*/ 1203662 h 4171951"/>
              <a:gd name="connsiteX99" fmla="*/ 5510181 w 6858000"/>
              <a:gd name="connsiteY99" fmla="*/ 1205423 h 4171951"/>
              <a:gd name="connsiteX100" fmla="*/ 5517120 w 6858000"/>
              <a:gd name="connsiteY100" fmla="*/ 1205423 h 4171951"/>
              <a:gd name="connsiteX101" fmla="*/ 5515804 w 6858000"/>
              <a:gd name="connsiteY101" fmla="*/ 1203662 h 4171951"/>
              <a:gd name="connsiteX102" fmla="*/ 5671528 w 6858000"/>
              <a:gd name="connsiteY102" fmla="*/ 1154897 h 4171951"/>
              <a:gd name="connsiteX103" fmla="*/ 5843283 w 6858000"/>
              <a:gd name="connsiteY103" fmla="*/ 1114826 h 4171951"/>
              <a:gd name="connsiteX104" fmla="*/ 4129195 w 6858000"/>
              <a:gd name="connsiteY104" fmla="*/ 55572 h 4171951"/>
              <a:gd name="connsiteX105" fmla="*/ 2415106 w 6858000"/>
              <a:gd name="connsiteY105" fmla="*/ 1114826 h 4171951"/>
              <a:gd name="connsiteX106" fmla="*/ 1846602 w 6858000"/>
              <a:gd name="connsiteY106" fmla="*/ 3445277 h 4171951"/>
              <a:gd name="connsiteX107" fmla="*/ 1950410 w 6858000"/>
              <a:gd name="connsiteY107" fmla="*/ 3822992 h 4171951"/>
              <a:gd name="connsiteX108" fmla="*/ 2061144 w 6858000"/>
              <a:gd name="connsiteY108" fmla="*/ 3829983 h 4171951"/>
              <a:gd name="connsiteX109" fmla="*/ 2178796 w 6858000"/>
              <a:gd name="connsiteY109" fmla="*/ 3822992 h 4171951"/>
              <a:gd name="connsiteX110" fmla="*/ 2282604 w 6858000"/>
              <a:gd name="connsiteY110" fmla="*/ 3445277 h 4171951"/>
              <a:gd name="connsiteX111" fmla="*/ 2061144 w 6858000"/>
              <a:gd name="connsiteY111" fmla="*/ 3508229 h 4171951"/>
              <a:gd name="connsiteX112" fmla="*/ 1846602 w 6858000"/>
              <a:gd name="connsiteY112" fmla="*/ 3445277 h 4171951"/>
              <a:gd name="connsiteX113" fmla="*/ 1696991 w 6858000"/>
              <a:gd name="connsiteY113" fmla="*/ 3074736 h 4171951"/>
              <a:gd name="connsiteX114" fmla="*/ 1710913 w 6858000"/>
              <a:gd name="connsiteY114" fmla="*/ 3186120 h 4171951"/>
              <a:gd name="connsiteX115" fmla="*/ 1773567 w 6858000"/>
              <a:gd name="connsiteY115" fmla="*/ 3297502 h 4171951"/>
              <a:gd name="connsiteX116" fmla="*/ 2058985 w 6858000"/>
              <a:gd name="connsiteY116" fmla="*/ 3436730 h 4171951"/>
              <a:gd name="connsiteX117" fmla="*/ 2351360 w 6858000"/>
              <a:gd name="connsiteY117" fmla="*/ 3297502 h 4171951"/>
              <a:gd name="connsiteX118" fmla="*/ 2407051 w 6858000"/>
              <a:gd name="connsiteY118" fmla="*/ 3186120 h 4171951"/>
              <a:gd name="connsiteX119" fmla="*/ 2427935 w 6858000"/>
              <a:gd name="connsiteY119" fmla="*/ 3074736 h 4171951"/>
              <a:gd name="connsiteX120" fmla="*/ 2058985 w 6858000"/>
              <a:gd name="connsiteY120" fmla="*/ 2705784 h 4171951"/>
              <a:gd name="connsiteX121" fmla="*/ 1696991 w 6858000"/>
              <a:gd name="connsiteY121" fmla="*/ 3074736 h 4171951"/>
              <a:gd name="connsiteX122" fmla="*/ 1346480 w 6858000"/>
              <a:gd name="connsiteY122" fmla="*/ 2719346 h 4171951"/>
              <a:gd name="connsiteX123" fmla="*/ 1631162 w 6858000"/>
              <a:gd name="connsiteY123" fmla="*/ 3047746 h 4171951"/>
              <a:gd name="connsiteX124" fmla="*/ 2061662 w 6858000"/>
              <a:gd name="connsiteY124" fmla="*/ 2635501 h 4171951"/>
              <a:gd name="connsiteX125" fmla="*/ 2499102 w 6858000"/>
              <a:gd name="connsiteY125" fmla="*/ 3047746 h 4171951"/>
              <a:gd name="connsiteX126" fmla="*/ 2769897 w 6858000"/>
              <a:gd name="connsiteY126" fmla="*/ 2733320 h 4171951"/>
              <a:gd name="connsiteX127" fmla="*/ 2742125 w 6858000"/>
              <a:gd name="connsiteY127" fmla="*/ 2754282 h 4171951"/>
              <a:gd name="connsiteX128" fmla="*/ 2061662 w 6858000"/>
              <a:gd name="connsiteY128" fmla="*/ 2321075 h 4171951"/>
              <a:gd name="connsiteX129" fmla="*/ 1388139 w 6858000"/>
              <a:gd name="connsiteY129" fmla="*/ 2754282 h 4171951"/>
              <a:gd name="connsiteX130" fmla="*/ 1346480 w 6858000"/>
              <a:gd name="connsiteY130" fmla="*/ 2719346 h 4171951"/>
              <a:gd name="connsiteX131" fmla="*/ 1081459 w 6858000"/>
              <a:gd name="connsiteY131" fmla="*/ 2503644 h 4171951"/>
              <a:gd name="connsiteX132" fmla="*/ 1331587 w 6858000"/>
              <a:gd name="connsiteY132" fmla="*/ 2705784 h 4171951"/>
              <a:gd name="connsiteX133" fmla="*/ 2061129 w 6858000"/>
              <a:gd name="connsiteY133" fmla="*/ 2252720 h 4171951"/>
              <a:gd name="connsiteX134" fmla="*/ 2797617 w 6858000"/>
              <a:gd name="connsiteY134" fmla="*/ 2705784 h 4171951"/>
              <a:gd name="connsiteX135" fmla="*/ 3047745 w 6858000"/>
              <a:gd name="connsiteY135" fmla="*/ 2503644 h 4171951"/>
              <a:gd name="connsiteX136" fmla="*/ 2061129 w 6858000"/>
              <a:gd name="connsiteY136" fmla="*/ 1932091 h 4171951"/>
              <a:gd name="connsiteX137" fmla="*/ 1081459 w 6858000"/>
              <a:gd name="connsiteY137" fmla="*/ 2503644 h 4171951"/>
              <a:gd name="connsiteX138" fmla="*/ 735219 w 6858000"/>
              <a:gd name="connsiteY138" fmla="*/ 2330786 h 4171951"/>
              <a:gd name="connsiteX139" fmla="*/ 1019841 w 6858000"/>
              <a:gd name="connsiteY139" fmla="*/ 2470682 h 4171951"/>
              <a:gd name="connsiteX140" fmla="*/ 2061135 w 6858000"/>
              <a:gd name="connsiteY140" fmla="*/ 1862141 h 4171951"/>
              <a:gd name="connsiteX141" fmla="*/ 3109363 w 6858000"/>
              <a:gd name="connsiteY141" fmla="*/ 2470682 h 4171951"/>
              <a:gd name="connsiteX142" fmla="*/ 3393981 w 6858000"/>
              <a:gd name="connsiteY142" fmla="*/ 2330786 h 4171951"/>
              <a:gd name="connsiteX143" fmla="*/ 2061135 w 6858000"/>
              <a:gd name="connsiteY143" fmla="*/ 1547383 h 4171951"/>
              <a:gd name="connsiteX144" fmla="*/ 735219 w 6858000"/>
              <a:gd name="connsiteY144" fmla="*/ 2330786 h 4171951"/>
              <a:gd name="connsiteX145" fmla="*/ 359056 w 6858000"/>
              <a:gd name="connsiteY145" fmla="*/ 2216191 h 4171951"/>
              <a:gd name="connsiteX146" fmla="*/ 671290 w 6858000"/>
              <a:gd name="connsiteY146" fmla="*/ 2299703 h 4171951"/>
              <a:gd name="connsiteX147" fmla="*/ 2058992 w 6858000"/>
              <a:gd name="connsiteY147" fmla="*/ 1478522 h 4171951"/>
              <a:gd name="connsiteX148" fmla="*/ 3453625 w 6858000"/>
              <a:gd name="connsiteY148" fmla="*/ 2299703 h 4171951"/>
              <a:gd name="connsiteX149" fmla="*/ 3765860 w 6858000"/>
              <a:gd name="connsiteY149" fmla="*/ 2216191 h 4171951"/>
              <a:gd name="connsiteX150" fmla="*/ 2058992 w 6858000"/>
              <a:gd name="connsiteY150" fmla="*/ 1158401 h 4171951"/>
              <a:gd name="connsiteX151" fmla="*/ 359056 w 6858000"/>
              <a:gd name="connsiteY151" fmla="*/ 2216191 h 4171951"/>
              <a:gd name="connsiteX152" fmla="*/ 7 w 6858000"/>
              <a:gd name="connsiteY152" fmla="*/ 3809854 h 4171951"/>
              <a:gd name="connsiteX153" fmla="*/ 7 w 6858000"/>
              <a:gd name="connsiteY153" fmla="*/ 3740221 h 4171951"/>
              <a:gd name="connsiteX154" fmla="*/ 436005 w 6858000"/>
              <a:gd name="connsiteY154" fmla="*/ 4171950 h 4171951"/>
              <a:gd name="connsiteX155" fmla="*/ 366799 w 6858000"/>
              <a:gd name="connsiteY155" fmla="*/ 4171950 h 4171951"/>
              <a:gd name="connsiteX156" fmla="*/ 7 w 6858000"/>
              <a:gd name="connsiteY156" fmla="*/ 3809854 h 4171951"/>
              <a:gd name="connsiteX157" fmla="*/ 5 w 6858000"/>
              <a:gd name="connsiteY157" fmla="*/ 2643084 h 4171951"/>
              <a:gd name="connsiteX158" fmla="*/ 5 w 6858000"/>
              <a:gd name="connsiteY158" fmla="*/ 2573272 h 4171951"/>
              <a:gd name="connsiteX159" fmla="*/ 1594407 w 6858000"/>
              <a:gd name="connsiteY159" fmla="*/ 4171948 h 4171951"/>
              <a:gd name="connsiteX160" fmla="*/ 1525085 w 6858000"/>
              <a:gd name="connsiteY160" fmla="*/ 4171948 h 4171951"/>
              <a:gd name="connsiteX161" fmla="*/ 5 w 6858000"/>
              <a:gd name="connsiteY161" fmla="*/ 2643084 h 4171951"/>
              <a:gd name="connsiteX162" fmla="*/ 2 w 6858000"/>
              <a:gd name="connsiteY162" fmla="*/ 3027747 h 4171951"/>
              <a:gd name="connsiteX163" fmla="*/ 2 w 6858000"/>
              <a:gd name="connsiteY163" fmla="*/ 2957980 h 4171951"/>
              <a:gd name="connsiteX164" fmla="*/ 1205426 w 6858000"/>
              <a:gd name="connsiteY164" fmla="*/ 4171947 h 4171951"/>
              <a:gd name="connsiteX165" fmla="*/ 1136149 w 6858000"/>
              <a:gd name="connsiteY165" fmla="*/ 4171947 h 4171951"/>
              <a:gd name="connsiteX166" fmla="*/ 2 w 6858000"/>
              <a:gd name="connsiteY166" fmla="*/ 3027747 h 4171951"/>
              <a:gd name="connsiteX167" fmla="*/ 2 w 6858000"/>
              <a:gd name="connsiteY167" fmla="*/ 3416878 h 4171951"/>
              <a:gd name="connsiteX168" fmla="*/ 2 w 6858000"/>
              <a:gd name="connsiteY168" fmla="*/ 3346965 h 4171951"/>
              <a:gd name="connsiteX169" fmla="*/ 816440 w 6858000"/>
              <a:gd name="connsiteY169" fmla="*/ 4171951 h 4171951"/>
              <a:gd name="connsiteX170" fmla="*/ 747250 w 6858000"/>
              <a:gd name="connsiteY170" fmla="*/ 4171951 h 4171951"/>
              <a:gd name="connsiteX171" fmla="*/ 2 w 6858000"/>
              <a:gd name="connsiteY171" fmla="*/ 3416878 h 4171951"/>
              <a:gd name="connsiteX172" fmla="*/ 0 w 6858000"/>
              <a:gd name="connsiteY172" fmla="*/ 2253408 h 4171951"/>
              <a:gd name="connsiteX173" fmla="*/ 0 w 6858000"/>
              <a:gd name="connsiteY173" fmla="*/ 2183643 h 4171951"/>
              <a:gd name="connsiteX174" fmla="*/ 284593 w 6858000"/>
              <a:gd name="connsiteY174" fmla="*/ 2204573 h 4171951"/>
              <a:gd name="connsiteX175" fmla="*/ 360949 w 6858000"/>
              <a:gd name="connsiteY175" fmla="*/ 2065045 h 4171951"/>
              <a:gd name="connsiteX176" fmla="*/ 374832 w 6858000"/>
              <a:gd name="connsiteY176" fmla="*/ 1981325 h 4171951"/>
              <a:gd name="connsiteX177" fmla="*/ 0 w 6858000"/>
              <a:gd name="connsiteY177" fmla="*/ 1604595 h 4171951"/>
              <a:gd name="connsiteX178" fmla="*/ 0 w 6858000"/>
              <a:gd name="connsiteY178" fmla="*/ 1548783 h 4171951"/>
              <a:gd name="connsiteX179" fmla="*/ 423420 w 6858000"/>
              <a:gd name="connsiteY179" fmla="*/ 1960396 h 4171951"/>
              <a:gd name="connsiteX180" fmla="*/ 415188 w 6858000"/>
              <a:gd name="connsiteY180" fmla="*/ 1977434 h 4171951"/>
              <a:gd name="connsiteX181" fmla="*/ 388715 w 6858000"/>
              <a:gd name="connsiteY181" fmla="*/ 2016209 h 4171951"/>
              <a:gd name="connsiteX182" fmla="*/ 408671 w 6858000"/>
              <a:gd name="connsiteY182" fmla="*/ 1990918 h 4171951"/>
              <a:gd name="connsiteX183" fmla="*/ 415188 w 6858000"/>
              <a:gd name="connsiteY183" fmla="*/ 1977434 h 4171951"/>
              <a:gd name="connsiteX184" fmla="*/ 454874 w 6858000"/>
              <a:gd name="connsiteY184" fmla="*/ 1919301 h 4171951"/>
              <a:gd name="connsiteX185" fmla="*/ 687192 w 6858000"/>
              <a:gd name="connsiteY185" fmla="*/ 1653431 h 4171951"/>
              <a:gd name="connsiteX186" fmla="*/ 0 w 6858000"/>
              <a:gd name="connsiteY186" fmla="*/ 1220886 h 4171951"/>
              <a:gd name="connsiteX187" fmla="*/ 0 w 6858000"/>
              <a:gd name="connsiteY187" fmla="*/ 1165076 h 4171951"/>
              <a:gd name="connsiteX188" fmla="*/ 728841 w 6858000"/>
              <a:gd name="connsiteY188" fmla="*/ 1611573 h 4171951"/>
              <a:gd name="connsiteX189" fmla="*/ 721899 w 6858000"/>
              <a:gd name="connsiteY189" fmla="*/ 1618548 h 4171951"/>
              <a:gd name="connsiteX190" fmla="*/ 992613 w 6858000"/>
              <a:gd name="connsiteY190" fmla="*/ 1409254 h 4171951"/>
              <a:gd name="connsiteX191" fmla="*/ 0 w 6858000"/>
              <a:gd name="connsiteY191" fmla="*/ 830202 h 4171951"/>
              <a:gd name="connsiteX192" fmla="*/ 0 w 6858000"/>
              <a:gd name="connsiteY192" fmla="*/ 774391 h 4171951"/>
              <a:gd name="connsiteX193" fmla="*/ 1041201 w 6858000"/>
              <a:gd name="connsiteY193" fmla="*/ 1374371 h 4171951"/>
              <a:gd name="connsiteX194" fmla="*/ 1027318 w 6858000"/>
              <a:gd name="connsiteY194" fmla="*/ 1388325 h 4171951"/>
              <a:gd name="connsiteX195" fmla="*/ 1332740 w 6858000"/>
              <a:gd name="connsiteY195" fmla="*/ 1227864 h 4171951"/>
              <a:gd name="connsiteX196" fmla="*/ 0 w 6858000"/>
              <a:gd name="connsiteY196" fmla="*/ 439520 h 4171951"/>
              <a:gd name="connsiteX197" fmla="*/ 0 w 6858000"/>
              <a:gd name="connsiteY197" fmla="*/ 383707 h 4171951"/>
              <a:gd name="connsiteX198" fmla="*/ 1141094 w 6858000"/>
              <a:gd name="connsiteY198" fmla="*/ 872280 h 4171951"/>
              <a:gd name="connsiteX199" fmla="*/ 1386964 w 6858000"/>
              <a:gd name="connsiteY199" fmla="*/ 1205169 h 4171951"/>
              <a:gd name="connsiteX200" fmla="*/ 1381328 w 6858000"/>
              <a:gd name="connsiteY200" fmla="*/ 1206936 h 4171951"/>
              <a:gd name="connsiteX201" fmla="*/ 1388270 w 6858000"/>
              <a:gd name="connsiteY201" fmla="*/ 1206936 h 4171951"/>
              <a:gd name="connsiteX202" fmla="*/ 1386964 w 6858000"/>
              <a:gd name="connsiteY202" fmla="*/ 1205169 h 4171951"/>
              <a:gd name="connsiteX203" fmla="*/ 1542713 w 6858000"/>
              <a:gd name="connsiteY203" fmla="*/ 1156356 h 4171951"/>
              <a:gd name="connsiteX204" fmla="*/ 1714511 w 6858000"/>
              <a:gd name="connsiteY204" fmla="*/ 1116240 h 4171951"/>
              <a:gd name="connsiteX205" fmla="*/ 0 w 6858000"/>
              <a:gd name="connsiteY205" fmla="*/ 55813 h 4171951"/>
              <a:gd name="connsiteX206" fmla="*/ 1 w 6858000"/>
              <a:gd name="connsiteY206" fmla="*/ 0 h 4171951"/>
              <a:gd name="connsiteX207" fmla="*/ 1770040 w 6858000"/>
              <a:gd name="connsiteY207" fmla="*/ 1109263 h 4171951"/>
              <a:gd name="connsiteX208" fmla="*/ 2061577 w 6858000"/>
              <a:gd name="connsiteY208" fmla="*/ 1088333 h 4171951"/>
              <a:gd name="connsiteX209" fmla="*/ 2360055 w 6858000"/>
              <a:gd name="connsiteY209" fmla="*/ 1109263 h 4171951"/>
              <a:gd name="connsiteX210" fmla="*/ 4130093 w 6858000"/>
              <a:gd name="connsiteY210" fmla="*/ 0 h 4171951"/>
              <a:gd name="connsiteX211" fmla="*/ 5900124 w 6858000"/>
              <a:gd name="connsiteY211" fmla="*/ 1109263 h 4171951"/>
              <a:gd name="connsiteX212" fmla="*/ 6191660 w 6858000"/>
              <a:gd name="connsiteY212" fmla="*/ 1088333 h 4171951"/>
              <a:gd name="connsiteX213" fmla="*/ 6483194 w 6858000"/>
              <a:gd name="connsiteY213" fmla="*/ 1109263 h 4171951"/>
              <a:gd name="connsiteX214" fmla="*/ 6788069 w 6858000"/>
              <a:gd name="connsiteY214" fmla="*/ 659279 h 4171951"/>
              <a:gd name="connsiteX215" fmla="*/ 6858000 w 6858000"/>
              <a:gd name="connsiteY215" fmla="*/ 590929 h 4171951"/>
              <a:gd name="connsiteX216" fmla="*/ 6858000 w 6858000"/>
              <a:gd name="connsiteY216" fmla="*/ 665019 h 4171951"/>
              <a:gd name="connsiteX217" fmla="*/ 6837626 w 6858000"/>
              <a:gd name="connsiteY217" fmla="*/ 684722 h 4171951"/>
              <a:gd name="connsiteX218" fmla="*/ 6544306 w 6858000"/>
              <a:gd name="connsiteY218" fmla="*/ 1114826 h 4171951"/>
              <a:gd name="connsiteX219" fmla="*/ 6710987 w 6858000"/>
              <a:gd name="connsiteY219" fmla="*/ 1154897 h 4171951"/>
              <a:gd name="connsiteX220" fmla="*/ 6858000 w 6858000"/>
              <a:gd name="connsiteY220" fmla="*/ 1199461 h 4171951"/>
              <a:gd name="connsiteX221" fmla="*/ 6858000 w 6858000"/>
              <a:gd name="connsiteY221" fmla="*/ 1277994 h 4171951"/>
              <a:gd name="connsiteX222" fmla="*/ 6857014 w 6858000"/>
              <a:gd name="connsiteY222" fmla="*/ 1277587 h 4171951"/>
              <a:gd name="connsiteX223" fmla="*/ 6191656 w 6858000"/>
              <a:gd name="connsiteY223" fmla="*/ 1158401 h 4171951"/>
              <a:gd name="connsiteX224" fmla="*/ 4483984 w 6858000"/>
              <a:gd name="connsiteY224" fmla="*/ 2216191 h 4171951"/>
              <a:gd name="connsiteX225" fmla="*/ 4796362 w 6858000"/>
              <a:gd name="connsiteY225" fmla="*/ 2299703 h 4171951"/>
              <a:gd name="connsiteX226" fmla="*/ 6191656 w 6858000"/>
              <a:gd name="connsiteY226" fmla="*/ 1478522 h 4171951"/>
              <a:gd name="connsiteX227" fmla="*/ 6824102 w 6858000"/>
              <a:gd name="connsiteY227" fmla="*/ 1608068 h 4171951"/>
              <a:gd name="connsiteX228" fmla="*/ 6858000 w 6858000"/>
              <a:gd name="connsiteY228" fmla="*/ 1625375 h 4171951"/>
              <a:gd name="connsiteX229" fmla="*/ 6858000 w 6858000"/>
              <a:gd name="connsiteY229" fmla="*/ 1704472 h 4171951"/>
              <a:gd name="connsiteX230" fmla="*/ 6794218 w 6858000"/>
              <a:gd name="connsiteY230" fmla="*/ 1671689 h 4171951"/>
              <a:gd name="connsiteX231" fmla="*/ 6191660 w 6858000"/>
              <a:gd name="connsiteY231" fmla="*/ 1547383 h 4171951"/>
              <a:gd name="connsiteX232" fmla="*/ 4864415 w 6858000"/>
              <a:gd name="connsiteY232" fmla="*/ 2330786 h 4171951"/>
              <a:gd name="connsiteX233" fmla="*/ 5149321 w 6858000"/>
              <a:gd name="connsiteY233" fmla="*/ 2470682 h 4171951"/>
              <a:gd name="connsiteX234" fmla="*/ 6191660 w 6858000"/>
              <a:gd name="connsiteY234" fmla="*/ 1862142 h 4171951"/>
              <a:gd name="connsiteX235" fmla="*/ 6801425 w 6858000"/>
              <a:gd name="connsiteY235" fmla="*/ 2030016 h 4171951"/>
              <a:gd name="connsiteX236" fmla="*/ 6858000 w 6858000"/>
              <a:gd name="connsiteY236" fmla="*/ 2068909 h 4171951"/>
              <a:gd name="connsiteX237" fmla="*/ 6858000 w 6858000"/>
              <a:gd name="connsiteY237" fmla="*/ 2149553 h 4171951"/>
              <a:gd name="connsiteX238" fmla="*/ 6770163 w 6858000"/>
              <a:gd name="connsiteY238" fmla="*/ 2089567 h 4171951"/>
              <a:gd name="connsiteX239" fmla="*/ 6191660 w 6858000"/>
              <a:gd name="connsiteY239" fmla="*/ 1932092 h 4171951"/>
              <a:gd name="connsiteX240" fmla="*/ 5206379 w 6858000"/>
              <a:gd name="connsiteY240" fmla="*/ 2502834 h 4171951"/>
              <a:gd name="connsiteX241" fmla="*/ 5476984 w 6858000"/>
              <a:gd name="connsiteY241" fmla="*/ 2718604 h 4171951"/>
              <a:gd name="connsiteX242" fmla="*/ 5463107 w 6858000"/>
              <a:gd name="connsiteY242" fmla="*/ 2704685 h 4171951"/>
              <a:gd name="connsiteX243" fmla="*/ 6191660 w 6858000"/>
              <a:gd name="connsiteY243" fmla="*/ 2252265 h 4171951"/>
              <a:gd name="connsiteX244" fmla="*/ 6795640 w 6858000"/>
              <a:gd name="connsiteY244" fmla="*/ 2519476 h 4171951"/>
              <a:gd name="connsiteX245" fmla="*/ 6858000 w 6858000"/>
              <a:gd name="connsiteY245" fmla="*/ 2599431 h 4171951"/>
              <a:gd name="connsiteX246" fmla="*/ 6858000 w 6858000"/>
              <a:gd name="connsiteY246" fmla="*/ 2733877 h 4171951"/>
              <a:gd name="connsiteX247" fmla="*/ 6818348 w 6858000"/>
              <a:gd name="connsiteY247" fmla="*/ 2661442 h 4171951"/>
              <a:gd name="connsiteX248" fmla="*/ 6189521 w 6858000"/>
              <a:gd name="connsiteY248" fmla="*/ 2321075 h 4171951"/>
              <a:gd name="connsiteX249" fmla="*/ 5509869 w 6858000"/>
              <a:gd name="connsiteY249" fmla="*/ 2754282 h 4171951"/>
              <a:gd name="connsiteX250" fmla="*/ 5759538 w 6858000"/>
              <a:gd name="connsiteY250" fmla="*/ 3047746 h 4171951"/>
              <a:gd name="connsiteX251" fmla="*/ 6189521 w 6858000"/>
              <a:gd name="connsiteY251" fmla="*/ 2635501 h 4171951"/>
              <a:gd name="connsiteX252" fmla="*/ 6619503 w 6858000"/>
              <a:gd name="connsiteY252" fmla="*/ 3047746 h 4171951"/>
              <a:gd name="connsiteX253" fmla="*/ 6739135 w 6858000"/>
              <a:gd name="connsiteY253" fmla="*/ 2895772 h 4171951"/>
              <a:gd name="connsiteX254" fmla="*/ 6858000 w 6858000"/>
              <a:gd name="connsiteY254" fmla="*/ 2766436 h 4171951"/>
              <a:gd name="connsiteX255" fmla="*/ 6858000 w 6858000"/>
              <a:gd name="connsiteY255" fmla="*/ 2867669 h 4171951"/>
              <a:gd name="connsiteX256" fmla="*/ 6782228 w 6858000"/>
              <a:gd name="connsiteY256" fmla="*/ 2951225 h 4171951"/>
              <a:gd name="connsiteX257" fmla="*/ 6344368 w 6858000"/>
              <a:gd name="connsiteY257" fmla="*/ 4171947 h 4171951"/>
              <a:gd name="connsiteX258" fmla="*/ 6274955 w 6858000"/>
              <a:gd name="connsiteY258" fmla="*/ 4171947 h 4171951"/>
              <a:gd name="connsiteX259" fmla="*/ 6295776 w 6858000"/>
              <a:gd name="connsiteY259" fmla="*/ 3892887 h 4171951"/>
              <a:gd name="connsiteX260" fmla="*/ 6191660 w 6858000"/>
              <a:gd name="connsiteY260" fmla="*/ 3899864 h 4171951"/>
              <a:gd name="connsiteX261" fmla="*/ 6087539 w 6858000"/>
              <a:gd name="connsiteY261" fmla="*/ 3892887 h 4171951"/>
              <a:gd name="connsiteX262" fmla="*/ 6108363 w 6858000"/>
              <a:gd name="connsiteY262" fmla="*/ 4171947 h 4171951"/>
              <a:gd name="connsiteX263" fmla="*/ 6038949 w 6858000"/>
              <a:gd name="connsiteY263" fmla="*/ 4171947 h 4171951"/>
              <a:gd name="connsiteX264" fmla="*/ 4130092 w 6858000"/>
              <a:gd name="connsiteY264" fmla="*/ 2253408 h 4171951"/>
              <a:gd name="connsiteX265" fmla="*/ 2221228 w 6858000"/>
              <a:gd name="connsiteY265" fmla="*/ 4171947 h 4171951"/>
              <a:gd name="connsiteX266" fmla="*/ 2151816 w 6858000"/>
              <a:gd name="connsiteY266" fmla="*/ 4171947 h 4171951"/>
              <a:gd name="connsiteX267" fmla="*/ 2172638 w 6858000"/>
              <a:gd name="connsiteY267" fmla="*/ 3892887 h 4171951"/>
              <a:gd name="connsiteX268" fmla="*/ 2061576 w 6858000"/>
              <a:gd name="connsiteY268" fmla="*/ 3899864 h 4171951"/>
              <a:gd name="connsiteX269" fmla="*/ 1957454 w 6858000"/>
              <a:gd name="connsiteY269" fmla="*/ 3892887 h 4171951"/>
              <a:gd name="connsiteX270" fmla="*/ 1978280 w 6858000"/>
              <a:gd name="connsiteY270" fmla="*/ 4171947 h 4171951"/>
              <a:gd name="connsiteX271" fmla="*/ 1908866 w 6858000"/>
              <a:gd name="connsiteY271" fmla="*/ 4171947 h 4171951"/>
              <a:gd name="connsiteX272" fmla="*/ 0 w 6858000"/>
              <a:gd name="connsiteY272" fmla="*/ 2253408 h 41719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</a:cxnLst>
            <a:rect l="l" t="t" r="r" b="b"/>
            <a:pathLst>
              <a:path w="6858000" h="4171951">
                <a:moveTo>
                  <a:pt x="5967247" y="3445277"/>
                </a:moveTo>
                <a:cubicBezTo>
                  <a:pt x="6015869" y="3564189"/>
                  <a:pt x="6050598" y="3690092"/>
                  <a:pt x="6071436" y="3822992"/>
                </a:cubicBezTo>
                <a:cubicBezTo>
                  <a:pt x="6113116" y="3829983"/>
                  <a:pt x="6147845" y="3829983"/>
                  <a:pt x="6189521" y="3829983"/>
                </a:cubicBezTo>
                <a:cubicBezTo>
                  <a:pt x="6231197" y="3829983"/>
                  <a:pt x="6265930" y="3829983"/>
                  <a:pt x="6307606" y="3822992"/>
                </a:cubicBezTo>
                <a:cubicBezTo>
                  <a:pt x="6328444" y="3690092"/>
                  <a:pt x="6363173" y="3564189"/>
                  <a:pt x="6411798" y="3445277"/>
                </a:cubicBezTo>
                <a:cubicBezTo>
                  <a:pt x="6349282" y="3487245"/>
                  <a:pt x="6272875" y="3508229"/>
                  <a:pt x="6189521" y="3508229"/>
                </a:cubicBezTo>
                <a:cubicBezTo>
                  <a:pt x="6106167" y="3508229"/>
                  <a:pt x="6036707" y="3487245"/>
                  <a:pt x="5967247" y="3445277"/>
                </a:cubicBezTo>
                <a:close/>
                <a:moveTo>
                  <a:pt x="5830461" y="3074736"/>
                </a:moveTo>
                <a:cubicBezTo>
                  <a:pt x="5830461" y="3109545"/>
                  <a:pt x="5837381" y="3151312"/>
                  <a:pt x="5844303" y="3186120"/>
                </a:cubicBezTo>
                <a:cubicBezTo>
                  <a:pt x="5865064" y="3220927"/>
                  <a:pt x="5885827" y="3262696"/>
                  <a:pt x="5906589" y="3297502"/>
                </a:cubicBezTo>
                <a:cubicBezTo>
                  <a:pt x="5975794" y="3381039"/>
                  <a:pt x="6072683" y="3436730"/>
                  <a:pt x="6190338" y="3436730"/>
                </a:cubicBezTo>
                <a:cubicBezTo>
                  <a:pt x="6307988" y="3436730"/>
                  <a:pt x="6411798" y="3381039"/>
                  <a:pt x="6474082" y="3297502"/>
                </a:cubicBezTo>
                <a:cubicBezTo>
                  <a:pt x="6494845" y="3262696"/>
                  <a:pt x="6515607" y="3220927"/>
                  <a:pt x="6536368" y="3186120"/>
                </a:cubicBezTo>
                <a:cubicBezTo>
                  <a:pt x="6550211" y="3151312"/>
                  <a:pt x="6557131" y="3109545"/>
                  <a:pt x="6557131" y="3074736"/>
                </a:cubicBezTo>
                <a:cubicBezTo>
                  <a:pt x="6557131" y="2872855"/>
                  <a:pt x="6391035" y="2705784"/>
                  <a:pt x="6190338" y="2705784"/>
                </a:cubicBezTo>
                <a:cubicBezTo>
                  <a:pt x="5989638" y="2705784"/>
                  <a:pt x="5830461" y="2872855"/>
                  <a:pt x="5830461" y="3074736"/>
                </a:cubicBezTo>
                <a:close/>
                <a:moveTo>
                  <a:pt x="3753041" y="1981398"/>
                </a:moveTo>
                <a:cubicBezTo>
                  <a:pt x="3753041" y="2009431"/>
                  <a:pt x="3759994" y="2037463"/>
                  <a:pt x="3766943" y="2065498"/>
                </a:cubicBezTo>
                <a:cubicBezTo>
                  <a:pt x="3766943" y="2065498"/>
                  <a:pt x="3766943" y="2065498"/>
                  <a:pt x="3759994" y="2065498"/>
                </a:cubicBezTo>
                <a:cubicBezTo>
                  <a:pt x="3787797" y="2107547"/>
                  <a:pt x="3815604" y="2156604"/>
                  <a:pt x="3843409" y="2205663"/>
                </a:cubicBezTo>
                <a:cubicBezTo>
                  <a:pt x="3933770" y="2191646"/>
                  <a:pt x="4031086" y="2184637"/>
                  <a:pt x="4128402" y="2184637"/>
                </a:cubicBezTo>
                <a:cubicBezTo>
                  <a:pt x="4225717" y="2184637"/>
                  <a:pt x="4316083" y="2191646"/>
                  <a:pt x="4413399" y="2205663"/>
                </a:cubicBezTo>
                <a:cubicBezTo>
                  <a:pt x="4434253" y="2156604"/>
                  <a:pt x="4462058" y="2107547"/>
                  <a:pt x="4489863" y="2065499"/>
                </a:cubicBezTo>
                <a:cubicBezTo>
                  <a:pt x="4496813" y="2037464"/>
                  <a:pt x="4496813" y="2009432"/>
                  <a:pt x="4496813" y="1981399"/>
                </a:cubicBezTo>
                <a:cubicBezTo>
                  <a:pt x="4496813" y="1771152"/>
                  <a:pt x="4329984" y="1602952"/>
                  <a:pt x="4128402" y="1602952"/>
                </a:cubicBezTo>
                <a:cubicBezTo>
                  <a:pt x="3919869" y="1602952"/>
                  <a:pt x="3753041" y="1771151"/>
                  <a:pt x="3753041" y="1981398"/>
                </a:cubicBezTo>
                <a:close/>
                <a:moveTo>
                  <a:pt x="3693203" y="4171950"/>
                </a:moveTo>
                <a:cubicBezTo>
                  <a:pt x="3693203" y="3935197"/>
                  <a:pt x="3887575" y="3740221"/>
                  <a:pt x="4130537" y="3740221"/>
                </a:cubicBezTo>
                <a:cubicBezTo>
                  <a:pt x="4366560" y="3740221"/>
                  <a:pt x="4560932" y="3935197"/>
                  <a:pt x="4560932" y="4171950"/>
                </a:cubicBezTo>
                <a:cubicBezTo>
                  <a:pt x="4560932" y="4171950"/>
                  <a:pt x="4560932" y="4171950"/>
                  <a:pt x="4491514" y="4171950"/>
                </a:cubicBezTo>
                <a:cubicBezTo>
                  <a:pt x="4491514" y="3970011"/>
                  <a:pt x="4331853" y="3809854"/>
                  <a:pt x="4130537" y="3809854"/>
                </a:cubicBezTo>
                <a:cubicBezTo>
                  <a:pt x="3929224" y="3809854"/>
                  <a:pt x="3762620" y="3970011"/>
                  <a:pt x="3762620" y="4171950"/>
                </a:cubicBezTo>
                <a:cubicBezTo>
                  <a:pt x="3762620" y="4171950"/>
                  <a:pt x="3762620" y="4171950"/>
                  <a:pt x="3693203" y="4171950"/>
                </a:cubicBezTo>
                <a:close/>
                <a:moveTo>
                  <a:pt x="3440998" y="1654920"/>
                </a:moveTo>
                <a:cubicBezTo>
                  <a:pt x="3496546" y="1710715"/>
                  <a:pt x="3550356" y="1768252"/>
                  <a:pt x="3600697" y="1828406"/>
                </a:cubicBezTo>
                <a:lnTo>
                  <a:pt x="3698086" y="1961074"/>
                </a:lnTo>
                <a:lnTo>
                  <a:pt x="3697905" y="1961787"/>
                </a:lnTo>
                <a:cubicBezTo>
                  <a:pt x="3711792" y="1982709"/>
                  <a:pt x="3725679" y="2003634"/>
                  <a:pt x="3739566" y="2017582"/>
                </a:cubicBezTo>
                <a:lnTo>
                  <a:pt x="3698086" y="1961074"/>
                </a:lnTo>
                <a:lnTo>
                  <a:pt x="3738805" y="1800398"/>
                </a:lnTo>
                <a:cubicBezTo>
                  <a:pt x="3808133" y="1652305"/>
                  <a:pt x="3956548" y="1550306"/>
                  <a:pt x="4128398" y="1550306"/>
                </a:cubicBezTo>
                <a:cubicBezTo>
                  <a:pt x="4357531" y="1550306"/>
                  <a:pt x="4545003" y="1731637"/>
                  <a:pt x="4551946" y="1961788"/>
                </a:cubicBezTo>
                <a:cubicBezTo>
                  <a:pt x="4538059" y="1982710"/>
                  <a:pt x="4531116" y="2003635"/>
                  <a:pt x="4517229" y="2017583"/>
                </a:cubicBezTo>
                <a:cubicBezTo>
                  <a:pt x="4600550" y="1885070"/>
                  <a:pt x="4697756" y="1766508"/>
                  <a:pt x="4808850" y="1654921"/>
                </a:cubicBezTo>
                <a:cubicBezTo>
                  <a:pt x="4690814" y="1396872"/>
                  <a:pt x="4426965" y="1222517"/>
                  <a:pt x="4128398" y="1222517"/>
                </a:cubicBezTo>
                <a:cubicBezTo>
                  <a:pt x="3822888" y="1222517"/>
                  <a:pt x="3565978" y="1396872"/>
                  <a:pt x="3440998" y="1654920"/>
                </a:cubicBezTo>
                <a:close/>
                <a:moveTo>
                  <a:pt x="3308493" y="4171951"/>
                </a:moveTo>
                <a:cubicBezTo>
                  <a:pt x="3308493" y="3717509"/>
                  <a:pt x="3677119" y="3346965"/>
                  <a:pt x="4129203" y="3346965"/>
                </a:cubicBezTo>
                <a:cubicBezTo>
                  <a:pt x="4581291" y="3346965"/>
                  <a:pt x="4949907" y="3717509"/>
                  <a:pt x="4949907" y="4171951"/>
                </a:cubicBezTo>
                <a:cubicBezTo>
                  <a:pt x="4949907" y="4171951"/>
                  <a:pt x="4949907" y="4171951"/>
                  <a:pt x="4880357" y="4171951"/>
                </a:cubicBezTo>
                <a:cubicBezTo>
                  <a:pt x="4880357" y="3759457"/>
                  <a:pt x="4539561" y="3416878"/>
                  <a:pt x="4129203" y="3416878"/>
                </a:cubicBezTo>
                <a:cubicBezTo>
                  <a:pt x="3711895" y="3416878"/>
                  <a:pt x="3378047" y="3759457"/>
                  <a:pt x="3378047" y="4171951"/>
                </a:cubicBezTo>
                <a:cubicBezTo>
                  <a:pt x="3378047" y="4171951"/>
                  <a:pt x="3378047" y="4171951"/>
                  <a:pt x="3308493" y="4171951"/>
                </a:cubicBezTo>
                <a:close/>
                <a:moveTo>
                  <a:pt x="3137508" y="1410105"/>
                </a:moveTo>
                <a:cubicBezTo>
                  <a:pt x="3234596" y="1473090"/>
                  <a:pt x="3324750" y="1543071"/>
                  <a:pt x="3407971" y="1620051"/>
                </a:cubicBezTo>
                <a:cubicBezTo>
                  <a:pt x="3407971" y="1620051"/>
                  <a:pt x="3407971" y="1613053"/>
                  <a:pt x="3401035" y="1613053"/>
                </a:cubicBezTo>
                <a:cubicBezTo>
                  <a:pt x="3532797" y="1347123"/>
                  <a:pt x="3810195" y="1165171"/>
                  <a:pt x="4129200" y="1165171"/>
                </a:cubicBezTo>
                <a:cubicBezTo>
                  <a:pt x="4441273" y="1165171"/>
                  <a:pt x="4718669" y="1347123"/>
                  <a:pt x="4850432" y="1613053"/>
                </a:cubicBezTo>
                <a:lnTo>
                  <a:pt x="4850035" y="1614653"/>
                </a:lnTo>
                <a:lnTo>
                  <a:pt x="4843498" y="1620051"/>
                </a:lnTo>
                <a:cubicBezTo>
                  <a:pt x="4846965" y="1620051"/>
                  <a:pt x="4848698" y="1618302"/>
                  <a:pt x="4849565" y="1616552"/>
                </a:cubicBezTo>
                <a:lnTo>
                  <a:pt x="4850035" y="1614653"/>
                </a:lnTo>
                <a:lnTo>
                  <a:pt x="4976989" y="1509830"/>
                </a:lnTo>
                <a:cubicBezTo>
                  <a:pt x="5023799" y="1474839"/>
                  <a:pt x="5072344" y="1441598"/>
                  <a:pt x="5120889" y="1410105"/>
                </a:cubicBezTo>
                <a:cubicBezTo>
                  <a:pt x="4919777" y="1060199"/>
                  <a:pt x="4552230" y="829260"/>
                  <a:pt x="4129200" y="829260"/>
                </a:cubicBezTo>
                <a:cubicBezTo>
                  <a:pt x="3706172" y="829260"/>
                  <a:pt x="3338621" y="1060199"/>
                  <a:pt x="3137508" y="1410105"/>
                </a:cubicBezTo>
                <a:close/>
                <a:moveTo>
                  <a:pt x="2919510" y="4171947"/>
                </a:moveTo>
                <a:cubicBezTo>
                  <a:pt x="2919510" y="3502170"/>
                  <a:pt x="3461425" y="2957980"/>
                  <a:pt x="4128402" y="2957980"/>
                </a:cubicBezTo>
                <a:cubicBezTo>
                  <a:pt x="4795379" y="2957980"/>
                  <a:pt x="5330340" y="3502170"/>
                  <a:pt x="5330340" y="4171947"/>
                </a:cubicBezTo>
                <a:cubicBezTo>
                  <a:pt x="5330340" y="4171947"/>
                  <a:pt x="5330340" y="4171947"/>
                  <a:pt x="5260866" y="4171947"/>
                </a:cubicBezTo>
                <a:cubicBezTo>
                  <a:pt x="5260866" y="3544033"/>
                  <a:pt x="4753695" y="3027747"/>
                  <a:pt x="4128402" y="3027747"/>
                </a:cubicBezTo>
                <a:cubicBezTo>
                  <a:pt x="3496166" y="3027747"/>
                  <a:pt x="2988988" y="3544033"/>
                  <a:pt x="2988988" y="4171947"/>
                </a:cubicBezTo>
                <a:cubicBezTo>
                  <a:pt x="2988988" y="4171947"/>
                  <a:pt x="2988988" y="4171947"/>
                  <a:pt x="2919510" y="4171947"/>
                </a:cubicBezTo>
                <a:close/>
                <a:moveTo>
                  <a:pt x="2795545" y="1228741"/>
                </a:moveTo>
                <a:cubicBezTo>
                  <a:pt x="2899737" y="1270608"/>
                  <a:pt x="3003930" y="1326429"/>
                  <a:pt x="3101173" y="1389227"/>
                </a:cubicBezTo>
                <a:cubicBezTo>
                  <a:pt x="3101173" y="1382248"/>
                  <a:pt x="3094231" y="1382248"/>
                  <a:pt x="3087282" y="1375271"/>
                </a:cubicBezTo>
                <a:cubicBezTo>
                  <a:pt x="3295665" y="1019415"/>
                  <a:pt x="3684648" y="775202"/>
                  <a:pt x="4129200" y="775202"/>
                </a:cubicBezTo>
                <a:cubicBezTo>
                  <a:pt x="4573753" y="775202"/>
                  <a:pt x="4955784" y="1019415"/>
                  <a:pt x="5164169" y="1375271"/>
                </a:cubicBezTo>
                <a:cubicBezTo>
                  <a:pt x="5164169" y="1382248"/>
                  <a:pt x="5157222" y="1382248"/>
                  <a:pt x="5150276" y="1389227"/>
                </a:cubicBezTo>
                <a:cubicBezTo>
                  <a:pt x="5247523" y="1326429"/>
                  <a:pt x="5351712" y="1270608"/>
                  <a:pt x="5462851" y="1228741"/>
                </a:cubicBezTo>
                <a:cubicBezTo>
                  <a:pt x="5198898" y="761246"/>
                  <a:pt x="4698784" y="440280"/>
                  <a:pt x="4129200" y="440280"/>
                </a:cubicBezTo>
                <a:cubicBezTo>
                  <a:pt x="3552672" y="440280"/>
                  <a:pt x="3052551" y="761246"/>
                  <a:pt x="2795545" y="1228741"/>
                </a:cubicBezTo>
                <a:close/>
                <a:moveTo>
                  <a:pt x="2530531" y="4171948"/>
                </a:moveTo>
                <a:cubicBezTo>
                  <a:pt x="2530531" y="3292326"/>
                  <a:pt x="3246098" y="2573272"/>
                  <a:pt x="4128403" y="2573272"/>
                </a:cubicBezTo>
                <a:cubicBezTo>
                  <a:pt x="5003755" y="2573272"/>
                  <a:pt x="5719323" y="3292326"/>
                  <a:pt x="5719323" y="4171948"/>
                </a:cubicBezTo>
                <a:cubicBezTo>
                  <a:pt x="5719323" y="4171948"/>
                  <a:pt x="5719323" y="4171948"/>
                  <a:pt x="5649851" y="4171948"/>
                </a:cubicBezTo>
                <a:cubicBezTo>
                  <a:pt x="5649851" y="3327232"/>
                  <a:pt x="4969018" y="2643084"/>
                  <a:pt x="4128403" y="2643084"/>
                </a:cubicBezTo>
                <a:cubicBezTo>
                  <a:pt x="3287781" y="2643084"/>
                  <a:pt x="2600002" y="3327232"/>
                  <a:pt x="2600002" y="4171948"/>
                </a:cubicBezTo>
                <a:cubicBezTo>
                  <a:pt x="2600002" y="4171948"/>
                  <a:pt x="2600002" y="4171948"/>
                  <a:pt x="2530531" y="4171948"/>
                </a:cubicBezTo>
                <a:close/>
                <a:moveTo>
                  <a:pt x="2415106" y="1114826"/>
                </a:moveTo>
                <a:cubicBezTo>
                  <a:pt x="2470625" y="1125283"/>
                  <a:pt x="2526141" y="1139219"/>
                  <a:pt x="2581657" y="1154897"/>
                </a:cubicBezTo>
                <a:lnTo>
                  <a:pt x="2742539" y="1203703"/>
                </a:lnTo>
                <a:lnTo>
                  <a:pt x="2741270" y="1205423"/>
                </a:lnTo>
                <a:cubicBezTo>
                  <a:pt x="2741270" y="1205423"/>
                  <a:pt x="2748208" y="1205423"/>
                  <a:pt x="2748208" y="1205423"/>
                </a:cubicBezTo>
                <a:lnTo>
                  <a:pt x="2742539" y="1203703"/>
                </a:lnTo>
                <a:lnTo>
                  <a:pt x="2988386" y="871137"/>
                </a:lnTo>
                <a:cubicBezTo>
                  <a:pt x="3276921" y="571263"/>
                  <a:pt x="3681585" y="383104"/>
                  <a:pt x="4129194" y="383104"/>
                </a:cubicBezTo>
                <a:cubicBezTo>
                  <a:pt x="4576801" y="383104"/>
                  <a:pt x="4977564" y="571263"/>
                  <a:pt x="5267079" y="871137"/>
                </a:cubicBezTo>
                <a:lnTo>
                  <a:pt x="5515804" y="1203662"/>
                </a:lnTo>
                <a:lnTo>
                  <a:pt x="5510181" y="1205423"/>
                </a:lnTo>
                <a:cubicBezTo>
                  <a:pt x="5510181" y="1205423"/>
                  <a:pt x="5510181" y="1205423"/>
                  <a:pt x="5517120" y="1205423"/>
                </a:cubicBezTo>
                <a:lnTo>
                  <a:pt x="5515804" y="1203662"/>
                </a:lnTo>
                <a:lnTo>
                  <a:pt x="5671528" y="1154897"/>
                </a:lnTo>
                <a:cubicBezTo>
                  <a:pt x="5727045" y="1139219"/>
                  <a:pt x="5784296" y="1125283"/>
                  <a:pt x="5843283" y="1114826"/>
                </a:cubicBezTo>
                <a:cubicBezTo>
                  <a:pt x="5524058" y="487637"/>
                  <a:pt x="4878676" y="55572"/>
                  <a:pt x="4129195" y="55572"/>
                </a:cubicBezTo>
                <a:cubicBezTo>
                  <a:pt x="3379715" y="55572"/>
                  <a:pt x="2727391" y="487637"/>
                  <a:pt x="2415106" y="1114826"/>
                </a:cubicBezTo>
                <a:close/>
                <a:moveTo>
                  <a:pt x="1846602" y="3445277"/>
                </a:moveTo>
                <a:cubicBezTo>
                  <a:pt x="1888124" y="3564189"/>
                  <a:pt x="1922727" y="3690092"/>
                  <a:pt x="1950410" y="3822992"/>
                </a:cubicBezTo>
                <a:cubicBezTo>
                  <a:pt x="1985013" y="3829983"/>
                  <a:pt x="2026539" y="3829983"/>
                  <a:pt x="2061144" y="3829983"/>
                </a:cubicBezTo>
                <a:cubicBezTo>
                  <a:pt x="2102667" y="3829983"/>
                  <a:pt x="2144193" y="3829983"/>
                  <a:pt x="2178796" y="3822992"/>
                </a:cubicBezTo>
                <a:cubicBezTo>
                  <a:pt x="2206477" y="3690092"/>
                  <a:pt x="2241080" y="3564189"/>
                  <a:pt x="2282604" y="3445277"/>
                </a:cubicBezTo>
                <a:cubicBezTo>
                  <a:pt x="2220318" y="3487245"/>
                  <a:pt x="2144193" y="3508229"/>
                  <a:pt x="2061144" y="3508229"/>
                </a:cubicBezTo>
                <a:cubicBezTo>
                  <a:pt x="1985013" y="3508229"/>
                  <a:pt x="1908886" y="3487245"/>
                  <a:pt x="1846602" y="3445277"/>
                </a:cubicBezTo>
                <a:close/>
                <a:moveTo>
                  <a:pt x="1696991" y="3074736"/>
                </a:moveTo>
                <a:cubicBezTo>
                  <a:pt x="1696991" y="3109545"/>
                  <a:pt x="1703952" y="3151312"/>
                  <a:pt x="1710913" y="3186120"/>
                </a:cubicBezTo>
                <a:cubicBezTo>
                  <a:pt x="1738760" y="3220927"/>
                  <a:pt x="1759643" y="3262696"/>
                  <a:pt x="1773567" y="3297502"/>
                </a:cubicBezTo>
                <a:cubicBezTo>
                  <a:pt x="1843179" y="3381039"/>
                  <a:pt x="1947599" y="3436730"/>
                  <a:pt x="2058985" y="3436730"/>
                </a:cubicBezTo>
                <a:cubicBezTo>
                  <a:pt x="2177326" y="3436730"/>
                  <a:pt x="2281747" y="3381039"/>
                  <a:pt x="2351360" y="3297502"/>
                </a:cubicBezTo>
                <a:cubicBezTo>
                  <a:pt x="2365283" y="3262696"/>
                  <a:pt x="2386168" y="3220927"/>
                  <a:pt x="2407051" y="3186120"/>
                </a:cubicBezTo>
                <a:cubicBezTo>
                  <a:pt x="2420974" y="3151312"/>
                  <a:pt x="2427935" y="3109545"/>
                  <a:pt x="2427935" y="3074736"/>
                </a:cubicBezTo>
                <a:cubicBezTo>
                  <a:pt x="2427935" y="2872855"/>
                  <a:pt x="2260864" y="2705784"/>
                  <a:pt x="2058985" y="2705784"/>
                </a:cubicBezTo>
                <a:cubicBezTo>
                  <a:pt x="1864064" y="2705784"/>
                  <a:pt x="1696991" y="2872855"/>
                  <a:pt x="1696991" y="3074736"/>
                </a:cubicBezTo>
                <a:close/>
                <a:moveTo>
                  <a:pt x="1346480" y="2719346"/>
                </a:moveTo>
                <a:cubicBezTo>
                  <a:pt x="1457577" y="2817166"/>
                  <a:pt x="1547841" y="2928964"/>
                  <a:pt x="1631162" y="3047746"/>
                </a:cubicBezTo>
                <a:cubicBezTo>
                  <a:pt x="1645052" y="2817166"/>
                  <a:pt x="1832522" y="2635501"/>
                  <a:pt x="2061662" y="2635501"/>
                </a:cubicBezTo>
                <a:cubicBezTo>
                  <a:pt x="2297738" y="2635501"/>
                  <a:pt x="2485213" y="2817166"/>
                  <a:pt x="2499102" y="3047746"/>
                </a:cubicBezTo>
                <a:cubicBezTo>
                  <a:pt x="2575480" y="2935951"/>
                  <a:pt x="2665744" y="2824153"/>
                  <a:pt x="2769897" y="2733320"/>
                </a:cubicBezTo>
                <a:cubicBezTo>
                  <a:pt x="2762955" y="2740308"/>
                  <a:pt x="2749067" y="2747295"/>
                  <a:pt x="2742125" y="2754282"/>
                </a:cubicBezTo>
                <a:cubicBezTo>
                  <a:pt x="2624085" y="2495755"/>
                  <a:pt x="2367174" y="2321075"/>
                  <a:pt x="2061662" y="2321075"/>
                </a:cubicBezTo>
                <a:cubicBezTo>
                  <a:pt x="1763090" y="2321075"/>
                  <a:pt x="1506182" y="2495755"/>
                  <a:pt x="1388139" y="2754282"/>
                </a:cubicBezTo>
                <a:cubicBezTo>
                  <a:pt x="1374254" y="2740308"/>
                  <a:pt x="1360365" y="2726333"/>
                  <a:pt x="1346480" y="2719346"/>
                </a:cubicBezTo>
                <a:close/>
                <a:moveTo>
                  <a:pt x="1081459" y="2503644"/>
                </a:moveTo>
                <a:cubicBezTo>
                  <a:pt x="1164833" y="2566377"/>
                  <a:pt x="1255160" y="2629111"/>
                  <a:pt x="1331587" y="2705784"/>
                </a:cubicBezTo>
                <a:cubicBezTo>
                  <a:pt x="1470547" y="2433944"/>
                  <a:pt x="1741520" y="2252720"/>
                  <a:pt x="2061129" y="2252720"/>
                </a:cubicBezTo>
                <a:cubicBezTo>
                  <a:pt x="2380735" y="2252720"/>
                  <a:pt x="2658655" y="2433944"/>
                  <a:pt x="2797617" y="2705784"/>
                </a:cubicBezTo>
                <a:cubicBezTo>
                  <a:pt x="2874044" y="2629111"/>
                  <a:pt x="2957417" y="2566377"/>
                  <a:pt x="3047745" y="2503644"/>
                </a:cubicBezTo>
                <a:cubicBezTo>
                  <a:pt x="2853200" y="2162109"/>
                  <a:pt x="2484955" y="1932091"/>
                  <a:pt x="2061129" y="1932091"/>
                </a:cubicBezTo>
                <a:cubicBezTo>
                  <a:pt x="1644246" y="1932091"/>
                  <a:pt x="1276005" y="2162109"/>
                  <a:pt x="1081459" y="2503644"/>
                </a:cubicBezTo>
                <a:close/>
                <a:moveTo>
                  <a:pt x="735219" y="2330786"/>
                </a:moveTo>
                <a:cubicBezTo>
                  <a:pt x="832407" y="2365761"/>
                  <a:pt x="929595" y="2414723"/>
                  <a:pt x="1019841" y="2470682"/>
                </a:cubicBezTo>
                <a:cubicBezTo>
                  <a:pt x="1228101" y="2106958"/>
                  <a:pt x="1616846" y="1862141"/>
                  <a:pt x="2061135" y="1862141"/>
                </a:cubicBezTo>
                <a:cubicBezTo>
                  <a:pt x="2512357" y="1862141"/>
                  <a:pt x="2901104" y="2106958"/>
                  <a:pt x="3109363" y="2470682"/>
                </a:cubicBezTo>
                <a:cubicBezTo>
                  <a:pt x="3199604" y="2414723"/>
                  <a:pt x="3296793" y="2365761"/>
                  <a:pt x="3393981" y="2330786"/>
                </a:cubicBezTo>
                <a:cubicBezTo>
                  <a:pt x="3130187" y="1862141"/>
                  <a:pt x="2630369" y="1547383"/>
                  <a:pt x="2061135" y="1547383"/>
                </a:cubicBezTo>
                <a:cubicBezTo>
                  <a:pt x="1491893" y="1547383"/>
                  <a:pt x="999015" y="1862141"/>
                  <a:pt x="735219" y="2330786"/>
                </a:cubicBezTo>
                <a:close/>
                <a:moveTo>
                  <a:pt x="359056" y="2216191"/>
                </a:moveTo>
                <a:cubicBezTo>
                  <a:pt x="463134" y="2237070"/>
                  <a:pt x="567212" y="2264907"/>
                  <a:pt x="671290" y="2299703"/>
                </a:cubicBezTo>
                <a:cubicBezTo>
                  <a:pt x="941888" y="1805601"/>
                  <a:pt x="1462279" y="1478522"/>
                  <a:pt x="2058992" y="1478522"/>
                </a:cubicBezTo>
                <a:cubicBezTo>
                  <a:pt x="2662639" y="1478522"/>
                  <a:pt x="3183024" y="1805601"/>
                  <a:pt x="3453625" y="2299703"/>
                </a:cubicBezTo>
                <a:cubicBezTo>
                  <a:pt x="3557703" y="2264907"/>
                  <a:pt x="3661781" y="2237070"/>
                  <a:pt x="3765860" y="2216191"/>
                </a:cubicBezTo>
                <a:cubicBezTo>
                  <a:pt x="3453625" y="1589869"/>
                  <a:pt x="2808346" y="1158401"/>
                  <a:pt x="2058992" y="1158401"/>
                </a:cubicBezTo>
                <a:cubicBezTo>
                  <a:pt x="1316572" y="1158401"/>
                  <a:pt x="671290" y="1589869"/>
                  <a:pt x="359056" y="2216191"/>
                </a:cubicBezTo>
                <a:close/>
                <a:moveTo>
                  <a:pt x="7" y="3809854"/>
                </a:moveTo>
                <a:cubicBezTo>
                  <a:pt x="7" y="3809854"/>
                  <a:pt x="7" y="3809854"/>
                  <a:pt x="7" y="3740221"/>
                </a:cubicBezTo>
                <a:cubicBezTo>
                  <a:pt x="242226" y="3740221"/>
                  <a:pt x="436005" y="3935197"/>
                  <a:pt x="436005" y="4171950"/>
                </a:cubicBezTo>
                <a:cubicBezTo>
                  <a:pt x="436005" y="4171950"/>
                  <a:pt x="436005" y="4171950"/>
                  <a:pt x="366799" y="4171950"/>
                </a:cubicBezTo>
                <a:cubicBezTo>
                  <a:pt x="366799" y="3970011"/>
                  <a:pt x="200701" y="3809854"/>
                  <a:pt x="7" y="3809854"/>
                </a:cubicBezTo>
                <a:close/>
                <a:moveTo>
                  <a:pt x="5" y="2643084"/>
                </a:moveTo>
                <a:cubicBezTo>
                  <a:pt x="5" y="2643084"/>
                  <a:pt x="5" y="2643084"/>
                  <a:pt x="5" y="2573272"/>
                </a:cubicBezTo>
                <a:cubicBezTo>
                  <a:pt x="880391" y="2573272"/>
                  <a:pt x="1594407" y="3292326"/>
                  <a:pt x="1594407" y="4171948"/>
                </a:cubicBezTo>
                <a:cubicBezTo>
                  <a:pt x="1594407" y="4171948"/>
                  <a:pt x="1594407" y="4171948"/>
                  <a:pt x="1525085" y="4171948"/>
                </a:cubicBezTo>
                <a:cubicBezTo>
                  <a:pt x="1525085" y="3327232"/>
                  <a:pt x="838798" y="2643084"/>
                  <a:pt x="5" y="2643084"/>
                </a:cubicBezTo>
                <a:close/>
                <a:moveTo>
                  <a:pt x="2" y="3027747"/>
                </a:moveTo>
                <a:cubicBezTo>
                  <a:pt x="2" y="3027747"/>
                  <a:pt x="2" y="3027747"/>
                  <a:pt x="2" y="2957980"/>
                </a:cubicBezTo>
                <a:cubicBezTo>
                  <a:pt x="665062" y="2957980"/>
                  <a:pt x="1205426" y="3502170"/>
                  <a:pt x="1205426" y="4171947"/>
                </a:cubicBezTo>
                <a:cubicBezTo>
                  <a:pt x="1205426" y="4171947"/>
                  <a:pt x="1205426" y="4171947"/>
                  <a:pt x="1136149" y="4171947"/>
                </a:cubicBezTo>
                <a:cubicBezTo>
                  <a:pt x="1136149" y="3544033"/>
                  <a:pt x="623494" y="3027747"/>
                  <a:pt x="2" y="3027747"/>
                </a:cubicBezTo>
                <a:close/>
                <a:moveTo>
                  <a:pt x="2" y="3416878"/>
                </a:moveTo>
                <a:cubicBezTo>
                  <a:pt x="2" y="3416878"/>
                  <a:pt x="2" y="3416878"/>
                  <a:pt x="2" y="3346965"/>
                </a:cubicBezTo>
                <a:cubicBezTo>
                  <a:pt x="449734" y="3346965"/>
                  <a:pt x="816440" y="3717509"/>
                  <a:pt x="816440" y="4171951"/>
                </a:cubicBezTo>
                <a:cubicBezTo>
                  <a:pt x="816440" y="4171951"/>
                  <a:pt x="816440" y="4171951"/>
                  <a:pt x="747250" y="4171951"/>
                </a:cubicBezTo>
                <a:cubicBezTo>
                  <a:pt x="747250" y="3759457"/>
                  <a:pt x="415139" y="3416878"/>
                  <a:pt x="2" y="3416878"/>
                </a:cubicBezTo>
                <a:close/>
                <a:moveTo>
                  <a:pt x="0" y="2253408"/>
                </a:moveTo>
                <a:cubicBezTo>
                  <a:pt x="0" y="2253408"/>
                  <a:pt x="0" y="2253408"/>
                  <a:pt x="0" y="2183643"/>
                </a:cubicBezTo>
                <a:cubicBezTo>
                  <a:pt x="97179" y="2183643"/>
                  <a:pt x="194355" y="2190620"/>
                  <a:pt x="284593" y="2204573"/>
                </a:cubicBezTo>
                <a:cubicBezTo>
                  <a:pt x="312359" y="2155737"/>
                  <a:pt x="333185" y="2106903"/>
                  <a:pt x="360949" y="2065045"/>
                </a:cubicBezTo>
                <a:cubicBezTo>
                  <a:pt x="367890" y="2037138"/>
                  <a:pt x="374832" y="2009232"/>
                  <a:pt x="374832" y="1981325"/>
                </a:cubicBezTo>
                <a:cubicBezTo>
                  <a:pt x="374832" y="1772030"/>
                  <a:pt x="208239" y="1604595"/>
                  <a:pt x="0" y="1604595"/>
                </a:cubicBezTo>
                <a:cubicBezTo>
                  <a:pt x="0" y="1604595"/>
                  <a:pt x="0" y="1604595"/>
                  <a:pt x="0" y="1548783"/>
                </a:cubicBezTo>
                <a:cubicBezTo>
                  <a:pt x="229064" y="1548783"/>
                  <a:pt x="416478" y="1730171"/>
                  <a:pt x="423420" y="1960396"/>
                </a:cubicBezTo>
                <a:lnTo>
                  <a:pt x="415188" y="1977434"/>
                </a:lnTo>
                <a:lnTo>
                  <a:pt x="388715" y="2016209"/>
                </a:lnTo>
                <a:cubicBezTo>
                  <a:pt x="395657" y="2009232"/>
                  <a:pt x="402598" y="2000511"/>
                  <a:pt x="408671" y="1990918"/>
                </a:cubicBezTo>
                <a:lnTo>
                  <a:pt x="415188" y="1977434"/>
                </a:lnTo>
                <a:lnTo>
                  <a:pt x="454874" y="1919301"/>
                </a:lnTo>
                <a:cubicBezTo>
                  <a:pt x="524504" y="1824792"/>
                  <a:pt x="603895" y="1737149"/>
                  <a:pt x="687192" y="1653431"/>
                </a:cubicBezTo>
                <a:cubicBezTo>
                  <a:pt x="562248" y="1395300"/>
                  <a:pt x="305419" y="1220886"/>
                  <a:pt x="0" y="1220886"/>
                </a:cubicBezTo>
                <a:cubicBezTo>
                  <a:pt x="0" y="1220886"/>
                  <a:pt x="0" y="1220886"/>
                  <a:pt x="0" y="1165076"/>
                </a:cubicBezTo>
                <a:cubicBezTo>
                  <a:pt x="319302" y="1165076"/>
                  <a:pt x="590012" y="1346464"/>
                  <a:pt x="728841" y="1611573"/>
                </a:cubicBezTo>
                <a:cubicBezTo>
                  <a:pt x="721899" y="1611573"/>
                  <a:pt x="721899" y="1618548"/>
                  <a:pt x="721899" y="1618548"/>
                </a:cubicBezTo>
                <a:cubicBezTo>
                  <a:pt x="805196" y="1541805"/>
                  <a:pt x="895433" y="1472040"/>
                  <a:pt x="992613" y="1409254"/>
                </a:cubicBezTo>
                <a:cubicBezTo>
                  <a:pt x="791313" y="1060427"/>
                  <a:pt x="423421" y="830202"/>
                  <a:pt x="0" y="830202"/>
                </a:cubicBezTo>
                <a:cubicBezTo>
                  <a:pt x="0" y="830202"/>
                  <a:pt x="0" y="830202"/>
                  <a:pt x="0" y="774391"/>
                </a:cubicBezTo>
                <a:cubicBezTo>
                  <a:pt x="444245" y="774391"/>
                  <a:pt x="832963" y="1018568"/>
                  <a:pt x="1041201" y="1374371"/>
                </a:cubicBezTo>
                <a:cubicBezTo>
                  <a:pt x="1034262" y="1381348"/>
                  <a:pt x="1027318" y="1381348"/>
                  <a:pt x="1027318" y="1388325"/>
                </a:cubicBezTo>
                <a:cubicBezTo>
                  <a:pt x="1124499" y="1325535"/>
                  <a:pt x="1228619" y="1269722"/>
                  <a:pt x="1332740" y="1227864"/>
                </a:cubicBezTo>
                <a:cubicBezTo>
                  <a:pt x="1075911" y="760437"/>
                  <a:pt x="576130" y="439520"/>
                  <a:pt x="0" y="439520"/>
                </a:cubicBezTo>
                <a:cubicBezTo>
                  <a:pt x="0" y="439520"/>
                  <a:pt x="0" y="439520"/>
                  <a:pt x="0" y="383707"/>
                </a:cubicBezTo>
                <a:cubicBezTo>
                  <a:pt x="447716" y="383707"/>
                  <a:pt x="852485" y="572073"/>
                  <a:pt x="1141094" y="872280"/>
                </a:cubicBezTo>
                <a:lnTo>
                  <a:pt x="1386964" y="1205169"/>
                </a:lnTo>
                <a:lnTo>
                  <a:pt x="1381328" y="1206936"/>
                </a:lnTo>
                <a:cubicBezTo>
                  <a:pt x="1381328" y="1206936"/>
                  <a:pt x="1388270" y="1206936"/>
                  <a:pt x="1388270" y="1206936"/>
                </a:cubicBezTo>
                <a:lnTo>
                  <a:pt x="1386964" y="1205169"/>
                </a:lnTo>
                <a:lnTo>
                  <a:pt x="1542713" y="1156356"/>
                </a:lnTo>
                <a:cubicBezTo>
                  <a:pt x="1598246" y="1140657"/>
                  <a:pt x="1655509" y="1126704"/>
                  <a:pt x="1714511" y="1116240"/>
                </a:cubicBezTo>
                <a:cubicBezTo>
                  <a:pt x="1402154" y="488356"/>
                  <a:pt x="749664" y="55813"/>
                  <a:pt x="0" y="55813"/>
                </a:cubicBezTo>
                <a:cubicBezTo>
                  <a:pt x="0" y="55813"/>
                  <a:pt x="0" y="55813"/>
                  <a:pt x="1" y="0"/>
                </a:cubicBezTo>
                <a:cubicBezTo>
                  <a:pt x="777430" y="0"/>
                  <a:pt x="1450741" y="453472"/>
                  <a:pt x="1770040" y="1109263"/>
                </a:cubicBezTo>
                <a:cubicBezTo>
                  <a:pt x="1867220" y="1095310"/>
                  <a:pt x="1964395" y="1088333"/>
                  <a:pt x="2061577" y="1088333"/>
                </a:cubicBezTo>
                <a:cubicBezTo>
                  <a:pt x="2165699" y="1088333"/>
                  <a:pt x="2262875" y="1095310"/>
                  <a:pt x="2360055" y="1109263"/>
                </a:cubicBezTo>
                <a:cubicBezTo>
                  <a:pt x="2679353" y="453472"/>
                  <a:pt x="3352663" y="0"/>
                  <a:pt x="4130093" y="0"/>
                </a:cubicBezTo>
                <a:cubicBezTo>
                  <a:pt x="4907515" y="0"/>
                  <a:pt x="5580822" y="453472"/>
                  <a:pt x="5900124" y="1109263"/>
                </a:cubicBezTo>
                <a:cubicBezTo>
                  <a:pt x="5997300" y="1095310"/>
                  <a:pt x="6094480" y="1088333"/>
                  <a:pt x="6191660" y="1088333"/>
                </a:cubicBezTo>
                <a:cubicBezTo>
                  <a:pt x="6288836" y="1088333"/>
                  <a:pt x="6386016" y="1095310"/>
                  <a:pt x="6483194" y="1109263"/>
                </a:cubicBezTo>
                <a:cubicBezTo>
                  <a:pt x="6564754" y="945316"/>
                  <a:pt x="6667572" y="794013"/>
                  <a:pt x="6788069" y="659279"/>
                </a:cubicBezTo>
                <a:lnTo>
                  <a:pt x="6858000" y="590929"/>
                </a:lnTo>
                <a:lnTo>
                  <a:pt x="6858000" y="665019"/>
                </a:lnTo>
                <a:lnTo>
                  <a:pt x="6837626" y="684722"/>
                </a:lnTo>
                <a:cubicBezTo>
                  <a:pt x="6721405" y="813427"/>
                  <a:pt x="6622438" y="958029"/>
                  <a:pt x="6544306" y="1114826"/>
                </a:cubicBezTo>
                <a:cubicBezTo>
                  <a:pt x="6599865" y="1125283"/>
                  <a:pt x="6655428" y="1139219"/>
                  <a:pt x="6710987" y="1154897"/>
                </a:cubicBezTo>
                <a:lnTo>
                  <a:pt x="6858000" y="1199461"/>
                </a:lnTo>
                <a:lnTo>
                  <a:pt x="6858000" y="1277994"/>
                </a:lnTo>
                <a:lnTo>
                  <a:pt x="6857014" y="1277587"/>
                </a:lnTo>
                <a:cubicBezTo>
                  <a:pt x="6650057" y="1200537"/>
                  <a:pt x="6425941" y="1158401"/>
                  <a:pt x="6191656" y="1158401"/>
                </a:cubicBezTo>
                <a:cubicBezTo>
                  <a:pt x="5448886" y="1158401"/>
                  <a:pt x="4796362" y="1589869"/>
                  <a:pt x="4483984" y="2216191"/>
                </a:cubicBezTo>
                <a:cubicBezTo>
                  <a:pt x="4595052" y="2237070"/>
                  <a:pt x="4699178" y="2264907"/>
                  <a:pt x="4796362" y="2299703"/>
                </a:cubicBezTo>
                <a:cubicBezTo>
                  <a:pt x="5074031" y="1805602"/>
                  <a:pt x="5594664" y="1478522"/>
                  <a:pt x="6191656" y="1478522"/>
                </a:cubicBezTo>
                <a:cubicBezTo>
                  <a:pt x="6415527" y="1478522"/>
                  <a:pt x="6629638" y="1524518"/>
                  <a:pt x="6824102" y="1608068"/>
                </a:cubicBezTo>
                <a:lnTo>
                  <a:pt x="6858000" y="1625375"/>
                </a:lnTo>
                <a:lnTo>
                  <a:pt x="6858000" y="1704472"/>
                </a:lnTo>
                <a:lnTo>
                  <a:pt x="6794218" y="1671689"/>
                </a:lnTo>
                <a:cubicBezTo>
                  <a:pt x="6609244" y="1591646"/>
                  <a:pt x="6405338" y="1547383"/>
                  <a:pt x="6191660" y="1547383"/>
                </a:cubicBezTo>
                <a:cubicBezTo>
                  <a:pt x="5621848" y="1547383"/>
                  <a:pt x="5121526" y="1862142"/>
                  <a:pt x="4864415" y="2330786"/>
                </a:cubicBezTo>
                <a:cubicBezTo>
                  <a:pt x="4961701" y="2365761"/>
                  <a:pt x="5058984" y="2414723"/>
                  <a:pt x="5149321" y="2470682"/>
                </a:cubicBezTo>
                <a:cubicBezTo>
                  <a:pt x="5357790" y="2106958"/>
                  <a:pt x="5746928" y="1862142"/>
                  <a:pt x="6191660" y="1862142"/>
                </a:cubicBezTo>
                <a:cubicBezTo>
                  <a:pt x="6414024" y="1862142"/>
                  <a:pt x="6622491" y="1923347"/>
                  <a:pt x="6801425" y="2030016"/>
                </a:cubicBezTo>
                <a:lnTo>
                  <a:pt x="6858000" y="2068909"/>
                </a:lnTo>
                <a:lnTo>
                  <a:pt x="6858000" y="2149553"/>
                </a:lnTo>
                <a:lnTo>
                  <a:pt x="6770163" y="2089567"/>
                </a:lnTo>
                <a:cubicBezTo>
                  <a:pt x="6601035" y="1989515"/>
                  <a:pt x="6403286" y="1932092"/>
                  <a:pt x="6191660" y="1932092"/>
                </a:cubicBezTo>
                <a:cubicBezTo>
                  <a:pt x="5768404" y="1932092"/>
                  <a:pt x="5400660" y="2161780"/>
                  <a:pt x="5206379" y="2502834"/>
                </a:cubicBezTo>
                <a:cubicBezTo>
                  <a:pt x="5303521" y="2565478"/>
                  <a:pt x="5393719" y="2642041"/>
                  <a:pt x="5476984" y="2718604"/>
                </a:cubicBezTo>
                <a:cubicBezTo>
                  <a:pt x="5470045" y="2711646"/>
                  <a:pt x="5470045" y="2704685"/>
                  <a:pt x="5463107" y="2704685"/>
                </a:cubicBezTo>
                <a:cubicBezTo>
                  <a:pt x="5594941" y="2433233"/>
                  <a:pt x="5872484" y="2252265"/>
                  <a:pt x="6191660" y="2252265"/>
                </a:cubicBezTo>
                <a:cubicBezTo>
                  <a:pt x="6431040" y="2252265"/>
                  <a:pt x="6647003" y="2354060"/>
                  <a:pt x="6795640" y="2519476"/>
                </a:cubicBezTo>
                <a:lnTo>
                  <a:pt x="6858000" y="2599431"/>
                </a:lnTo>
                <a:lnTo>
                  <a:pt x="6858000" y="2733877"/>
                </a:lnTo>
                <a:lnTo>
                  <a:pt x="6818348" y="2661442"/>
                </a:lnTo>
                <a:cubicBezTo>
                  <a:pt x="6684845" y="2454815"/>
                  <a:pt x="6450456" y="2321075"/>
                  <a:pt x="6189521" y="2321075"/>
                </a:cubicBezTo>
                <a:cubicBezTo>
                  <a:pt x="5891305" y="2321075"/>
                  <a:pt x="5634703" y="2495755"/>
                  <a:pt x="5509869" y="2754282"/>
                </a:cubicBezTo>
                <a:cubicBezTo>
                  <a:pt x="5600025" y="2845115"/>
                  <a:pt x="5683250" y="2942935"/>
                  <a:pt x="5759538" y="3047746"/>
                </a:cubicBezTo>
                <a:cubicBezTo>
                  <a:pt x="5773407" y="2817166"/>
                  <a:pt x="5960659" y="2635501"/>
                  <a:pt x="6189521" y="2635501"/>
                </a:cubicBezTo>
                <a:cubicBezTo>
                  <a:pt x="6418383" y="2635501"/>
                  <a:pt x="6605634" y="2817166"/>
                  <a:pt x="6619503" y="3047746"/>
                </a:cubicBezTo>
                <a:cubicBezTo>
                  <a:pt x="6657646" y="2995341"/>
                  <a:pt x="6697524" y="2944683"/>
                  <a:pt x="6739135" y="2895772"/>
                </a:cubicBezTo>
                <a:lnTo>
                  <a:pt x="6858000" y="2766436"/>
                </a:lnTo>
                <a:lnTo>
                  <a:pt x="6858000" y="2867669"/>
                </a:lnTo>
                <a:lnTo>
                  <a:pt x="6782228" y="2951225"/>
                </a:lnTo>
                <a:cubicBezTo>
                  <a:pt x="6509116" y="3282797"/>
                  <a:pt x="6344368" y="3708009"/>
                  <a:pt x="6344368" y="4171947"/>
                </a:cubicBezTo>
                <a:cubicBezTo>
                  <a:pt x="6344368" y="4171947"/>
                  <a:pt x="6344368" y="4171947"/>
                  <a:pt x="6274955" y="4171947"/>
                </a:cubicBezTo>
                <a:cubicBezTo>
                  <a:pt x="6274955" y="4074278"/>
                  <a:pt x="6281895" y="3983581"/>
                  <a:pt x="6295776" y="3892887"/>
                </a:cubicBezTo>
                <a:cubicBezTo>
                  <a:pt x="6261072" y="3899864"/>
                  <a:pt x="6226365" y="3899864"/>
                  <a:pt x="6191660" y="3899864"/>
                </a:cubicBezTo>
                <a:cubicBezTo>
                  <a:pt x="6156951" y="3899864"/>
                  <a:pt x="6122246" y="3899864"/>
                  <a:pt x="6087539" y="3892887"/>
                </a:cubicBezTo>
                <a:cubicBezTo>
                  <a:pt x="6101421" y="3983581"/>
                  <a:pt x="6108363" y="4074278"/>
                  <a:pt x="6108363" y="4171947"/>
                </a:cubicBezTo>
                <a:cubicBezTo>
                  <a:pt x="6108363" y="4171947"/>
                  <a:pt x="6108363" y="4171947"/>
                  <a:pt x="6038949" y="4171947"/>
                </a:cubicBezTo>
                <a:cubicBezTo>
                  <a:pt x="6038949" y="3111517"/>
                  <a:pt x="5178225" y="2253408"/>
                  <a:pt x="4130092" y="2253408"/>
                </a:cubicBezTo>
                <a:cubicBezTo>
                  <a:pt x="3075010" y="2253408"/>
                  <a:pt x="2221228" y="3111517"/>
                  <a:pt x="2221228" y="4171947"/>
                </a:cubicBezTo>
                <a:cubicBezTo>
                  <a:pt x="2221228" y="4171947"/>
                  <a:pt x="2221228" y="4171947"/>
                  <a:pt x="2151816" y="4171947"/>
                </a:cubicBezTo>
                <a:cubicBezTo>
                  <a:pt x="2151816" y="4074278"/>
                  <a:pt x="2158757" y="3983581"/>
                  <a:pt x="2172638" y="3892887"/>
                </a:cubicBezTo>
                <a:cubicBezTo>
                  <a:pt x="2137933" y="3899864"/>
                  <a:pt x="2103224" y="3899864"/>
                  <a:pt x="2061576" y="3899864"/>
                </a:cubicBezTo>
                <a:cubicBezTo>
                  <a:pt x="2026868" y="3899864"/>
                  <a:pt x="1992161" y="3899864"/>
                  <a:pt x="1957454" y="3892887"/>
                </a:cubicBezTo>
                <a:cubicBezTo>
                  <a:pt x="1971337" y="3983581"/>
                  <a:pt x="1978280" y="4074278"/>
                  <a:pt x="1978280" y="4171947"/>
                </a:cubicBezTo>
                <a:cubicBezTo>
                  <a:pt x="1978280" y="4171947"/>
                  <a:pt x="1978280" y="4171947"/>
                  <a:pt x="1908866" y="4171947"/>
                </a:cubicBezTo>
                <a:cubicBezTo>
                  <a:pt x="1908866" y="3111517"/>
                  <a:pt x="1055085" y="2253408"/>
                  <a:pt x="0" y="2253408"/>
                </a:cubicBezTo>
                <a:close/>
              </a:path>
            </a:pathLst>
          </a:custGeom>
          <a:gradFill>
            <a:gsLst>
              <a:gs pos="40000">
                <a:schemeClr val="accent1">
                  <a:alpha val="25000"/>
                </a:schemeClr>
              </a:gs>
              <a:gs pos="20000">
                <a:schemeClr val="accent1">
                  <a:alpha val="15000"/>
                </a:schemeClr>
              </a:gs>
              <a:gs pos="0">
                <a:schemeClr val="accent1">
                  <a:alpha val="5000"/>
                </a:schemeClr>
              </a:gs>
              <a:gs pos="60000">
                <a:schemeClr val="accent1">
                  <a:alpha val="35000"/>
                </a:schemeClr>
              </a:gs>
              <a:gs pos="80000">
                <a:schemeClr val="accent1">
                  <a:alpha val="45000"/>
                </a:schemeClr>
              </a:gs>
              <a:gs pos="100000">
                <a:schemeClr val="accent1">
                  <a:alpha val="50000"/>
                </a:schemeClr>
              </a:gs>
            </a:gsLst>
            <a:lin ang="5400000" scaled="1"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D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F4F0B8E-1799-4F2E-8A63-CD8C0B299F59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77" t="3316" r="5517" b="6082"/>
          <a:stretch/>
        </p:blipFill>
        <p:spPr>
          <a:xfrm>
            <a:off x="822484" y="1175016"/>
            <a:ext cx="4035265" cy="4507968"/>
          </a:xfrm>
          <a:prstGeom prst="rect">
            <a:avLst/>
          </a:prstGeom>
        </p:spPr>
      </p:pic>
      <p:grpSp>
        <p:nvGrpSpPr>
          <p:cNvPr id="7" name="Group 6">
            <a:extLst>
              <a:ext uri="{FF2B5EF4-FFF2-40B4-BE49-F238E27FC236}">
                <a16:creationId xmlns:a16="http://schemas.microsoft.com/office/drawing/2014/main" id="{B05DBBCD-6A00-4096-B601-8AC1DF6B9333}"/>
              </a:ext>
            </a:extLst>
          </p:cNvPr>
          <p:cNvGrpSpPr/>
          <p:nvPr/>
        </p:nvGrpSpPr>
        <p:grpSpPr>
          <a:xfrm>
            <a:off x="4430768" y="5828641"/>
            <a:ext cx="1903242" cy="1903242"/>
            <a:chOff x="4019550" y="500204"/>
            <a:chExt cx="1562100" cy="1562100"/>
          </a:xfrm>
        </p:grpSpPr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7989497D-4906-437F-AAC2-8411861B828A}"/>
                </a:ext>
              </a:extLst>
            </p:cNvPr>
            <p:cNvSpPr/>
            <p:nvPr/>
          </p:nvSpPr>
          <p:spPr>
            <a:xfrm>
              <a:off x="4413250" y="893904"/>
              <a:ext cx="774700" cy="774700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D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C8618161-6061-4725-9EE9-B656B0565EB2}"/>
                </a:ext>
              </a:extLst>
            </p:cNvPr>
            <p:cNvSpPr/>
            <p:nvPr/>
          </p:nvSpPr>
          <p:spPr>
            <a:xfrm>
              <a:off x="4019550" y="500204"/>
              <a:ext cx="1562100" cy="1562100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D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C2D0476C-587E-44D9-BA5F-6A4FA6622E84}"/>
                </a:ext>
              </a:extLst>
            </p:cNvPr>
            <p:cNvSpPr/>
            <p:nvPr/>
          </p:nvSpPr>
          <p:spPr>
            <a:xfrm>
              <a:off x="4203700" y="684354"/>
              <a:ext cx="1193800" cy="1193800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D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5D17C2B8-D8DA-4E1C-8FFC-27A344AC7181}"/>
              </a:ext>
            </a:extLst>
          </p:cNvPr>
          <p:cNvGrpSpPr/>
          <p:nvPr/>
        </p:nvGrpSpPr>
        <p:grpSpPr>
          <a:xfrm>
            <a:off x="9872012" y="-1019593"/>
            <a:ext cx="2119075" cy="2119075"/>
            <a:chOff x="4019550" y="500204"/>
            <a:chExt cx="1562100" cy="1562100"/>
          </a:xfrm>
        </p:grpSpPr>
        <p:sp>
          <p:nvSpPr>
            <p:cNvPr id="30" name="Oval 29">
              <a:extLst>
                <a:ext uri="{FF2B5EF4-FFF2-40B4-BE49-F238E27FC236}">
                  <a16:creationId xmlns:a16="http://schemas.microsoft.com/office/drawing/2014/main" id="{7942ED76-0506-4ACF-BB77-B2336FA2B494}"/>
                </a:ext>
              </a:extLst>
            </p:cNvPr>
            <p:cNvSpPr/>
            <p:nvPr/>
          </p:nvSpPr>
          <p:spPr>
            <a:xfrm>
              <a:off x="4413250" y="893904"/>
              <a:ext cx="774700" cy="774700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D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179B95CD-C534-4A24-B69E-D30B0E801CE3}"/>
                </a:ext>
              </a:extLst>
            </p:cNvPr>
            <p:cNvSpPr/>
            <p:nvPr/>
          </p:nvSpPr>
          <p:spPr>
            <a:xfrm>
              <a:off x="4019550" y="500204"/>
              <a:ext cx="1562100" cy="1562100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D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B4824C71-B303-4C90-9531-45D3E05591BB}"/>
                </a:ext>
              </a:extLst>
            </p:cNvPr>
            <p:cNvSpPr/>
            <p:nvPr/>
          </p:nvSpPr>
          <p:spPr>
            <a:xfrm>
              <a:off x="4203700" y="684354"/>
              <a:ext cx="1193800" cy="1193800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D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pic>
        <p:nvPicPr>
          <p:cNvPr id="5" name="图片占位符 4">
            <a:extLst>
              <a:ext uri="{FF2B5EF4-FFF2-40B4-BE49-F238E27FC236}">
                <a16:creationId xmlns:a16="http://schemas.microsoft.com/office/drawing/2014/main" id="{24D034D3-4681-44D9-85E2-33F10773639C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401" r="10401"/>
          <a:stretch>
            <a:fillRect/>
          </a:stretch>
        </p:blipFill>
        <p:spPr>
          <a:xfrm>
            <a:off x="1200150" y="1544638"/>
            <a:ext cx="3230563" cy="2719387"/>
          </a:xfrm>
        </p:spPr>
      </p:pic>
      <p:grpSp>
        <p:nvGrpSpPr>
          <p:cNvPr id="34" name="Group 12">
            <a:extLst>
              <a:ext uri="{FF2B5EF4-FFF2-40B4-BE49-F238E27FC236}">
                <a16:creationId xmlns:a16="http://schemas.microsoft.com/office/drawing/2014/main" id="{77948CC2-8EF0-46EF-87B1-F8707C29B702}"/>
              </a:ext>
            </a:extLst>
          </p:cNvPr>
          <p:cNvGrpSpPr/>
          <p:nvPr/>
        </p:nvGrpSpPr>
        <p:grpSpPr>
          <a:xfrm>
            <a:off x="3864115" y="3842600"/>
            <a:ext cx="1293752" cy="1293752"/>
            <a:chOff x="4246764" y="3936826"/>
            <a:chExt cx="1739900" cy="1739900"/>
          </a:xfrm>
        </p:grpSpPr>
        <p:sp>
          <p:nvSpPr>
            <p:cNvPr id="35" name="Oval 10">
              <a:extLst>
                <a:ext uri="{FF2B5EF4-FFF2-40B4-BE49-F238E27FC236}">
                  <a16:creationId xmlns:a16="http://schemas.microsoft.com/office/drawing/2014/main" id="{53528F5E-E939-49B9-9430-C8399D793E74}"/>
                </a:ext>
              </a:extLst>
            </p:cNvPr>
            <p:cNvSpPr/>
            <p:nvPr/>
          </p:nvSpPr>
          <p:spPr>
            <a:xfrm>
              <a:off x="4246764" y="3936826"/>
              <a:ext cx="1739900" cy="1739900"/>
            </a:xfrm>
            <a:prstGeom prst="ellipse">
              <a:avLst/>
            </a:prstGeom>
            <a:solidFill>
              <a:schemeClr val="accent1"/>
            </a:solidFill>
            <a:ln w="508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D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36" name="Freeform: Shape 11">
              <a:extLst>
                <a:ext uri="{FF2B5EF4-FFF2-40B4-BE49-F238E27FC236}">
                  <a16:creationId xmlns:a16="http://schemas.microsoft.com/office/drawing/2014/main" id="{A07227CF-704B-4473-9E4E-38EA47EBA678}"/>
                </a:ext>
              </a:extLst>
            </p:cNvPr>
            <p:cNvSpPr>
              <a:spLocks/>
            </p:cNvSpPr>
            <p:nvPr/>
          </p:nvSpPr>
          <p:spPr bwMode="auto">
            <a:xfrm>
              <a:off x="4735843" y="4425037"/>
              <a:ext cx="761742" cy="763478"/>
            </a:xfrm>
            <a:custGeom>
              <a:avLst/>
              <a:gdLst>
                <a:gd name="connsiteX0" fmla="*/ 223758 w 584200"/>
                <a:gd name="connsiteY0" fmla="*/ 544256 h 585531"/>
                <a:gd name="connsiteX1" fmla="*/ 365205 w 584200"/>
                <a:gd name="connsiteY1" fmla="*/ 544256 h 585531"/>
                <a:gd name="connsiteX2" fmla="*/ 370444 w 584200"/>
                <a:gd name="connsiteY2" fmla="*/ 551995 h 585531"/>
                <a:gd name="connsiteX3" fmla="*/ 294482 w 584200"/>
                <a:gd name="connsiteY3" fmla="*/ 585531 h 585531"/>
                <a:gd name="connsiteX4" fmla="*/ 218520 w 584200"/>
                <a:gd name="connsiteY4" fmla="*/ 551995 h 585531"/>
                <a:gd name="connsiteX5" fmla="*/ 223758 w 584200"/>
                <a:gd name="connsiteY5" fmla="*/ 544256 h 585531"/>
                <a:gd name="connsiteX6" fmla="*/ 373045 w 584200"/>
                <a:gd name="connsiteY6" fmla="*/ 187475 h 585531"/>
                <a:gd name="connsiteX7" fmla="*/ 354780 w 584200"/>
                <a:gd name="connsiteY7" fmla="*/ 194312 h 585531"/>
                <a:gd name="connsiteX8" fmla="*/ 284328 w 584200"/>
                <a:gd name="connsiteY8" fmla="*/ 262029 h 585531"/>
                <a:gd name="connsiteX9" fmla="*/ 250406 w 584200"/>
                <a:gd name="connsiteY9" fmla="*/ 262029 h 585531"/>
                <a:gd name="connsiteX10" fmla="*/ 234750 w 584200"/>
                <a:gd name="connsiteY10" fmla="*/ 246402 h 585531"/>
                <a:gd name="connsiteX11" fmla="*/ 200829 w 584200"/>
                <a:gd name="connsiteY11" fmla="*/ 246402 h 585531"/>
                <a:gd name="connsiteX12" fmla="*/ 190391 w 584200"/>
                <a:gd name="connsiteY12" fmla="*/ 256820 h 585531"/>
                <a:gd name="connsiteX13" fmla="*/ 190391 w 584200"/>
                <a:gd name="connsiteY13" fmla="*/ 290679 h 585531"/>
                <a:gd name="connsiteX14" fmla="*/ 226922 w 584200"/>
                <a:gd name="connsiteY14" fmla="*/ 327142 h 585531"/>
                <a:gd name="connsiteX15" fmla="*/ 307812 w 584200"/>
                <a:gd name="connsiteY15" fmla="*/ 327142 h 585531"/>
                <a:gd name="connsiteX16" fmla="*/ 399139 w 584200"/>
                <a:gd name="connsiteY16" fmla="*/ 238589 h 585531"/>
                <a:gd name="connsiteX17" fmla="*/ 399139 w 584200"/>
                <a:gd name="connsiteY17" fmla="*/ 204730 h 585531"/>
                <a:gd name="connsiteX18" fmla="*/ 391311 w 584200"/>
                <a:gd name="connsiteY18" fmla="*/ 194312 h 585531"/>
                <a:gd name="connsiteX19" fmla="*/ 373045 w 584200"/>
                <a:gd name="connsiteY19" fmla="*/ 187475 h 585531"/>
                <a:gd name="connsiteX20" fmla="*/ 305140 w 584200"/>
                <a:gd name="connsiteY20" fmla="*/ 207 h 585531"/>
                <a:gd name="connsiteX21" fmla="*/ 503351 w 584200"/>
                <a:gd name="connsiteY21" fmla="*/ 217109 h 585531"/>
                <a:gd name="connsiteX22" fmla="*/ 503351 w 584200"/>
                <a:gd name="connsiteY22" fmla="*/ 282441 h 585531"/>
                <a:gd name="connsiteX23" fmla="*/ 568552 w 584200"/>
                <a:gd name="connsiteY23" fmla="*/ 447077 h 585531"/>
                <a:gd name="connsiteX24" fmla="*/ 576376 w 584200"/>
                <a:gd name="connsiteY24" fmla="*/ 454917 h 585531"/>
                <a:gd name="connsiteX25" fmla="*/ 584200 w 584200"/>
                <a:gd name="connsiteY25" fmla="*/ 473210 h 585531"/>
                <a:gd name="connsiteX26" fmla="*/ 584200 w 584200"/>
                <a:gd name="connsiteY26" fmla="*/ 481050 h 585531"/>
                <a:gd name="connsiteX27" fmla="*/ 558120 w 584200"/>
                <a:gd name="connsiteY27" fmla="*/ 504569 h 585531"/>
                <a:gd name="connsiteX28" fmla="*/ 26080 w 584200"/>
                <a:gd name="connsiteY28" fmla="*/ 499343 h 585531"/>
                <a:gd name="connsiteX29" fmla="*/ 0 w 584200"/>
                <a:gd name="connsiteY29" fmla="*/ 473210 h 585531"/>
                <a:gd name="connsiteX30" fmla="*/ 0 w 584200"/>
                <a:gd name="connsiteY30" fmla="*/ 467983 h 585531"/>
                <a:gd name="connsiteX31" fmla="*/ 7824 w 584200"/>
                <a:gd name="connsiteY31" fmla="*/ 449691 h 585531"/>
                <a:gd name="connsiteX32" fmla="*/ 15648 w 584200"/>
                <a:gd name="connsiteY32" fmla="*/ 441851 h 585531"/>
                <a:gd name="connsiteX33" fmla="*/ 86065 w 584200"/>
                <a:gd name="connsiteY33" fmla="*/ 277215 h 585531"/>
                <a:gd name="connsiteX34" fmla="*/ 86065 w 584200"/>
                <a:gd name="connsiteY34" fmla="*/ 206656 h 585531"/>
                <a:gd name="connsiteX35" fmla="*/ 305140 w 584200"/>
                <a:gd name="connsiteY35" fmla="*/ 207 h 5855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</a:cxnLst>
              <a:rect l="l" t="t" r="r" b="b"/>
              <a:pathLst>
                <a:path w="584200" h="585531">
                  <a:moveTo>
                    <a:pt x="223758" y="544256"/>
                  </a:moveTo>
                  <a:cubicBezTo>
                    <a:pt x="223758" y="544256"/>
                    <a:pt x="223758" y="544256"/>
                    <a:pt x="365205" y="544256"/>
                  </a:cubicBezTo>
                  <a:cubicBezTo>
                    <a:pt x="370444" y="544256"/>
                    <a:pt x="373063" y="549416"/>
                    <a:pt x="370444" y="551995"/>
                  </a:cubicBezTo>
                  <a:cubicBezTo>
                    <a:pt x="352108" y="572633"/>
                    <a:pt x="323295" y="585531"/>
                    <a:pt x="294482" y="585531"/>
                  </a:cubicBezTo>
                  <a:cubicBezTo>
                    <a:pt x="265669" y="585531"/>
                    <a:pt x="236855" y="572633"/>
                    <a:pt x="218520" y="551995"/>
                  </a:cubicBezTo>
                  <a:cubicBezTo>
                    <a:pt x="215900" y="549416"/>
                    <a:pt x="218520" y="544256"/>
                    <a:pt x="223758" y="544256"/>
                  </a:cubicBezTo>
                  <a:close/>
                  <a:moveTo>
                    <a:pt x="373045" y="187475"/>
                  </a:moveTo>
                  <a:cubicBezTo>
                    <a:pt x="366522" y="187150"/>
                    <a:pt x="359999" y="189103"/>
                    <a:pt x="354780" y="194312"/>
                  </a:cubicBezTo>
                  <a:cubicBezTo>
                    <a:pt x="354780" y="194312"/>
                    <a:pt x="354780" y="194312"/>
                    <a:pt x="284328" y="262029"/>
                  </a:cubicBezTo>
                  <a:cubicBezTo>
                    <a:pt x="276500" y="272447"/>
                    <a:pt x="260844" y="272447"/>
                    <a:pt x="250406" y="262029"/>
                  </a:cubicBezTo>
                  <a:cubicBezTo>
                    <a:pt x="250406" y="262029"/>
                    <a:pt x="250406" y="262029"/>
                    <a:pt x="234750" y="246402"/>
                  </a:cubicBezTo>
                  <a:cubicBezTo>
                    <a:pt x="226922" y="238589"/>
                    <a:pt x="211266" y="238589"/>
                    <a:pt x="200829" y="246402"/>
                  </a:cubicBezTo>
                  <a:cubicBezTo>
                    <a:pt x="200829" y="246402"/>
                    <a:pt x="200829" y="246402"/>
                    <a:pt x="190391" y="256820"/>
                  </a:cubicBezTo>
                  <a:cubicBezTo>
                    <a:pt x="182563" y="264634"/>
                    <a:pt x="182563" y="280261"/>
                    <a:pt x="190391" y="290679"/>
                  </a:cubicBezTo>
                  <a:cubicBezTo>
                    <a:pt x="190391" y="290679"/>
                    <a:pt x="190391" y="290679"/>
                    <a:pt x="226922" y="327142"/>
                  </a:cubicBezTo>
                  <a:cubicBezTo>
                    <a:pt x="250406" y="350582"/>
                    <a:pt x="284328" y="350582"/>
                    <a:pt x="307812" y="327142"/>
                  </a:cubicBezTo>
                  <a:cubicBezTo>
                    <a:pt x="307812" y="327142"/>
                    <a:pt x="307812" y="327142"/>
                    <a:pt x="399139" y="238589"/>
                  </a:cubicBezTo>
                  <a:cubicBezTo>
                    <a:pt x="409576" y="230775"/>
                    <a:pt x="409576" y="215148"/>
                    <a:pt x="399139" y="204730"/>
                  </a:cubicBezTo>
                  <a:cubicBezTo>
                    <a:pt x="399139" y="204730"/>
                    <a:pt x="399139" y="204730"/>
                    <a:pt x="391311" y="194312"/>
                  </a:cubicBezTo>
                  <a:cubicBezTo>
                    <a:pt x="386092" y="190406"/>
                    <a:pt x="379569" y="187801"/>
                    <a:pt x="373045" y="187475"/>
                  </a:cubicBezTo>
                  <a:close/>
                  <a:moveTo>
                    <a:pt x="305140" y="207"/>
                  </a:moveTo>
                  <a:cubicBezTo>
                    <a:pt x="417286" y="5434"/>
                    <a:pt x="505959" y="102125"/>
                    <a:pt x="503351" y="217109"/>
                  </a:cubicBezTo>
                  <a:cubicBezTo>
                    <a:pt x="503351" y="217109"/>
                    <a:pt x="503351" y="217109"/>
                    <a:pt x="503351" y="282441"/>
                  </a:cubicBezTo>
                  <a:cubicBezTo>
                    <a:pt x="503351" y="345160"/>
                    <a:pt x="526823" y="402652"/>
                    <a:pt x="568552" y="447077"/>
                  </a:cubicBezTo>
                  <a:lnTo>
                    <a:pt x="576376" y="454917"/>
                  </a:lnTo>
                  <a:cubicBezTo>
                    <a:pt x="581592" y="460144"/>
                    <a:pt x="584200" y="467983"/>
                    <a:pt x="584200" y="473210"/>
                  </a:cubicBezTo>
                  <a:cubicBezTo>
                    <a:pt x="584200" y="473210"/>
                    <a:pt x="584200" y="473210"/>
                    <a:pt x="584200" y="481050"/>
                  </a:cubicBezTo>
                  <a:cubicBezTo>
                    <a:pt x="584200" y="494116"/>
                    <a:pt x="573768" y="504569"/>
                    <a:pt x="558120" y="504569"/>
                  </a:cubicBezTo>
                  <a:cubicBezTo>
                    <a:pt x="558120" y="504569"/>
                    <a:pt x="558120" y="504569"/>
                    <a:pt x="26080" y="499343"/>
                  </a:cubicBezTo>
                  <a:cubicBezTo>
                    <a:pt x="10432" y="499343"/>
                    <a:pt x="0" y="486276"/>
                    <a:pt x="0" y="473210"/>
                  </a:cubicBezTo>
                  <a:cubicBezTo>
                    <a:pt x="0" y="473210"/>
                    <a:pt x="0" y="473210"/>
                    <a:pt x="0" y="467983"/>
                  </a:cubicBezTo>
                  <a:cubicBezTo>
                    <a:pt x="0" y="460144"/>
                    <a:pt x="2608" y="454917"/>
                    <a:pt x="7824" y="449691"/>
                  </a:cubicBezTo>
                  <a:cubicBezTo>
                    <a:pt x="7824" y="449691"/>
                    <a:pt x="7824" y="449691"/>
                    <a:pt x="15648" y="441851"/>
                  </a:cubicBezTo>
                  <a:cubicBezTo>
                    <a:pt x="59985" y="397425"/>
                    <a:pt x="86065" y="339933"/>
                    <a:pt x="86065" y="277215"/>
                  </a:cubicBezTo>
                  <a:cubicBezTo>
                    <a:pt x="86065" y="277215"/>
                    <a:pt x="86065" y="277215"/>
                    <a:pt x="86065" y="206656"/>
                  </a:cubicBezTo>
                  <a:cubicBezTo>
                    <a:pt x="88673" y="89059"/>
                    <a:pt x="185171" y="-5019"/>
                    <a:pt x="305140" y="20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D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sp>
        <p:nvSpPr>
          <p:cNvPr id="37" name="矩形: 圆角 36">
            <a:extLst>
              <a:ext uri="{FF2B5EF4-FFF2-40B4-BE49-F238E27FC236}">
                <a16:creationId xmlns:a16="http://schemas.microsoft.com/office/drawing/2014/main" id="{E2ACEB30-D13A-4652-8E24-E9A3688A87D3}"/>
              </a:ext>
            </a:extLst>
          </p:cNvPr>
          <p:cNvSpPr/>
          <p:nvPr/>
        </p:nvSpPr>
        <p:spPr>
          <a:xfrm>
            <a:off x="8666316" y="5081539"/>
            <a:ext cx="1496595" cy="329300"/>
          </a:xfrm>
          <a:prstGeom prst="roundRect">
            <a:avLst>
              <a:gd name="adj" fmla="val 26269"/>
            </a:avLst>
          </a:prstGeom>
          <a:solidFill>
            <a:srgbClr val="E48312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rPr>
              <a:t>老师：</a:t>
            </a:r>
            <a:r>
              <a:rPr kumimoji="0" lang="en-US" altLang="zh-CN" sz="12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rPr>
              <a:t>xippt</a:t>
            </a: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38" name="矩形: 圆角 37">
            <a:extLst>
              <a:ext uri="{FF2B5EF4-FFF2-40B4-BE49-F238E27FC236}">
                <a16:creationId xmlns:a16="http://schemas.microsoft.com/office/drawing/2014/main" id="{AE5241D8-8A6E-4242-9F25-416CECF0EED2}"/>
              </a:ext>
            </a:extLst>
          </p:cNvPr>
          <p:cNvSpPr/>
          <p:nvPr/>
        </p:nvSpPr>
        <p:spPr>
          <a:xfrm>
            <a:off x="10507845" y="5086282"/>
            <a:ext cx="1274250" cy="329300"/>
          </a:xfrm>
          <a:prstGeom prst="roundRect">
            <a:avLst>
              <a:gd name="adj" fmla="val 26269"/>
            </a:avLst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+mn-ea"/>
                <a:sym typeface="+mn-lt"/>
              </a:rPr>
              <a:t>时间：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+mn-ea"/>
                <a:sym typeface="+mn-lt"/>
              </a:rPr>
              <a:t>2020.4</a:t>
            </a: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grpSp>
        <p:nvGrpSpPr>
          <p:cNvPr id="39" name="组合 38">
            <a:extLst>
              <a:ext uri="{FF2B5EF4-FFF2-40B4-BE49-F238E27FC236}">
                <a16:creationId xmlns:a16="http://schemas.microsoft.com/office/drawing/2014/main" id="{7BF6D8DA-5B38-4F37-BC25-028847587F3F}"/>
              </a:ext>
            </a:extLst>
          </p:cNvPr>
          <p:cNvGrpSpPr/>
          <p:nvPr/>
        </p:nvGrpSpPr>
        <p:grpSpPr>
          <a:xfrm>
            <a:off x="5486776" y="2508707"/>
            <a:ext cx="6295319" cy="1229725"/>
            <a:chOff x="1364958" y="2838907"/>
            <a:chExt cx="6295319" cy="1229725"/>
          </a:xfrm>
        </p:grpSpPr>
        <p:sp>
          <p:nvSpPr>
            <p:cNvPr id="40" name="矩形 39">
              <a:extLst>
                <a:ext uri="{FF2B5EF4-FFF2-40B4-BE49-F238E27FC236}">
                  <a16:creationId xmlns:a16="http://schemas.microsoft.com/office/drawing/2014/main" id="{0AE08B08-1241-46CB-834D-F68E6BECCF0F}"/>
                </a:ext>
              </a:extLst>
            </p:cNvPr>
            <p:cNvSpPr/>
            <p:nvPr/>
          </p:nvSpPr>
          <p:spPr bwMode="auto">
            <a:xfrm>
              <a:off x="1364958" y="2838907"/>
              <a:ext cx="6176529" cy="7078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dist" defTabSz="457200">
                <a:defRPr/>
              </a:pPr>
              <a:r>
                <a:rPr lang="zh-CN" altLang="en-US" sz="4000" b="1" kern="100" dirty="0">
                  <a:cs typeface="+mn-ea"/>
                  <a:sym typeface="+mn-lt"/>
                </a:rPr>
                <a:t>感谢各位的聆听指导</a:t>
              </a:r>
            </a:p>
          </p:txBody>
        </p:sp>
        <p:sp>
          <p:nvSpPr>
            <p:cNvPr id="41" name="矩形 40">
              <a:extLst>
                <a:ext uri="{FF2B5EF4-FFF2-40B4-BE49-F238E27FC236}">
                  <a16:creationId xmlns:a16="http://schemas.microsoft.com/office/drawing/2014/main" id="{78D50FA7-4D49-4D2E-963F-B270F8DB695C}"/>
                </a:ext>
              </a:extLst>
            </p:cNvPr>
            <p:cNvSpPr/>
            <p:nvPr/>
          </p:nvSpPr>
          <p:spPr>
            <a:xfrm>
              <a:off x="4187561" y="3730078"/>
              <a:ext cx="3472716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dist" defTabSz="457200"/>
              <a:r>
                <a:rPr lang="zh-CN" altLang="en-US" sz="1600" dirty="0">
                  <a:cs typeface="+mn-ea"/>
                  <a:sym typeface="+mn-lt"/>
                </a:rPr>
                <a:t>人教版 数学九年级上册</a:t>
              </a:r>
            </a:p>
          </p:txBody>
        </p:sp>
        <p:cxnSp>
          <p:nvCxnSpPr>
            <p:cNvPr id="42" name="直接连接符 41">
              <a:extLst>
                <a:ext uri="{FF2B5EF4-FFF2-40B4-BE49-F238E27FC236}">
                  <a16:creationId xmlns:a16="http://schemas.microsoft.com/office/drawing/2014/main" id="{FE32A0DC-B396-489C-8095-089BF957CFB7}"/>
                </a:ext>
              </a:extLst>
            </p:cNvPr>
            <p:cNvCxnSpPr>
              <a:cxnSpLocks/>
            </p:cNvCxnSpPr>
            <p:nvPr/>
          </p:nvCxnSpPr>
          <p:spPr>
            <a:xfrm>
              <a:off x="1364958" y="3577843"/>
              <a:ext cx="6176529" cy="0"/>
            </a:xfrm>
            <a:prstGeom prst="line">
              <a:avLst/>
            </a:prstGeom>
            <a:noFill/>
            <a:ln w="6350" cap="flat" cmpd="sng" algn="ctr">
              <a:solidFill>
                <a:schemeClr val="tx1"/>
              </a:solidFill>
              <a:prstDash val="solid"/>
              <a:miter lim="800000"/>
            </a:ln>
            <a:effectLst/>
          </p:spPr>
        </p:cxnSp>
      </p:grpSp>
      <p:sp>
        <p:nvSpPr>
          <p:cNvPr id="43" name="矩形 42">
            <a:extLst>
              <a:ext uri="{FF2B5EF4-FFF2-40B4-BE49-F238E27FC236}">
                <a16:creationId xmlns:a16="http://schemas.microsoft.com/office/drawing/2014/main" id="{89D34D3B-4433-4540-9BB0-B5FE20B09C4B}"/>
              </a:ext>
            </a:extLst>
          </p:cNvPr>
          <p:cNvSpPr/>
          <p:nvPr/>
        </p:nvSpPr>
        <p:spPr bwMode="auto">
          <a:xfrm>
            <a:off x="9167108" y="1863756"/>
            <a:ext cx="249619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defTabSz="457200">
              <a:defRPr/>
            </a:pPr>
            <a:r>
              <a:rPr lang="zh-CN" altLang="en-US" sz="2800" b="1" kern="100" dirty="0">
                <a:cs typeface="+mn-ea"/>
                <a:sym typeface="+mn-lt"/>
              </a:rPr>
              <a:t>第二十四章 圆</a:t>
            </a:r>
          </a:p>
        </p:txBody>
      </p:sp>
      <p:sp>
        <p:nvSpPr>
          <p:cNvPr id="44" name="文本框 43">
            <a:extLst>
              <a:ext uri="{FF2B5EF4-FFF2-40B4-BE49-F238E27FC236}">
                <a16:creationId xmlns:a16="http://schemas.microsoft.com/office/drawing/2014/main" id="{F7951C9A-1753-4C0D-869D-0702F21083C5}"/>
              </a:ext>
            </a:extLst>
          </p:cNvPr>
          <p:cNvSpPr txBox="1"/>
          <p:nvPr/>
        </p:nvSpPr>
        <p:spPr>
          <a:xfrm>
            <a:off x="6705225" y="3777382"/>
            <a:ext cx="4958080" cy="4833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US" altLang="zh-CN" sz="9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Please Enter Your Detailed Text Here, The Content Should Be Concise And Clear, Concise And Concise Do Not Need Too Much Text</a:t>
            </a:r>
            <a:endParaRPr lang="zh-CN" altLang="en-US" sz="20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541262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38" grpId="0" animBg="1"/>
      <p:bldP spid="43" grpId="0"/>
      <p:bldP spid="4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6">
            <a:extLst>
              <a:ext uri="{FF2B5EF4-FFF2-40B4-BE49-F238E27FC236}">
                <a16:creationId xmlns:a16="http://schemas.microsoft.com/office/drawing/2014/main" id="{9C43FD77-442A-43F4-9628-8F6145223AF1}"/>
              </a:ext>
            </a:extLst>
          </p:cNvPr>
          <p:cNvSpPr txBox="1"/>
          <p:nvPr/>
        </p:nvSpPr>
        <p:spPr>
          <a:xfrm>
            <a:off x="1120845" y="502151"/>
            <a:ext cx="3240360" cy="707886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000" b="0" i="0" u="none" strike="noStrike" kern="1200" cap="none" spc="0" normalizeH="0" baseline="0" noProof="0" dirty="0">
                <a:ln w="6350">
                  <a:noFill/>
                </a:ln>
                <a:solidFill>
                  <a:srgbClr val="E48312"/>
                </a:solidFill>
                <a:effectLst/>
                <a:uLnTx/>
                <a:uFillTx/>
                <a:cs typeface="+mn-ea"/>
                <a:sym typeface="+mn-lt"/>
              </a:rPr>
              <a:t>前 言</a:t>
            </a:r>
          </a:p>
        </p:txBody>
      </p:sp>
      <p:sp>
        <p:nvSpPr>
          <p:cNvPr id="6" name="Text Box 4">
            <a:extLst>
              <a:ext uri="{FF2B5EF4-FFF2-40B4-BE49-F238E27FC236}">
                <a16:creationId xmlns:a16="http://schemas.microsoft.com/office/drawing/2014/main" id="{49B1B1DA-E794-48DB-96FA-14B22E7D55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3885" y="1541073"/>
            <a:ext cx="4663881" cy="5865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E48312"/>
                </a:solidFill>
                <a:effectLst/>
                <a:uLnTx/>
                <a:uFillTx/>
                <a:cs typeface="+mn-ea"/>
                <a:sym typeface="+mn-lt"/>
              </a:rPr>
              <a:t>学习目标</a:t>
            </a:r>
          </a:p>
        </p:txBody>
      </p:sp>
      <p:sp>
        <p:nvSpPr>
          <p:cNvPr id="7" name="Text Box 6">
            <a:extLst>
              <a:ext uri="{FF2B5EF4-FFF2-40B4-BE49-F238E27FC236}">
                <a16:creationId xmlns:a16="http://schemas.microsoft.com/office/drawing/2014/main" id="{633FA03E-1DF9-45F6-A3A5-EF79A7F5CF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3885" y="2514990"/>
            <a:ext cx="10348517" cy="10169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  <a:spcBef>
                <a:spcPct val="50000"/>
              </a:spcBef>
            </a:pPr>
            <a:r>
              <a:rPr lang="en-US" altLang="zh-CN" dirty="0">
                <a:solidFill>
                  <a:prstClr val="black"/>
                </a:solidFill>
                <a:cs typeface="+mn-ea"/>
                <a:sym typeface="+mn-lt"/>
              </a:rPr>
              <a:t>1</a:t>
            </a:r>
            <a:r>
              <a:rPr lang="zh-CN" altLang="en-US" dirty="0">
                <a:solidFill>
                  <a:prstClr val="black"/>
                </a:solidFill>
                <a:cs typeface="+mn-ea"/>
                <a:sym typeface="+mn-lt"/>
              </a:rPr>
              <a:t>．理解并掌握圆的有关概念。</a:t>
            </a:r>
          </a:p>
          <a:p>
            <a:pPr lvl="0">
              <a:lnSpc>
                <a:spcPct val="150000"/>
              </a:lnSpc>
              <a:spcBef>
                <a:spcPct val="50000"/>
              </a:spcBef>
            </a:pPr>
            <a:r>
              <a:rPr lang="en-US" altLang="zh-CN" dirty="0">
                <a:solidFill>
                  <a:prstClr val="black"/>
                </a:solidFill>
                <a:cs typeface="+mn-ea"/>
                <a:sym typeface="+mn-lt"/>
              </a:rPr>
              <a:t>2</a:t>
            </a:r>
            <a:r>
              <a:rPr lang="zh-CN" altLang="en-US" dirty="0">
                <a:solidFill>
                  <a:prstClr val="black"/>
                </a:solidFill>
                <a:cs typeface="+mn-ea"/>
                <a:sym typeface="+mn-lt"/>
              </a:rPr>
              <a:t>．能灵活运用圆的有关概念解决相关的实际问题。</a:t>
            </a:r>
          </a:p>
        </p:txBody>
      </p:sp>
      <p:sp>
        <p:nvSpPr>
          <p:cNvPr id="8" name="Text Box 7">
            <a:extLst>
              <a:ext uri="{FF2B5EF4-FFF2-40B4-BE49-F238E27FC236}">
                <a16:creationId xmlns:a16="http://schemas.microsoft.com/office/drawing/2014/main" id="{8BDEB3CE-3F50-4D82-B8B7-2B08364783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3885" y="3919345"/>
            <a:ext cx="4663881" cy="5865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E48312"/>
                </a:solidFill>
                <a:effectLst/>
                <a:uLnTx/>
                <a:uFillTx/>
                <a:cs typeface="+mn-ea"/>
                <a:sym typeface="+mn-lt"/>
              </a:rPr>
              <a:t>重点难点</a:t>
            </a:r>
          </a:p>
        </p:txBody>
      </p:sp>
      <p:sp>
        <p:nvSpPr>
          <p:cNvPr id="9" name="Text Box 8">
            <a:extLst>
              <a:ext uri="{FF2B5EF4-FFF2-40B4-BE49-F238E27FC236}">
                <a16:creationId xmlns:a16="http://schemas.microsoft.com/office/drawing/2014/main" id="{62B37629-2DFC-4D97-8FED-A5C1503320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3884" y="4893262"/>
            <a:ext cx="10493715" cy="11216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重点：</a:t>
            </a:r>
            <a:r>
              <a:rPr lang="zh-CN" altLang="en-US" sz="2000" dirty="0">
                <a:cs typeface="+mn-ea"/>
                <a:sym typeface="+mn-lt"/>
              </a:rPr>
              <a:t>理解圆的有关概念，灵活运用圆的概念解决一些实际问题。</a:t>
            </a:r>
          </a:p>
          <a:p>
            <a:pPr>
              <a:lnSpc>
                <a:spcPct val="150000"/>
              </a:lnSpc>
              <a:spcBef>
                <a:spcPct val="50000"/>
              </a:spcBef>
            </a:pP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难点：</a:t>
            </a:r>
            <a:r>
              <a:rPr lang="zh-CN" altLang="en-US" sz="2000" dirty="0">
                <a:cs typeface="+mn-ea"/>
                <a:sym typeface="+mn-lt"/>
              </a:rPr>
              <a:t>灵活运用圆的有关知识解决实际问题。</a:t>
            </a:r>
            <a:endParaRPr lang="en-US" altLang="zh-CN" sz="2000" dirty="0"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305594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文本框 11">
            <a:extLst>
              <a:ext uri="{FF2B5EF4-FFF2-40B4-BE49-F238E27FC236}">
                <a16:creationId xmlns:a16="http://schemas.microsoft.com/office/drawing/2014/main" id="{E0CF24B4-F9A7-414B-BD57-E474EDCD0465}"/>
              </a:ext>
            </a:extLst>
          </p:cNvPr>
          <p:cNvSpPr txBox="1"/>
          <p:nvPr/>
        </p:nvSpPr>
        <p:spPr>
          <a:xfrm>
            <a:off x="4880232" y="5212753"/>
            <a:ext cx="21684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377"/>
            <a:r>
              <a:rPr lang="zh-CN" altLang="en-US" sz="3200" b="1" dirty="0">
                <a:cs typeface="+mn-ea"/>
                <a:sym typeface="+mn-lt"/>
              </a:rPr>
              <a:t>摩天轮</a:t>
            </a:r>
          </a:p>
        </p:txBody>
      </p:sp>
      <p:sp>
        <p:nvSpPr>
          <p:cNvPr id="15" name="文本框 14">
            <a:extLst>
              <a:ext uri="{FF2B5EF4-FFF2-40B4-BE49-F238E27FC236}">
                <a16:creationId xmlns:a16="http://schemas.microsoft.com/office/drawing/2014/main" id="{1CF73AEB-5CAA-46C2-B9AE-5D7BECF3CD6C}"/>
              </a:ext>
            </a:extLst>
          </p:cNvPr>
          <p:cNvSpPr txBox="1"/>
          <p:nvPr/>
        </p:nvSpPr>
        <p:spPr>
          <a:xfrm>
            <a:off x="8971277" y="5212755"/>
            <a:ext cx="21684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377"/>
            <a:r>
              <a:rPr lang="zh-CN" altLang="en-US" sz="3200" b="1" dirty="0">
                <a:cs typeface="+mn-ea"/>
                <a:sym typeface="+mn-lt"/>
              </a:rPr>
              <a:t>月亮</a:t>
            </a:r>
          </a:p>
        </p:txBody>
      </p:sp>
      <p:sp>
        <p:nvSpPr>
          <p:cNvPr id="18" name="文本框 17">
            <a:extLst>
              <a:ext uri="{FF2B5EF4-FFF2-40B4-BE49-F238E27FC236}">
                <a16:creationId xmlns:a16="http://schemas.microsoft.com/office/drawing/2014/main" id="{93EF41B2-76D8-49F4-93CC-93F8AE3BEB27}"/>
              </a:ext>
            </a:extLst>
          </p:cNvPr>
          <p:cNvSpPr txBox="1"/>
          <p:nvPr/>
        </p:nvSpPr>
        <p:spPr>
          <a:xfrm>
            <a:off x="776988" y="5212753"/>
            <a:ext cx="21684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377"/>
            <a:r>
              <a:rPr lang="zh-CN" altLang="en-US" sz="3200" b="1" dirty="0">
                <a:cs typeface="+mn-ea"/>
                <a:sym typeface="+mn-lt"/>
              </a:rPr>
              <a:t>钟</a:t>
            </a:r>
          </a:p>
        </p:txBody>
      </p:sp>
      <p:sp>
        <p:nvSpPr>
          <p:cNvPr id="13" name="TextBox 6">
            <a:extLst>
              <a:ext uri="{FF2B5EF4-FFF2-40B4-BE49-F238E27FC236}">
                <a16:creationId xmlns:a16="http://schemas.microsoft.com/office/drawing/2014/main" id="{66A36266-4C75-4E7D-B905-E8D343C7D5B4}"/>
              </a:ext>
            </a:extLst>
          </p:cNvPr>
          <p:cNvSpPr txBox="1"/>
          <p:nvPr/>
        </p:nvSpPr>
        <p:spPr>
          <a:xfrm>
            <a:off x="1120844" y="502151"/>
            <a:ext cx="4975155" cy="707886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000" b="0" i="0" u="none" strike="noStrike" kern="1200" cap="none" spc="0" normalizeH="0" baseline="0" noProof="0" dirty="0">
                <a:ln w="6350">
                  <a:noFill/>
                </a:ln>
                <a:solidFill>
                  <a:srgbClr val="E48312"/>
                </a:solidFill>
                <a:effectLst/>
                <a:uLnTx/>
                <a:uFillTx/>
                <a:cs typeface="+mn-ea"/>
                <a:sym typeface="+mn-lt"/>
              </a:rPr>
              <a:t>生活中常见的圆</a:t>
            </a:r>
          </a:p>
        </p:txBody>
      </p:sp>
      <p:pic>
        <p:nvPicPr>
          <p:cNvPr id="16" name="图片 15">
            <a:extLst>
              <a:ext uri="{FF2B5EF4-FFF2-40B4-BE49-F238E27FC236}">
                <a16:creationId xmlns:a16="http://schemas.microsoft.com/office/drawing/2014/main" id="{784B3A8F-7864-4945-81BF-F5F23F8668B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914"/>
          <a:stretch/>
        </p:blipFill>
        <p:spPr>
          <a:xfrm>
            <a:off x="899450" y="2190902"/>
            <a:ext cx="3130189" cy="2573564"/>
          </a:xfrm>
          <a:prstGeom prst="roundRect">
            <a:avLst/>
          </a:prstGeom>
        </p:spPr>
      </p:pic>
      <p:pic>
        <p:nvPicPr>
          <p:cNvPr id="8" name="图片 7">
            <a:extLst>
              <a:ext uri="{FF2B5EF4-FFF2-40B4-BE49-F238E27FC236}">
                <a16:creationId xmlns:a16="http://schemas.microsoft.com/office/drawing/2014/main" id="{8BB799C7-40FE-4604-958E-65A78BD2474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6645" y="2187154"/>
            <a:ext cx="3433134" cy="2573564"/>
          </a:xfrm>
          <a:prstGeom prst="roundRect">
            <a:avLst/>
          </a:prstGeom>
        </p:spPr>
      </p:pic>
      <p:pic>
        <p:nvPicPr>
          <p:cNvPr id="10" name="图片 9">
            <a:extLst>
              <a:ext uri="{FF2B5EF4-FFF2-40B4-BE49-F238E27FC236}">
                <a16:creationId xmlns:a16="http://schemas.microsoft.com/office/drawing/2014/main" id="{0E0C95D1-42F3-4C4F-98B6-CA8B6A0911B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76784" y="2187154"/>
            <a:ext cx="3433134" cy="2573564"/>
          </a:xfrm>
          <a:prstGeom prst="roundRect">
            <a:avLst/>
          </a:prstGeom>
        </p:spPr>
      </p:pic>
    </p:spTree>
    <p:extLst>
      <p:ext uri="{BB962C8B-B14F-4D97-AF65-F5344CB8AC3E}">
        <p14:creationId xmlns:p14="http://schemas.microsoft.com/office/powerpoint/2010/main" val="4117120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5" grpId="0"/>
      <p:bldP spid="1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>
            <a:extLst>
              <a:ext uri="{FF2B5EF4-FFF2-40B4-BE49-F238E27FC236}">
                <a16:creationId xmlns:a16="http://schemas.microsoft.com/office/drawing/2014/main" id="{5C5D545E-812B-4506-ADBD-AD452F73807B}"/>
              </a:ext>
            </a:extLst>
          </p:cNvPr>
          <p:cNvSpPr txBox="1"/>
          <p:nvPr/>
        </p:nvSpPr>
        <p:spPr>
          <a:xfrm>
            <a:off x="5260649" y="3136612"/>
            <a:ext cx="92943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zh-CN" altLang="en-US" sz="3200" dirty="0">
                <a:solidFill>
                  <a:prstClr val="black"/>
                </a:solidFill>
                <a:cs typeface="+mn-ea"/>
                <a:sym typeface="+mn-lt"/>
              </a:rPr>
              <a:t>尝试说出一些生活中常见的圆形？</a:t>
            </a:r>
          </a:p>
        </p:txBody>
      </p:sp>
      <p:sp>
        <p:nvSpPr>
          <p:cNvPr id="6" name="椭圆 5">
            <a:extLst>
              <a:ext uri="{FF2B5EF4-FFF2-40B4-BE49-F238E27FC236}">
                <a16:creationId xmlns:a16="http://schemas.microsoft.com/office/drawing/2014/main" id="{201CB04F-646E-4CF9-9152-1C19742235C3}"/>
              </a:ext>
            </a:extLst>
          </p:cNvPr>
          <p:cNvSpPr/>
          <p:nvPr/>
        </p:nvSpPr>
        <p:spPr>
          <a:xfrm>
            <a:off x="1651493" y="2151593"/>
            <a:ext cx="2904087" cy="2807679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443C508-6880-4369-A06D-128FDDE2CC5F}"/>
              </a:ext>
            </a:extLst>
          </p:cNvPr>
          <p:cNvSpPr txBox="1"/>
          <p:nvPr/>
        </p:nvSpPr>
        <p:spPr>
          <a:xfrm>
            <a:off x="1120844" y="502151"/>
            <a:ext cx="4975155" cy="707886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4000" dirty="0">
                <a:ln w="6350">
                  <a:noFill/>
                </a:ln>
                <a:solidFill>
                  <a:srgbClr val="E48312"/>
                </a:solidFill>
                <a:cs typeface="+mn-ea"/>
                <a:sym typeface="+mn-lt"/>
              </a:rPr>
              <a:t>小组讨论</a:t>
            </a:r>
            <a:endParaRPr kumimoji="0" lang="zh-CN" altLang="en-US" sz="4000" b="0" i="0" u="none" strike="noStrike" kern="1200" cap="none" spc="0" normalizeH="0" baseline="0" noProof="0" dirty="0">
              <a:ln w="6350">
                <a:noFill/>
              </a:ln>
              <a:solidFill>
                <a:srgbClr val="E48312"/>
              </a:solidFill>
              <a:effectLst/>
              <a:uLnTx/>
              <a:uFillTx/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217801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>
            <a:extLst>
              <a:ext uri="{FF2B5EF4-FFF2-40B4-BE49-F238E27FC236}">
                <a16:creationId xmlns:a16="http://schemas.microsoft.com/office/drawing/2014/main" id="{58688739-4CBF-46BC-965B-9828C574A7DC}"/>
              </a:ext>
            </a:extLst>
          </p:cNvPr>
          <p:cNvSpPr txBox="1"/>
          <p:nvPr/>
        </p:nvSpPr>
        <p:spPr>
          <a:xfrm>
            <a:off x="695071" y="1489100"/>
            <a:ext cx="24516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377"/>
            <a:r>
              <a:rPr lang="zh-CN" altLang="en-US" sz="3200" b="1" dirty="0">
                <a:cs typeface="+mn-ea"/>
                <a:sym typeface="+mn-lt"/>
              </a:rPr>
              <a:t>方法一</a:t>
            </a: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E96EB298-D71B-4B05-B4D8-F9BEF545FF08}"/>
              </a:ext>
            </a:extLst>
          </p:cNvPr>
          <p:cNvSpPr txBox="1"/>
          <p:nvPr/>
        </p:nvSpPr>
        <p:spPr>
          <a:xfrm>
            <a:off x="4406375" y="1489098"/>
            <a:ext cx="24516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377"/>
            <a:r>
              <a:rPr lang="zh-CN" altLang="en-US" sz="3200" b="1" dirty="0">
                <a:cs typeface="+mn-ea"/>
                <a:sym typeface="+mn-lt"/>
              </a:rPr>
              <a:t>方法二</a:t>
            </a: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15FFE532-F007-406C-BC82-887AB918BB07}"/>
              </a:ext>
            </a:extLst>
          </p:cNvPr>
          <p:cNvSpPr txBox="1"/>
          <p:nvPr/>
        </p:nvSpPr>
        <p:spPr>
          <a:xfrm>
            <a:off x="8117679" y="1489099"/>
            <a:ext cx="24516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377"/>
            <a:r>
              <a:rPr lang="zh-CN" altLang="en-US" sz="3200" b="1" dirty="0">
                <a:cs typeface="+mn-ea"/>
                <a:sym typeface="+mn-lt"/>
              </a:rPr>
              <a:t>方法三</a:t>
            </a:r>
          </a:p>
        </p:txBody>
      </p:sp>
      <p:pic>
        <p:nvPicPr>
          <p:cNvPr id="11" name="图片 10">
            <a:extLst>
              <a:ext uri="{FF2B5EF4-FFF2-40B4-BE49-F238E27FC236}">
                <a16:creationId xmlns:a16="http://schemas.microsoft.com/office/drawing/2014/main" id="{319A4900-6220-4222-9B9D-E70EC49E7FA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6F6F6"/>
              </a:clrFrom>
              <a:clrTo>
                <a:srgbClr val="F6F6F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1231" y="1872421"/>
            <a:ext cx="2797080" cy="400197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3" name="图片 12">
            <a:extLst>
              <a:ext uri="{FF2B5EF4-FFF2-40B4-BE49-F238E27FC236}">
                <a16:creationId xmlns:a16="http://schemas.microsoft.com/office/drawing/2014/main" id="{A0D6CF43-3885-44D9-960D-1922E7B1B623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813" y="2320041"/>
            <a:ext cx="2965457" cy="296545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grpSp>
        <p:nvGrpSpPr>
          <p:cNvPr id="20" name="Group 21">
            <a:extLst>
              <a:ext uri="{FF2B5EF4-FFF2-40B4-BE49-F238E27FC236}">
                <a16:creationId xmlns:a16="http://schemas.microsoft.com/office/drawing/2014/main" id="{E0EB7A8C-DB7F-4844-80D4-01981D0F0647}"/>
              </a:ext>
            </a:extLst>
          </p:cNvPr>
          <p:cNvGrpSpPr>
            <a:grpSpLocks/>
          </p:cNvGrpSpPr>
          <p:nvPr/>
        </p:nvGrpSpPr>
        <p:grpSpPr bwMode="auto">
          <a:xfrm>
            <a:off x="9469400" y="2682646"/>
            <a:ext cx="0" cy="2302933"/>
            <a:chOff x="0" y="0"/>
            <a:chExt cx="0" cy="1088"/>
          </a:xfrm>
        </p:grpSpPr>
        <p:sp>
          <p:nvSpPr>
            <p:cNvPr id="21" name="Line 7">
              <a:extLst>
                <a:ext uri="{FF2B5EF4-FFF2-40B4-BE49-F238E27FC236}">
                  <a16:creationId xmlns:a16="http://schemas.microsoft.com/office/drawing/2014/main" id="{1CEAE0A2-34D5-4D70-992B-77D3748C47E9}"/>
                </a:ext>
              </a:extLst>
            </p:cNvPr>
            <p:cNvSpPr>
              <a:spLocks noChangeShapeType="1"/>
            </p:cNvSpPr>
            <p:nvPr/>
          </p:nvSpPr>
          <p:spPr bwMode="auto">
            <a:xfrm rot="5400000">
              <a:off x="-272" y="272"/>
              <a:ext cx="544" cy="0"/>
            </a:xfrm>
            <a:prstGeom prst="line">
              <a:avLst/>
            </a:prstGeom>
            <a:noFill/>
            <a:ln w="28575" cmpd="sng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defTabSz="914377"/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22" name="Line 20">
              <a:extLst>
                <a:ext uri="{FF2B5EF4-FFF2-40B4-BE49-F238E27FC236}">
                  <a16:creationId xmlns:a16="http://schemas.microsoft.com/office/drawing/2014/main" id="{0E1CDBE8-32EF-4158-A063-296459C1AFB6}"/>
                </a:ext>
              </a:extLst>
            </p:cNvPr>
            <p:cNvSpPr>
              <a:spLocks noChangeShapeType="1"/>
            </p:cNvSpPr>
            <p:nvPr/>
          </p:nvSpPr>
          <p:spPr bwMode="auto">
            <a:xfrm rot="5400000">
              <a:off x="-272" y="816"/>
              <a:ext cx="544" cy="0"/>
            </a:xfrm>
            <a:prstGeom prst="line">
              <a:avLst/>
            </a:prstGeom>
            <a:noFill/>
            <a:ln w="38100" cmpd="sng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defTabSz="914377"/>
              <a:endParaRPr lang="zh-CN" altLang="en-US" dirty="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</p:grpSp>
      <p:sp>
        <p:nvSpPr>
          <p:cNvPr id="23" name="Oval 6">
            <a:extLst>
              <a:ext uri="{FF2B5EF4-FFF2-40B4-BE49-F238E27FC236}">
                <a16:creationId xmlns:a16="http://schemas.microsoft.com/office/drawing/2014/main" id="{E1BBC6D7-54DE-4C5B-B198-4E3F1B5226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17933" y="2680528"/>
            <a:ext cx="2305051" cy="2305051"/>
          </a:xfrm>
          <a:prstGeom prst="ellipse">
            <a:avLst/>
          </a:prstGeom>
          <a:noFill/>
          <a:ln w="28575" cmpd="sng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defTabSz="914377" eaLnBrk="1" hangingPunct="1"/>
            <a:r>
              <a:rPr lang="en-US" altLang="zh-CN" sz="5333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·</a:t>
            </a:r>
          </a:p>
        </p:txBody>
      </p:sp>
      <p:sp>
        <p:nvSpPr>
          <p:cNvPr id="25" name="Text Box 9">
            <a:extLst>
              <a:ext uri="{FF2B5EF4-FFF2-40B4-BE49-F238E27FC236}">
                <a16:creationId xmlns:a16="http://schemas.microsoft.com/office/drawing/2014/main" id="{EB34704B-D111-4E87-B4D9-6B04791F53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07969" y="3834112"/>
            <a:ext cx="6731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377" eaLnBrk="1" hangingPunct="1">
              <a:spcBef>
                <a:spcPct val="50000"/>
              </a:spcBef>
            </a:pPr>
            <a:r>
              <a:rPr lang="en-US" altLang="zh-CN" b="1" i="1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O</a:t>
            </a:r>
          </a:p>
        </p:txBody>
      </p:sp>
      <p:sp>
        <p:nvSpPr>
          <p:cNvPr id="26" name="Text Box 10">
            <a:extLst>
              <a:ext uri="{FF2B5EF4-FFF2-40B4-BE49-F238E27FC236}">
                <a16:creationId xmlns:a16="http://schemas.microsoft.com/office/drawing/2014/main" id="{8230E175-7E82-4639-B744-30CE6139F0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76786" y="2202163"/>
            <a:ext cx="6731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377" eaLnBrk="1" hangingPunct="1">
              <a:spcBef>
                <a:spcPct val="50000"/>
              </a:spcBef>
            </a:pPr>
            <a:r>
              <a:rPr lang="en-US" altLang="zh-CN" b="1" i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A</a:t>
            </a:r>
          </a:p>
        </p:txBody>
      </p:sp>
      <p:sp>
        <p:nvSpPr>
          <p:cNvPr id="27" name="Oval 14">
            <a:extLst>
              <a:ext uri="{FF2B5EF4-FFF2-40B4-BE49-F238E27FC236}">
                <a16:creationId xmlns:a16="http://schemas.microsoft.com/office/drawing/2014/main" id="{D8E7E2F7-2B58-4E83-9079-2C88880D67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10135" y="3796014"/>
            <a:ext cx="97367" cy="97367"/>
          </a:xfrm>
          <a:prstGeom prst="ellipse">
            <a:avLst/>
          </a:prstGeom>
          <a:solidFill>
            <a:srgbClr val="FF0000"/>
          </a:solidFill>
          <a:ln w="9525" cmpd="sng">
            <a:solidFill>
              <a:srgbClr val="00FF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377" eaLnBrk="1" hangingPunct="1"/>
            <a:endParaRPr lang="zh-CN" altLang="en-US">
              <a:solidFill>
                <a:prstClr val="black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D3F594DD-66D7-413C-BAE4-0CA81B0F24E7}"/>
              </a:ext>
            </a:extLst>
          </p:cNvPr>
          <p:cNvSpPr txBox="1"/>
          <p:nvPr/>
        </p:nvSpPr>
        <p:spPr>
          <a:xfrm>
            <a:off x="8472406" y="5285498"/>
            <a:ext cx="2386737" cy="502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zh-CN" altLang="en-US" sz="2667" b="1" dirty="0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利用图钉画圆</a:t>
            </a:r>
          </a:p>
        </p:txBody>
      </p:sp>
      <p:sp>
        <p:nvSpPr>
          <p:cNvPr id="18" name="TextBox 6">
            <a:extLst>
              <a:ext uri="{FF2B5EF4-FFF2-40B4-BE49-F238E27FC236}">
                <a16:creationId xmlns:a16="http://schemas.microsoft.com/office/drawing/2014/main" id="{59B688D8-EAD3-4334-92F1-806FBE6FD3B3}"/>
              </a:ext>
            </a:extLst>
          </p:cNvPr>
          <p:cNvSpPr txBox="1"/>
          <p:nvPr/>
        </p:nvSpPr>
        <p:spPr>
          <a:xfrm>
            <a:off x="1120844" y="502151"/>
            <a:ext cx="4975155" cy="707886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4000" dirty="0">
                <a:ln w="6350">
                  <a:noFill/>
                </a:ln>
                <a:solidFill>
                  <a:srgbClr val="E48312"/>
                </a:solidFill>
                <a:cs typeface="+mn-ea"/>
                <a:sym typeface="+mn-lt"/>
              </a:rPr>
              <a:t>画圆</a:t>
            </a:r>
            <a:endParaRPr kumimoji="0" lang="zh-CN" altLang="en-US" sz="4000" b="0" i="0" u="none" strike="noStrike" kern="1200" cap="none" spc="0" normalizeH="0" baseline="0" noProof="0" dirty="0">
              <a:ln w="6350">
                <a:noFill/>
              </a:ln>
              <a:solidFill>
                <a:srgbClr val="E48312"/>
              </a:solidFill>
              <a:effectLst/>
              <a:uLnTx/>
              <a:uFillTx/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5935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5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6" presetID="21" presetClass="entr" presetSubtype="1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8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9" grpId="0"/>
      <p:bldP spid="23" grpId="0" animBg="1" autoUpdateAnimBg="0"/>
      <p:bldP spid="23" grpId="1" animBg="1"/>
      <p:bldP spid="25" grpId="0"/>
      <p:bldP spid="26" grpId="0"/>
      <p:bldP spid="27" grpId="0" animBg="1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21">
            <a:extLst>
              <a:ext uri="{FF2B5EF4-FFF2-40B4-BE49-F238E27FC236}">
                <a16:creationId xmlns:a16="http://schemas.microsoft.com/office/drawing/2014/main" id="{BA4B54C8-2574-42E4-B89C-154A1A2535A5}"/>
              </a:ext>
            </a:extLst>
          </p:cNvPr>
          <p:cNvGrpSpPr>
            <a:grpSpLocks/>
          </p:cNvGrpSpPr>
          <p:nvPr/>
        </p:nvGrpSpPr>
        <p:grpSpPr bwMode="auto">
          <a:xfrm>
            <a:off x="9052681" y="3215331"/>
            <a:ext cx="0" cy="2302933"/>
            <a:chOff x="0" y="0"/>
            <a:chExt cx="0" cy="1088"/>
          </a:xfrm>
        </p:grpSpPr>
        <p:sp>
          <p:nvSpPr>
            <p:cNvPr id="13" name="Line 7">
              <a:extLst>
                <a:ext uri="{FF2B5EF4-FFF2-40B4-BE49-F238E27FC236}">
                  <a16:creationId xmlns:a16="http://schemas.microsoft.com/office/drawing/2014/main" id="{C713552E-F762-4F76-B680-98D9FF9DC867}"/>
                </a:ext>
              </a:extLst>
            </p:cNvPr>
            <p:cNvSpPr>
              <a:spLocks noChangeShapeType="1"/>
            </p:cNvSpPr>
            <p:nvPr/>
          </p:nvSpPr>
          <p:spPr bwMode="auto">
            <a:xfrm rot="5400000">
              <a:off x="-272" y="272"/>
              <a:ext cx="544" cy="0"/>
            </a:xfrm>
            <a:prstGeom prst="line">
              <a:avLst/>
            </a:prstGeom>
            <a:noFill/>
            <a:ln w="28575" cmpd="sng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defTabSz="914377"/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4" name="Line 20">
              <a:extLst>
                <a:ext uri="{FF2B5EF4-FFF2-40B4-BE49-F238E27FC236}">
                  <a16:creationId xmlns:a16="http://schemas.microsoft.com/office/drawing/2014/main" id="{80C5B447-F870-4C35-88F0-76ED3C91301D}"/>
                </a:ext>
              </a:extLst>
            </p:cNvPr>
            <p:cNvSpPr>
              <a:spLocks noChangeShapeType="1"/>
            </p:cNvSpPr>
            <p:nvPr/>
          </p:nvSpPr>
          <p:spPr bwMode="auto">
            <a:xfrm rot="5400000">
              <a:off x="-272" y="816"/>
              <a:ext cx="544" cy="0"/>
            </a:xfrm>
            <a:prstGeom prst="line">
              <a:avLst/>
            </a:prstGeom>
            <a:noFill/>
            <a:ln w="28575" cmpd="sng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defTabSz="914377"/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</p:grpSp>
      <p:sp>
        <p:nvSpPr>
          <p:cNvPr id="15" name="Rectangle 5">
            <a:extLst>
              <a:ext uri="{FF2B5EF4-FFF2-40B4-BE49-F238E27FC236}">
                <a16:creationId xmlns:a16="http://schemas.microsoft.com/office/drawing/2014/main" id="{0ACD083E-D06D-4423-BBA9-FA09BFC177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6068" y="1359470"/>
            <a:ext cx="10370083" cy="11405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377" eaLnBrk="1" hangingPunct="1">
              <a:lnSpc>
                <a:spcPct val="150000"/>
              </a:lnSpc>
              <a:spcBef>
                <a:spcPct val="50000"/>
              </a:spcBef>
            </a:pPr>
            <a:r>
              <a:rPr lang="zh-CN" altLang="en-US" sz="24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  如图，在一个平面内，线段</a:t>
            </a:r>
            <a:r>
              <a:rPr lang="en-US" altLang="zh-CN" sz="24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OA</a:t>
            </a:r>
            <a:r>
              <a:rPr lang="zh-CN" altLang="en-US" sz="24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绕它固定的一个端点</a:t>
            </a:r>
            <a:r>
              <a:rPr lang="en-US" altLang="zh-CN" sz="24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O</a:t>
            </a:r>
            <a:r>
              <a:rPr lang="zh-CN" altLang="en-US" sz="24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旋转一周，另一个端点</a:t>
            </a:r>
            <a:r>
              <a:rPr lang="en-US" altLang="zh-CN" sz="24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A</a:t>
            </a:r>
            <a:r>
              <a:rPr lang="zh-CN" altLang="en-US" sz="24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所形成的图形叫做</a:t>
            </a:r>
            <a:r>
              <a:rPr lang="zh-CN" altLang="en-US" sz="2400" b="1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圆</a:t>
            </a:r>
            <a:r>
              <a:rPr lang="zh-CN" altLang="en-US" sz="24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．</a:t>
            </a:r>
          </a:p>
        </p:txBody>
      </p:sp>
      <p:sp>
        <p:nvSpPr>
          <p:cNvPr id="16" name="Oval 6">
            <a:extLst>
              <a:ext uri="{FF2B5EF4-FFF2-40B4-BE49-F238E27FC236}">
                <a16:creationId xmlns:a16="http://schemas.microsoft.com/office/drawing/2014/main" id="{1D585FF9-7D1B-4A70-A185-B8D92D6665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01214" y="3213214"/>
            <a:ext cx="2305051" cy="2305051"/>
          </a:xfrm>
          <a:prstGeom prst="ellipse">
            <a:avLst/>
          </a:prstGeom>
          <a:noFill/>
          <a:ln w="28575" cmpd="sng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defTabSz="914377" eaLnBrk="1" hangingPunct="1"/>
            <a:r>
              <a:rPr lang="en-US" altLang="zh-CN" sz="5333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·</a:t>
            </a:r>
          </a:p>
        </p:txBody>
      </p:sp>
      <p:sp>
        <p:nvSpPr>
          <p:cNvPr id="17" name="Text Box 8">
            <a:extLst>
              <a:ext uri="{FF2B5EF4-FFF2-40B4-BE49-F238E27FC236}">
                <a16:creationId xmlns:a16="http://schemas.microsoft.com/office/drawing/2014/main" id="{413F0015-76C9-40A5-B696-C692A01ECD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7931" y="3501081"/>
            <a:ext cx="48048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377" eaLnBrk="1" hangingPunct="1">
              <a:spcBef>
                <a:spcPct val="50000"/>
              </a:spcBef>
            </a:pPr>
            <a:r>
              <a:rPr lang="en-US" altLang="zh-CN" sz="3200" b="1" i="1">
                <a:solidFill>
                  <a:srgbClr val="0000FF"/>
                </a:solidFill>
                <a:latin typeface="+mn-lt"/>
                <a:ea typeface="+mn-ea"/>
                <a:cs typeface="+mn-ea"/>
                <a:sym typeface="+mn-lt"/>
              </a:rPr>
              <a:t>r</a:t>
            </a:r>
          </a:p>
        </p:txBody>
      </p:sp>
      <p:sp>
        <p:nvSpPr>
          <p:cNvPr id="18" name="Text Box 9">
            <a:extLst>
              <a:ext uri="{FF2B5EF4-FFF2-40B4-BE49-F238E27FC236}">
                <a16:creationId xmlns:a16="http://schemas.microsoft.com/office/drawing/2014/main" id="{70792C69-0C31-4CE3-BEA2-640B8E1682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91249" y="4366798"/>
            <a:ext cx="6731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377" eaLnBrk="1" hangingPunct="1">
              <a:spcBef>
                <a:spcPct val="50000"/>
              </a:spcBef>
            </a:pPr>
            <a:r>
              <a:rPr lang="en-US" altLang="zh-CN" b="1" i="1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O</a:t>
            </a:r>
          </a:p>
        </p:txBody>
      </p:sp>
      <p:sp>
        <p:nvSpPr>
          <p:cNvPr id="19" name="Text Box 10">
            <a:extLst>
              <a:ext uri="{FF2B5EF4-FFF2-40B4-BE49-F238E27FC236}">
                <a16:creationId xmlns:a16="http://schemas.microsoft.com/office/drawing/2014/main" id="{B5568A6D-B54D-4D5A-974B-3938133133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60067" y="2734849"/>
            <a:ext cx="6731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377" eaLnBrk="1" hangingPunct="1">
              <a:spcBef>
                <a:spcPct val="50000"/>
              </a:spcBef>
            </a:pPr>
            <a:r>
              <a:rPr lang="en-US" altLang="zh-CN" b="1" i="1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A</a:t>
            </a:r>
          </a:p>
        </p:txBody>
      </p:sp>
      <p:sp>
        <p:nvSpPr>
          <p:cNvPr id="20" name="Rectangle 12">
            <a:extLst>
              <a:ext uri="{FF2B5EF4-FFF2-40B4-BE49-F238E27FC236}">
                <a16:creationId xmlns:a16="http://schemas.microsoft.com/office/drawing/2014/main" id="{D6EE7707-66A7-44A0-83AF-DB605DAF56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9540" y="3092334"/>
            <a:ext cx="566631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457189" indent="-457189" defTabSz="914377" eaLnBrk="1" hangingPunct="1">
              <a:buFont typeface="Wingdings" panose="05000000000000000000" pitchFamily="2" charset="2"/>
              <a:buChar char="Ø"/>
            </a:pPr>
            <a:r>
              <a:rPr lang="zh-CN" altLang="en-US" sz="24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固定的端点</a:t>
            </a:r>
            <a:r>
              <a:rPr lang="en-US" altLang="zh-CN" sz="24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O</a:t>
            </a:r>
            <a:r>
              <a:rPr lang="zh-CN" altLang="en-US" sz="24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叫做</a:t>
            </a:r>
            <a:r>
              <a:rPr lang="zh-CN" altLang="en-US" sz="2400" b="1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圆心</a:t>
            </a:r>
          </a:p>
        </p:txBody>
      </p:sp>
      <p:sp>
        <p:nvSpPr>
          <p:cNvPr id="21" name="Rectangle 13">
            <a:extLst>
              <a:ext uri="{FF2B5EF4-FFF2-40B4-BE49-F238E27FC236}">
                <a16:creationId xmlns:a16="http://schemas.microsoft.com/office/drawing/2014/main" id="{A15DDE10-33C5-40F6-A6E2-F8A9E9EC40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9540" y="3904075"/>
            <a:ext cx="441748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457189" indent="-457189" defTabSz="914377" eaLnBrk="1" hangingPunct="1">
              <a:buFont typeface="Wingdings" panose="05000000000000000000" pitchFamily="2" charset="2"/>
              <a:buChar char="Ø"/>
            </a:pPr>
            <a:r>
              <a:rPr lang="zh-CN" altLang="en-US" sz="24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线段</a:t>
            </a:r>
            <a:r>
              <a:rPr lang="en-US" altLang="zh-CN" sz="24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OA</a:t>
            </a:r>
            <a:r>
              <a:rPr lang="zh-CN" altLang="en-US" sz="24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叫做</a:t>
            </a:r>
            <a:r>
              <a:rPr lang="zh-CN" altLang="en-US" sz="2400" b="1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半径</a:t>
            </a:r>
          </a:p>
        </p:txBody>
      </p:sp>
      <p:sp>
        <p:nvSpPr>
          <p:cNvPr id="22" name="Oval 14">
            <a:extLst>
              <a:ext uri="{FF2B5EF4-FFF2-40B4-BE49-F238E27FC236}">
                <a16:creationId xmlns:a16="http://schemas.microsoft.com/office/drawing/2014/main" id="{AE45D3DA-7A9A-40A2-BADC-C717F9CA65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93416" y="4328700"/>
            <a:ext cx="97367" cy="97367"/>
          </a:xfrm>
          <a:prstGeom prst="ellipse">
            <a:avLst/>
          </a:prstGeom>
          <a:solidFill>
            <a:srgbClr val="FF0000"/>
          </a:solidFill>
          <a:ln w="9525" cmpd="sng">
            <a:solidFill>
              <a:srgbClr val="00FF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377" eaLnBrk="1" hangingPunct="1"/>
            <a:endParaRPr lang="zh-CN" altLang="en-US">
              <a:solidFill>
                <a:prstClr val="black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23" name="Text Box 15">
            <a:extLst>
              <a:ext uri="{FF2B5EF4-FFF2-40B4-BE49-F238E27FC236}">
                <a16:creationId xmlns:a16="http://schemas.microsoft.com/office/drawing/2014/main" id="{C7EC2D03-CF18-4644-B3EC-FACC58512A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5564" y="4802438"/>
            <a:ext cx="6144684" cy="11405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457189" indent="-457189" defTabSz="914377" eaLnBrk="1" hangingPunct="1">
              <a:lnSpc>
                <a:spcPct val="150000"/>
              </a:lnSpc>
              <a:spcBef>
                <a:spcPct val="50000"/>
              </a:spcBef>
              <a:buFont typeface="Wingdings" panose="05000000000000000000" pitchFamily="2" charset="2"/>
              <a:buChar char="Ø"/>
            </a:pPr>
            <a:r>
              <a:rPr lang="zh-CN" altLang="en-US" sz="24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以点</a:t>
            </a:r>
            <a:r>
              <a:rPr lang="en-US" altLang="zh-CN" sz="24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O</a:t>
            </a:r>
            <a:r>
              <a:rPr lang="zh-CN" altLang="en-US" sz="24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为圆心的圆，记作“</a:t>
            </a:r>
            <a:r>
              <a:rPr lang="zh-CN" altLang="en-US" sz="2400" b="1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⊙</a:t>
            </a:r>
            <a:r>
              <a:rPr lang="en-US" altLang="zh-CN" sz="2400" b="1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O</a:t>
            </a:r>
            <a:r>
              <a:rPr lang="en-US" altLang="zh-CN" sz="24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”</a:t>
            </a:r>
            <a:r>
              <a:rPr lang="zh-CN" altLang="en-US" sz="24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，读作“圆</a:t>
            </a:r>
            <a:r>
              <a:rPr lang="en-US" altLang="zh-CN" sz="2400" b="1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O</a:t>
            </a:r>
            <a:r>
              <a:rPr lang="en-US" altLang="zh-CN" sz="24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”</a:t>
            </a:r>
            <a:r>
              <a:rPr lang="zh-CN" altLang="en-US" sz="24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．</a:t>
            </a:r>
          </a:p>
        </p:txBody>
      </p:sp>
      <p:sp>
        <p:nvSpPr>
          <p:cNvPr id="24" name="TextBox 6">
            <a:extLst>
              <a:ext uri="{FF2B5EF4-FFF2-40B4-BE49-F238E27FC236}">
                <a16:creationId xmlns:a16="http://schemas.microsoft.com/office/drawing/2014/main" id="{B0A2C134-F329-4AC4-B548-8CCD24A6E19F}"/>
              </a:ext>
            </a:extLst>
          </p:cNvPr>
          <p:cNvSpPr txBox="1"/>
          <p:nvPr/>
        </p:nvSpPr>
        <p:spPr>
          <a:xfrm>
            <a:off x="1120844" y="502151"/>
            <a:ext cx="4975155" cy="707886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4000" dirty="0">
                <a:ln w="6350">
                  <a:noFill/>
                </a:ln>
                <a:solidFill>
                  <a:srgbClr val="E48312"/>
                </a:solidFill>
                <a:cs typeface="+mn-ea"/>
                <a:sym typeface="+mn-lt"/>
              </a:rPr>
              <a:t>圆的概念</a:t>
            </a:r>
            <a:endParaRPr kumimoji="0" lang="zh-CN" altLang="en-US" sz="4000" b="0" i="0" u="none" strike="noStrike" kern="1200" cap="none" spc="0" normalizeH="0" baseline="0" noProof="0" dirty="0">
              <a:ln w="6350">
                <a:noFill/>
              </a:ln>
              <a:solidFill>
                <a:srgbClr val="E48312"/>
              </a:solidFill>
              <a:effectLst/>
              <a:uLnTx/>
              <a:uFillTx/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612549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21" presetClass="entr" presetSubtype="1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059 -1.04046E-6 C 0.05538 -1.04046E-6 0.1092 0.06913 0.1092 0.15422 C 0.1092 0.23931 0.05538 0.3089 -0.01059 0.3089 C -0.07656 0.3089 -0.13004 0.23931 -0.13004 0.15422 C -0.13004 0.06913 -0.07656 -1.04046E-6 -0.01059 -1.04046E-6 Z " pathEditMode="relative" rAng="0" ptsTypes="fffff">
                                      <p:cBhvr>
                                        <p:cTn id="11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ppt_x,ppt_y</p:attrName>
                                        </p:attrNameLst>
                                      </p:cBhvr>
                                      <p:rCtr x="0" y="15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 autoUpdateAnimBg="0"/>
      <p:bldP spid="19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>
            <a:extLst>
              <a:ext uri="{FF2B5EF4-FFF2-40B4-BE49-F238E27FC236}">
                <a16:creationId xmlns:a16="http://schemas.microsoft.com/office/drawing/2014/main" id="{B5E45B94-CF6B-4D58-9444-DD6C387805A8}"/>
              </a:ext>
            </a:extLst>
          </p:cNvPr>
          <p:cNvSpPr txBox="1"/>
          <p:nvPr/>
        </p:nvSpPr>
        <p:spPr>
          <a:xfrm>
            <a:off x="681948" y="1600348"/>
            <a:ext cx="102185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尝试画出一个圆，在画圆的过程中你发现了什么？</a:t>
            </a:r>
          </a:p>
        </p:txBody>
      </p:sp>
      <p:grpSp>
        <p:nvGrpSpPr>
          <p:cNvPr id="6" name="Group 21">
            <a:extLst>
              <a:ext uri="{FF2B5EF4-FFF2-40B4-BE49-F238E27FC236}">
                <a16:creationId xmlns:a16="http://schemas.microsoft.com/office/drawing/2014/main" id="{EDBF75E6-7B43-49A0-BC48-491EF54C307E}"/>
              </a:ext>
            </a:extLst>
          </p:cNvPr>
          <p:cNvGrpSpPr>
            <a:grpSpLocks/>
          </p:cNvGrpSpPr>
          <p:nvPr/>
        </p:nvGrpSpPr>
        <p:grpSpPr bwMode="auto">
          <a:xfrm>
            <a:off x="9952567" y="3325284"/>
            <a:ext cx="0" cy="2302933"/>
            <a:chOff x="0" y="0"/>
            <a:chExt cx="0" cy="1088"/>
          </a:xfrm>
        </p:grpSpPr>
        <p:sp>
          <p:nvSpPr>
            <p:cNvPr id="7" name="Line 7">
              <a:extLst>
                <a:ext uri="{FF2B5EF4-FFF2-40B4-BE49-F238E27FC236}">
                  <a16:creationId xmlns:a16="http://schemas.microsoft.com/office/drawing/2014/main" id="{2B8EDE6E-11E1-4D2C-BFCE-BA84EA5AEB34}"/>
                </a:ext>
              </a:extLst>
            </p:cNvPr>
            <p:cNvSpPr>
              <a:spLocks noChangeShapeType="1"/>
            </p:cNvSpPr>
            <p:nvPr/>
          </p:nvSpPr>
          <p:spPr bwMode="auto">
            <a:xfrm rot="5400000">
              <a:off x="-272" y="272"/>
              <a:ext cx="544" cy="0"/>
            </a:xfrm>
            <a:prstGeom prst="line">
              <a:avLst/>
            </a:prstGeom>
            <a:noFill/>
            <a:ln w="28575" cmpd="sng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defTabSz="914377"/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8" name="Line 20">
              <a:extLst>
                <a:ext uri="{FF2B5EF4-FFF2-40B4-BE49-F238E27FC236}">
                  <a16:creationId xmlns:a16="http://schemas.microsoft.com/office/drawing/2014/main" id="{05D5058E-26FA-439B-B08B-03462CABB236}"/>
                </a:ext>
              </a:extLst>
            </p:cNvPr>
            <p:cNvSpPr>
              <a:spLocks noChangeShapeType="1"/>
            </p:cNvSpPr>
            <p:nvPr/>
          </p:nvSpPr>
          <p:spPr bwMode="auto">
            <a:xfrm rot="5400000">
              <a:off x="-272" y="816"/>
              <a:ext cx="544" cy="0"/>
            </a:xfrm>
            <a:prstGeom prst="line">
              <a:avLst/>
            </a:prstGeom>
            <a:noFill/>
            <a:ln w="28575" cmpd="sng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defTabSz="914377"/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</p:grpSp>
      <p:sp>
        <p:nvSpPr>
          <p:cNvPr id="9" name="Oval 6">
            <a:extLst>
              <a:ext uri="{FF2B5EF4-FFF2-40B4-BE49-F238E27FC236}">
                <a16:creationId xmlns:a16="http://schemas.microsoft.com/office/drawing/2014/main" id="{45D5A645-5BF6-4BE2-98C8-FF760276E2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01100" y="3323167"/>
            <a:ext cx="2305051" cy="2305051"/>
          </a:xfrm>
          <a:prstGeom prst="ellipse">
            <a:avLst/>
          </a:prstGeom>
          <a:noFill/>
          <a:ln w="28575" cmpd="sng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defTabSz="914377" eaLnBrk="1" hangingPunct="1"/>
            <a:r>
              <a:rPr lang="en-US" altLang="zh-CN" sz="5333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·</a:t>
            </a:r>
          </a:p>
        </p:txBody>
      </p:sp>
      <p:sp>
        <p:nvSpPr>
          <p:cNvPr id="10" name="Text Box 8">
            <a:extLst>
              <a:ext uri="{FF2B5EF4-FFF2-40B4-BE49-F238E27FC236}">
                <a16:creationId xmlns:a16="http://schemas.microsoft.com/office/drawing/2014/main" id="{74F3BFEE-9A25-4E75-8A30-027BFC4E92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047817" y="3611034"/>
            <a:ext cx="48048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377" eaLnBrk="1" hangingPunct="1">
              <a:spcBef>
                <a:spcPct val="50000"/>
              </a:spcBef>
            </a:pPr>
            <a:r>
              <a:rPr lang="en-US" altLang="zh-CN" sz="3200" b="1" i="1">
                <a:solidFill>
                  <a:srgbClr val="0000FF"/>
                </a:solidFill>
                <a:latin typeface="+mn-lt"/>
                <a:ea typeface="+mn-ea"/>
                <a:cs typeface="+mn-ea"/>
                <a:sym typeface="+mn-lt"/>
              </a:rPr>
              <a:t>r</a:t>
            </a:r>
          </a:p>
        </p:txBody>
      </p:sp>
      <p:sp>
        <p:nvSpPr>
          <p:cNvPr id="11" name="Text Box 9">
            <a:extLst>
              <a:ext uri="{FF2B5EF4-FFF2-40B4-BE49-F238E27FC236}">
                <a16:creationId xmlns:a16="http://schemas.microsoft.com/office/drawing/2014/main" id="{16AFC3D9-B62A-4453-A5FB-7965D871FE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91135" y="4476751"/>
            <a:ext cx="6731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377" eaLnBrk="1" hangingPunct="1">
              <a:spcBef>
                <a:spcPct val="50000"/>
              </a:spcBef>
            </a:pPr>
            <a:r>
              <a:rPr lang="en-US" altLang="zh-CN" b="1" i="1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O</a:t>
            </a:r>
          </a:p>
        </p:txBody>
      </p:sp>
      <p:sp>
        <p:nvSpPr>
          <p:cNvPr id="12" name="Text Box 10">
            <a:extLst>
              <a:ext uri="{FF2B5EF4-FFF2-40B4-BE49-F238E27FC236}">
                <a16:creationId xmlns:a16="http://schemas.microsoft.com/office/drawing/2014/main" id="{7C011A45-34CE-408D-92F9-3506FD10F8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59953" y="2844802"/>
            <a:ext cx="6731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377" eaLnBrk="1" hangingPunct="1">
              <a:spcBef>
                <a:spcPct val="50000"/>
              </a:spcBef>
            </a:pPr>
            <a:r>
              <a:rPr lang="en-US" altLang="zh-CN" b="1" i="1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A</a:t>
            </a:r>
          </a:p>
        </p:txBody>
      </p:sp>
      <p:sp>
        <p:nvSpPr>
          <p:cNvPr id="13" name="Oval 14">
            <a:extLst>
              <a:ext uri="{FF2B5EF4-FFF2-40B4-BE49-F238E27FC236}">
                <a16:creationId xmlns:a16="http://schemas.microsoft.com/office/drawing/2014/main" id="{7F30F072-F74D-4DAE-8DF6-40EC81249D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93302" y="4438653"/>
            <a:ext cx="97367" cy="97367"/>
          </a:xfrm>
          <a:prstGeom prst="ellipse">
            <a:avLst/>
          </a:prstGeom>
          <a:solidFill>
            <a:srgbClr val="FF0000"/>
          </a:solidFill>
          <a:ln w="9525" cmpd="sng">
            <a:solidFill>
              <a:srgbClr val="00FF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377" eaLnBrk="1" hangingPunct="1"/>
            <a:endParaRPr lang="zh-CN" altLang="en-US">
              <a:solidFill>
                <a:prstClr val="black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4" name="Text Box 5">
            <a:extLst>
              <a:ext uri="{FF2B5EF4-FFF2-40B4-BE49-F238E27FC236}">
                <a16:creationId xmlns:a16="http://schemas.microsoft.com/office/drawing/2014/main" id="{D10579F5-B762-4EB5-AF50-FB2793AC4E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1948" y="2332011"/>
            <a:ext cx="7023117" cy="11405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377" eaLnBrk="1" hangingPunct="1">
              <a:lnSpc>
                <a:spcPct val="150000"/>
              </a:lnSpc>
              <a:spcBef>
                <a:spcPct val="50000"/>
              </a:spcBef>
            </a:pPr>
            <a:r>
              <a:rPr lang="en-US" altLang="zh-CN" sz="2400" dirty="0">
                <a:latin typeface="+mn-lt"/>
                <a:ea typeface="+mn-ea"/>
                <a:cs typeface="+mn-ea"/>
                <a:sym typeface="+mn-lt"/>
              </a:rPr>
              <a:t>【</a:t>
            </a:r>
            <a:r>
              <a:rPr lang="zh-CN" altLang="en-US" sz="2400" dirty="0">
                <a:latin typeface="+mn-lt"/>
                <a:ea typeface="+mn-ea"/>
                <a:cs typeface="+mn-ea"/>
                <a:sym typeface="+mn-lt"/>
              </a:rPr>
              <a:t>发现一</a:t>
            </a:r>
            <a:r>
              <a:rPr lang="en-US" altLang="zh-CN" sz="2400" dirty="0">
                <a:latin typeface="+mn-lt"/>
                <a:ea typeface="+mn-ea"/>
                <a:cs typeface="+mn-ea"/>
                <a:sym typeface="+mn-lt"/>
              </a:rPr>
              <a:t>】</a:t>
            </a:r>
            <a:r>
              <a:rPr lang="zh-CN" altLang="en-US" sz="2400" dirty="0">
                <a:latin typeface="+mn-lt"/>
                <a:ea typeface="+mn-ea"/>
                <a:cs typeface="+mn-ea"/>
                <a:sym typeface="+mn-lt"/>
              </a:rPr>
              <a:t>圆上各点到定点（圆心</a:t>
            </a:r>
            <a:r>
              <a:rPr lang="en-US" altLang="zh-CN" sz="2400" dirty="0">
                <a:latin typeface="+mn-lt"/>
                <a:ea typeface="+mn-ea"/>
                <a:cs typeface="+mn-ea"/>
                <a:sym typeface="+mn-lt"/>
              </a:rPr>
              <a:t>O</a:t>
            </a:r>
            <a:r>
              <a:rPr lang="zh-CN" altLang="en-US" sz="2400" dirty="0">
                <a:latin typeface="+mn-lt"/>
                <a:ea typeface="+mn-ea"/>
                <a:cs typeface="+mn-ea"/>
                <a:sym typeface="+mn-lt"/>
              </a:rPr>
              <a:t>）的距离都等于定长（半径</a:t>
            </a:r>
            <a:r>
              <a:rPr lang="en-US" altLang="zh-CN" sz="2400" dirty="0">
                <a:latin typeface="+mn-lt"/>
                <a:ea typeface="+mn-ea"/>
                <a:cs typeface="+mn-ea"/>
                <a:sym typeface="+mn-lt"/>
              </a:rPr>
              <a:t>r</a:t>
            </a:r>
            <a:r>
              <a:rPr lang="zh-CN" altLang="en-US" sz="2400" dirty="0">
                <a:latin typeface="+mn-lt"/>
                <a:ea typeface="+mn-ea"/>
                <a:cs typeface="+mn-ea"/>
                <a:sym typeface="+mn-lt"/>
              </a:rPr>
              <a:t>）；</a:t>
            </a:r>
          </a:p>
        </p:txBody>
      </p:sp>
      <p:sp>
        <p:nvSpPr>
          <p:cNvPr id="15" name="Text Box 6">
            <a:extLst>
              <a:ext uri="{FF2B5EF4-FFF2-40B4-BE49-F238E27FC236}">
                <a16:creationId xmlns:a16="http://schemas.microsoft.com/office/drawing/2014/main" id="{7380A028-69F3-4BD8-B2D1-5815384972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1457" y="4846083"/>
            <a:ext cx="7170430" cy="1140505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defTabSz="914377" eaLnBrk="1" hangingPunct="1">
              <a:lnSpc>
                <a:spcPct val="150000"/>
              </a:lnSpc>
              <a:spcBef>
                <a:spcPct val="50000"/>
              </a:spcBef>
            </a:pPr>
            <a:r>
              <a:rPr lang="zh-CN" altLang="en-US" sz="2400" b="1" dirty="0">
                <a:latin typeface="+mn-lt"/>
                <a:ea typeface="+mn-ea"/>
                <a:cs typeface="+mn-ea"/>
                <a:sym typeface="+mn-lt"/>
              </a:rPr>
              <a:t>归纳：圆心为</a:t>
            </a:r>
            <a:r>
              <a:rPr lang="en-US" altLang="zh-CN" sz="2400" b="1" dirty="0">
                <a:latin typeface="+mn-lt"/>
                <a:ea typeface="+mn-ea"/>
                <a:cs typeface="+mn-ea"/>
                <a:sym typeface="+mn-lt"/>
              </a:rPr>
              <a:t>O</a:t>
            </a:r>
            <a:r>
              <a:rPr lang="zh-CN" altLang="en-US" sz="2400" b="1" dirty="0">
                <a:latin typeface="+mn-lt"/>
                <a:ea typeface="+mn-ea"/>
                <a:cs typeface="+mn-ea"/>
                <a:sym typeface="+mn-lt"/>
              </a:rPr>
              <a:t>、半径为</a:t>
            </a:r>
            <a:r>
              <a:rPr lang="en-US" altLang="zh-CN" sz="2400" b="1" dirty="0">
                <a:latin typeface="+mn-lt"/>
                <a:ea typeface="+mn-ea"/>
                <a:cs typeface="+mn-ea"/>
                <a:sym typeface="+mn-lt"/>
              </a:rPr>
              <a:t>r</a:t>
            </a:r>
            <a:r>
              <a:rPr lang="zh-CN" altLang="en-US" sz="2400" b="1" dirty="0">
                <a:latin typeface="+mn-lt"/>
                <a:ea typeface="+mn-ea"/>
                <a:cs typeface="+mn-ea"/>
                <a:sym typeface="+mn-lt"/>
              </a:rPr>
              <a:t>的圆可以看成是所有到定点</a:t>
            </a:r>
            <a:r>
              <a:rPr lang="en-US" altLang="zh-CN" sz="2400" b="1" dirty="0">
                <a:latin typeface="+mn-lt"/>
                <a:ea typeface="+mn-ea"/>
                <a:cs typeface="+mn-ea"/>
                <a:sym typeface="+mn-lt"/>
              </a:rPr>
              <a:t>O</a:t>
            </a:r>
            <a:r>
              <a:rPr lang="zh-CN" altLang="en-US" sz="2400" b="1" dirty="0">
                <a:latin typeface="+mn-lt"/>
                <a:ea typeface="+mn-ea"/>
                <a:cs typeface="+mn-ea"/>
                <a:sym typeface="+mn-lt"/>
              </a:rPr>
              <a:t>的距离等于定长</a:t>
            </a:r>
            <a:r>
              <a:rPr lang="en-US" altLang="zh-CN" sz="2400" b="1" dirty="0">
                <a:latin typeface="+mn-lt"/>
                <a:ea typeface="+mn-ea"/>
                <a:cs typeface="+mn-ea"/>
                <a:sym typeface="+mn-lt"/>
              </a:rPr>
              <a:t>r</a:t>
            </a:r>
            <a:r>
              <a:rPr lang="zh-CN" altLang="en-US" sz="2400" b="1" dirty="0">
                <a:latin typeface="+mn-lt"/>
                <a:ea typeface="+mn-ea"/>
                <a:cs typeface="+mn-ea"/>
                <a:sym typeface="+mn-lt"/>
              </a:rPr>
              <a:t>的点组成的图形</a:t>
            </a:r>
            <a:r>
              <a:rPr lang="zh-CN" altLang="en-US" sz="2400" dirty="0">
                <a:latin typeface="+mn-lt"/>
                <a:ea typeface="+mn-ea"/>
                <a:cs typeface="+mn-ea"/>
                <a:sym typeface="+mn-lt"/>
              </a:rPr>
              <a:t>．</a:t>
            </a:r>
          </a:p>
        </p:txBody>
      </p:sp>
      <p:sp>
        <p:nvSpPr>
          <p:cNvPr id="16" name="Text Box 33">
            <a:extLst>
              <a:ext uri="{FF2B5EF4-FFF2-40B4-BE49-F238E27FC236}">
                <a16:creationId xmlns:a16="http://schemas.microsoft.com/office/drawing/2014/main" id="{1B91B10E-842F-40DB-8155-AB1331AAE5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0070" y="3742514"/>
            <a:ext cx="7931200" cy="5865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377" eaLnBrk="1" hangingPunct="1">
              <a:lnSpc>
                <a:spcPct val="150000"/>
              </a:lnSpc>
              <a:spcBef>
                <a:spcPct val="50000"/>
              </a:spcBef>
            </a:pPr>
            <a:r>
              <a:rPr lang="en-US" altLang="zh-CN" sz="2400" dirty="0">
                <a:latin typeface="+mn-lt"/>
                <a:ea typeface="+mn-ea"/>
                <a:cs typeface="+mn-ea"/>
                <a:sym typeface="+mn-lt"/>
              </a:rPr>
              <a:t>【</a:t>
            </a:r>
            <a:r>
              <a:rPr lang="zh-CN" altLang="en-US" sz="2400" dirty="0">
                <a:latin typeface="+mn-lt"/>
                <a:ea typeface="+mn-ea"/>
                <a:cs typeface="+mn-ea"/>
                <a:sym typeface="+mn-lt"/>
              </a:rPr>
              <a:t>发现二</a:t>
            </a:r>
            <a:r>
              <a:rPr lang="en-US" altLang="zh-CN" sz="2400" dirty="0">
                <a:latin typeface="+mn-lt"/>
                <a:ea typeface="+mn-ea"/>
                <a:cs typeface="+mn-ea"/>
                <a:sym typeface="+mn-lt"/>
              </a:rPr>
              <a:t>】</a:t>
            </a:r>
            <a:r>
              <a:rPr lang="zh-CN" altLang="en-US" sz="2400" dirty="0">
                <a:latin typeface="+mn-lt"/>
                <a:ea typeface="+mn-ea"/>
                <a:cs typeface="+mn-ea"/>
                <a:sym typeface="+mn-lt"/>
              </a:rPr>
              <a:t>到定点的距离等于定长的点都在同一个圆上．</a:t>
            </a:r>
          </a:p>
        </p:txBody>
      </p:sp>
      <p:sp>
        <p:nvSpPr>
          <p:cNvPr id="17" name="TextBox 6">
            <a:extLst>
              <a:ext uri="{FF2B5EF4-FFF2-40B4-BE49-F238E27FC236}">
                <a16:creationId xmlns:a16="http://schemas.microsoft.com/office/drawing/2014/main" id="{A8846E5E-B2E1-48E8-89FA-0059CE7FDA67}"/>
              </a:ext>
            </a:extLst>
          </p:cNvPr>
          <p:cNvSpPr txBox="1"/>
          <p:nvPr/>
        </p:nvSpPr>
        <p:spPr>
          <a:xfrm>
            <a:off x="1120844" y="502151"/>
            <a:ext cx="4975155" cy="707886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4000" dirty="0">
                <a:ln w="6350">
                  <a:noFill/>
                </a:ln>
                <a:solidFill>
                  <a:srgbClr val="E48312"/>
                </a:solidFill>
                <a:cs typeface="+mn-ea"/>
                <a:sym typeface="+mn-lt"/>
              </a:rPr>
              <a:t>圆的特征</a:t>
            </a:r>
            <a:endParaRPr kumimoji="0" lang="zh-CN" altLang="en-US" sz="4000" b="0" i="0" u="none" strike="noStrike" kern="1200" cap="none" spc="0" normalizeH="0" baseline="0" noProof="0" dirty="0">
              <a:ln w="6350">
                <a:noFill/>
              </a:ln>
              <a:solidFill>
                <a:srgbClr val="E48312"/>
              </a:solidFill>
              <a:effectLst/>
              <a:uLnTx/>
              <a:uFillTx/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350143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21" presetClass="entr" presetSubtype="1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059 -1.04046E-6 C 0.05538 -1.04046E-6 0.1092 0.06913 0.1092 0.15422 C 0.1092 0.23931 0.05538 0.3089 -0.01059 0.3089 C -0.07656 0.3089 -0.13004 0.23931 -0.13004 0.15422 C -0.13004 0.06913 -0.07656 -1.04046E-6 -0.01059 -1.04046E-6 Z " pathEditMode="relative" rAng="0" ptsTypes="fffff">
                                      <p:cBhvr>
                                        <p:cTn id="1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ppt_x,ppt_y</p:attrName>
                                        </p:attrNameLst>
                                      </p:cBhvr>
                                      <p:rCtr x="0" y="15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 autoUpdateAnimBg="0"/>
      <p:bldP spid="12" grpId="0" autoUpdateAnimBg="0"/>
      <p:bldP spid="14" grpId="0"/>
      <p:bldP spid="15" grpId="0" animBg="1"/>
      <p:bldP spid="1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本框 8">
            <a:extLst>
              <a:ext uri="{FF2B5EF4-FFF2-40B4-BE49-F238E27FC236}">
                <a16:creationId xmlns:a16="http://schemas.microsoft.com/office/drawing/2014/main" id="{772CBE04-6F09-47CE-A302-59080E5C066E}"/>
              </a:ext>
            </a:extLst>
          </p:cNvPr>
          <p:cNvSpPr txBox="1"/>
          <p:nvPr/>
        </p:nvSpPr>
        <p:spPr>
          <a:xfrm>
            <a:off x="728839" y="1312189"/>
            <a:ext cx="107343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zh-CN" altLang="en-US" sz="2400" b="1" dirty="0">
                <a:cs typeface="+mn-ea"/>
                <a:sym typeface="+mn-lt"/>
              </a:rPr>
              <a:t>     为什么车轮都采用圆形，而不是三角形、正方形或其他？</a:t>
            </a:r>
          </a:p>
        </p:txBody>
      </p:sp>
      <p:pic>
        <p:nvPicPr>
          <p:cNvPr id="11" name="图片 10">
            <a:extLst>
              <a:ext uri="{FF2B5EF4-FFF2-40B4-BE49-F238E27FC236}">
                <a16:creationId xmlns:a16="http://schemas.microsoft.com/office/drawing/2014/main" id="{C59E71CC-D98A-4D90-B2C3-4ED62C60C54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2745" y="1955763"/>
            <a:ext cx="1727276" cy="172727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3" name="等腰三角形 12">
            <a:extLst>
              <a:ext uri="{FF2B5EF4-FFF2-40B4-BE49-F238E27FC236}">
                <a16:creationId xmlns:a16="http://schemas.microsoft.com/office/drawing/2014/main" id="{CE3D2B90-0309-464B-AFE6-A133C11BA0A6}"/>
              </a:ext>
            </a:extLst>
          </p:cNvPr>
          <p:cNvSpPr/>
          <p:nvPr/>
        </p:nvSpPr>
        <p:spPr>
          <a:xfrm>
            <a:off x="5183238" y="2137475"/>
            <a:ext cx="1498169" cy="1291525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15" name="矩形 14">
            <a:extLst>
              <a:ext uri="{FF2B5EF4-FFF2-40B4-BE49-F238E27FC236}">
                <a16:creationId xmlns:a16="http://schemas.microsoft.com/office/drawing/2014/main" id="{39416617-A402-4CDB-905C-66676593284F}"/>
              </a:ext>
            </a:extLst>
          </p:cNvPr>
          <p:cNvSpPr/>
          <p:nvPr/>
        </p:nvSpPr>
        <p:spPr>
          <a:xfrm>
            <a:off x="8674622" y="2209800"/>
            <a:ext cx="1219200" cy="1219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id="{D21BD3F7-7478-4998-91FD-F8169E663BE9}"/>
              </a:ext>
            </a:extLst>
          </p:cNvPr>
          <p:cNvSpPr/>
          <p:nvPr/>
        </p:nvSpPr>
        <p:spPr>
          <a:xfrm>
            <a:off x="1291889" y="3931697"/>
            <a:ext cx="10156756" cy="24662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377">
              <a:lnSpc>
                <a:spcPct val="200000"/>
              </a:lnSpc>
            </a:pPr>
            <a:r>
              <a:rPr lang="zh-CN" altLang="en-US" sz="2000" b="1" dirty="0">
                <a:cs typeface="+mn-ea"/>
                <a:sym typeface="+mn-lt"/>
              </a:rPr>
              <a:t>    把车轮做成圆形，车轮上各点到车轮中心（圆心）的距离都等于车轮的半径，当车轮在平面上滚动时，车轮中心与平面的距离保持不变，因此，当车辆在平坦的路上行驶时，坐车的人会感觉到非常平稳，假如车轮变了形，不成圆形了，到轴的距离不相等了，车就不会再平稳。</a:t>
            </a:r>
          </a:p>
        </p:txBody>
      </p:sp>
      <p:sp>
        <p:nvSpPr>
          <p:cNvPr id="10" name="TextBox 6">
            <a:extLst>
              <a:ext uri="{FF2B5EF4-FFF2-40B4-BE49-F238E27FC236}">
                <a16:creationId xmlns:a16="http://schemas.microsoft.com/office/drawing/2014/main" id="{F9BF9268-B4B0-4A4D-B37F-F591436B09A0}"/>
              </a:ext>
            </a:extLst>
          </p:cNvPr>
          <p:cNvSpPr txBox="1"/>
          <p:nvPr/>
        </p:nvSpPr>
        <p:spPr>
          <a:xfrm>
            <a:off x="1120844" y="502151"/>
            <a:ext cx="4975155" cy="707886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4000" dirty="0">
                <a:ln w="6350">
                  <a:noFill/>
                </a:ln>
                <a:solidFill>
                  <a:srgbClr val="E48312"/>
                </a:solidFill>
                <a:cs typeface="+mn-ea"/>
                <a:sym typeface="+mn-lt"/>
              </a:rPr>
              <a:t>思考</a:t>
            </a:r>
            <a:endParaRPr kumimoji="0" lang="zh-CN" altLang="en-US" sz="4000" b="0" i="0" u="none" strike="noStrike" kern="1200" cap="none" spc="0" normalizeH="0" baseline="0" noProof="0" dirty="0">
              <a:ln w="6350">
                <a:noFill/>
              </a:ln>
              <a:solidFill>
                <a:srgbClr val="E48312"/>
              </a:solidFill>
              <a:effectLst/>
              <a:uLnTx/>
              <a:uFillTx/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584153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5" grpId="0" animBg="1"/>
      <p:bldP spid="1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4">
            <a:extLst>
              <a:ext uri="{FF2B5EF4-FFF2-40B4-BE49-F238E27FC236}">
                <a16:creationId xmlns:a16="http://schemas.microsoft.com/office/drawing/2014/main" id="{6167F15C-1E84-48F9-BCA5-6B6210D2EB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7086" y="2759791"/>
            <a:ext cx="1041611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457189" indent="-457189" defTabSz="914377" eaLnBrk="1" hangingPunct="1">
              <a:spcBef>
                <a:spcPct val="50000"/>
              </a:spcBef>
              <a:buFont typeface="Wingdings" panose="05000000000000000000" pitchFamily="2" charset="2"/>
              <a:buChar char="Ø"/>
            </a:pPr>
            <a:r>
              <a:rPr lang="zh-CN" altLang="en-US" sz="24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经过圆心的弦（如图中的</a:t>
            </a:r>
            <a:r>
              <a:rPr lang="en-US" altLang="zh-CN" sz="2400" b="1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AB</a:t>
            </a:r>
            <a:r>
              <a:rPr lang="zh-CN" altLang="en-US" sz="24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）叫做</a:t>
            </a:r>
            <a:r>
              <a:rPr lang="zh-CN" altLang="en-US" sz="2400" b="1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直径</a:t>
            </a:r>
            <a:r>
              <a:rPr lang="zh-CN" altLang="en-US" sz="24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．</a:t>
            </a:r>
          </a:p>
        </p:txBody>
      </p:sp>
      <p:sp>
        <p:nvSpPr>
          <p:cNvPr id="6" name="Rectangle 18">
            <a:extLst>
              <a:ext uri="{FF2B5EF4-FFF2-40B4-BE49-F238E27FC236}">
                <a16:creationId xmlns:a16="http://schemas.microsoft.com/office/drawing/2014/main" id="{57C2CAD5-54B9-4CF8-9914-478327365A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7086" y="1851252"/>
            <a:ext cx="835236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457189" indent="-457189" defTabSz="914377" eaLnBrk="1" hangingPunct="1">
              <a:buFont typeface="Wingdings" panose="05000000000000000000" pitchFamily="2" charset="2"/>
              <a:buChar char="Ø"/>
            </a:pPr>
            <a:r>
              <a:rPr lang="zh-CN" altLang="en-US" sz="24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连接圆上任意两点的线段（如图</a:t>
            </a:r>
            <a:r>
              <a:rPr lang="en-US" altLang="zh-CN" sz="2400" b="1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AC</a:t>
            </a:r>
            <a:r>
              <a:rPr lang="zh-CN" altLang="en-US" sz="24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）叫做</a:t>
            </a:r>
            <a:r>
              <a:rPr lang="zh-CN" altLang="en-US" sz="2400" b="1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弦</a:t>
            </a:r>
            <a:r>
              <a:rPr lang="zh-CN" altLang="en-US" sz="24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，</a:t>
            </a:r>
          </a:p>
        </p:txBody>
      </p:sp>
      <p:sp>
        <p:nvSpPr>
          <p:cNvPr id="14" name="椭圆 5130">
            <a:extLst>
              <a:ext uri="{FF2B5EF4-FFF2-40B4-BE49-F238E27FC236}">
                <a16:creationId xmlns:a16="http://schemas.microsoft.com/office/drawing/2014/main" id="{648C4984-6F78-4ECD-A9A4-A2FC59BA2F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03020" y="3428205"/>
            <a:ext cx="2305051" cy="2305051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defTabSz="914377"/>
            <a:r>
              <a:rPr lang="en-US" altLang="zh-CN" sz="5333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·</a:t>
            </a:r>
          </a:p>
        </p:txBody>
      </p:sp>
      <p:sp>
        <p:nvSpPr>
          <p:cNvPr id="15" name="直接连接符 14">
            <a:extLst>
              <a:ext uri="{FF2B5EF4-FFF2-40B4-BE49-F238E27FC236}">
                <a16:creationId xmlns:a16="http://schemas.microsoft.com/office/drawing/2014/main" id="{CE50D2D0-DDB1-489B-A341-8BF88F8EF298}"/>
              </a:ext>
            </a:extLst>
          </p:cNvPr>
          <p:cNvSpPr>
            <a:spLocks noChangeShapeType="1"/>
          </p:cNvSpPr>
          <p:nvPr/>
        </p:nvSpPr>
        <p:spPr bwMode="auto">
          <a:xfrm rot="18900000">
            <a:off x="8303020" y="4600839"/>
            <a:ext cx="2305051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377"/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6" name="文本框 15">
            <a:extLst>
              <a:ext uri="{FF2B5EF4-FFF2-40B4-BE49-F238E27FC236}">
                <a16:creationId xmlns:a16="http://schemas.microsoft.com/office/drawing/2014/main" id="{86094191-4326-47F7-822A-3E037294B2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18089" y="5068623"/>
            <a:ext cx="48048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377">
              <a:spcBef>
                <a:spcPct val="50000"/>
              </a:spcBef>
            </a:pPr>
            <a:r>
              <a:rPr lang="en-US" altLang="zh-CN" b="1" i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C</a:t>
            </a:r>
          </a:p>
        </p:txBody>
      </p:sp>
      <p:sp>
        <p:nvSpPr>
          <p:cNvPr id="17" name="文本框 5133">
            <a:extLst>
              <a:ext uri="{FF2B5EF4-FFF2-40B4-BE49-F238E27FC236}">
                <a16:creationId xmlns:a16="http://schemas.microsoft.com/office/drawing/2014/main" id="{BD00D376-6D6A-4FA6-B9F7-57ABD9EAF0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76122" y="4101307"/>
            <a:ext cx="6731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377">
              <a:spcBef>
                <a:spcPct val="50000"/>
              </a:spcBef>
            </a:pPr>
            <a:r>
              <a:rPr lang="en-US" altLang="zh-CN" b="1" i="1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O</a:t>
            </a:r>
          </a:p>
        </p:txBody>
      </p:sp>
      <p:sp>
        <p:nvSpPr>
          <p:cNvPr id="18" name="文本框 17">
            <a:extLst>
              <a:ext uri="{FF2B5EF4-FFF2-40B4-BE49-F238E27FC236}">
                <a16:creationId xmlns:a16="http://schemas.microsoft.com/office/drawing/2014/main" id="{EFDB47E5-6DD8-4D4A-8520-A7A732BB2A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05655" y="5348023"/>
            <a:ext cx="6731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377">
              <a:spcBef>
                <a:spcPct val="50000"/>
              </a:spcBef>
            </a:pPr>
            <a:r>
              <a:rPr lang="en-US" altLang="zh-CN" b="1" i="1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A</a:t>
            </a:r>
          </a:p>
        </p:txBody>
      </p:sp>
      <p:sp>
        <p:nvSpPr>
          <p:cNvPr id="19" name="直接连接符 18">
            <a:extLst>
              <a:ext uri="{FF2B5EF4-FFF2-40B4-BE49-F238E27FC236}">
                <a16:creationId xmlns:a16="http://schemas.microsoft.com/office/drawing/2014/main" id="{AC3EBAE7-5644-4468-A8EF-04BAC017427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667087" y="5214674"/>
            <a:ext cx="1729317" cy="19261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377"/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20" name="椭圆 5148">
            <a:extLst>
              <a:ext uri="{FF2B5EF4-FFF2-40B4-BE49-F238E27FC236}">
                <a16:creationId xmlns:a16="http://schemas.microsoft.com/office/drawing/2014/main" id="{C51B3CA1-588C-4161-90D4-FEECA2007B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99453" y="4543692"/>
            <a:ext cx="95251" cy="95249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377"/>
            <a:endParaRPr lang="zh-CN" altLang="en-US">
              <a:solidFill>
                <a:prstClr val="black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21" name="椭圆 20">
            <a:extLst>
              <a:ext uri="{FF2B5EF4-FFF2-40B4-BE49-F238E27FC236}">
                <a16:creationId xmlns:a16="http://schemas.microsoft.com/office/drawing/2014/main" id="{55CAB23D-23AE-4C3A-8FD8-1D0F0E5B51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09940" y="5358605"/>
            <a:ext cx="95249" cy="95251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377"/>
            <a:endParaRPr lang="zh-CN" altLang="en-US">
              <a:solidFill>
                <a:prstClr val="black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22" name="椭圆 21">
            <a:extLst>
              <a:ext uri="{FF2B5EF4-FFF2-40B4-BE49-F238E27FC236}">
                <a16:creationId xmlns:a16="http://schemas.microsoft.com/office/drawing/2014/main" id="{D3398081-DD41-419E-808C-6450FAEF4F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56187" y="5165992"/>
            <a:ext cx="95251" cy="95249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377"/>
            <a:endParaRPr lang="zh-CN" altLang="en-US">
              <a:solidFill>
                <a:prstClr val="black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23" name="椭圆 22">
            <a:extLst>
              <a:ext uri="{FF2B5EF4-FFF2-40B4-BE49-F238E27FC236}">
                <a16:creationId xmlns:a16="http://schemas.microsoft.com/office/drawing/2014/main" id="{00EC891D-E1D9-492D-8612-7DEC6898FE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37653" y="3733005"/>
            <a:ext cx="95251" cy="95251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377"/>
            <a:endParaRPr lang="zh-CN" altLang="en-US">
              <a:solidFill>
                <a:prstClr val="black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24" name="文本框 23">
            <a:extLst>
              <a:ext uri="{FF2B5EF4-FFF2-40B4-BE49-F238E27FC236}">
                <a16:creationId xmlns:a16="http://schemas.microsoft.com/office/drawing/2014/main" id="{61FABBCA-56FB-44E4-AF67-BEEC58595C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15455" y="3332956"/>
            <a:ext cx="6731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377">
              <a:spcBef>
                <a:spcPct val="50000"/>
              </a:spcBef>
            </a:pPr>
            <a:r>
              <a:rPr lang="en-US" altLang="zh-CN" b="1" i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B</a:t>
            </a:r>
          </a:p>
        </p:txBody>
      </p:sp>
      <p:sp>
        <p:nvSpPr>
          <p:cNvPr id="25" name="文本框 24">
            <a:extLst>
              <a:ext uri="{FF2B5EF4-FFF2-40B4-BE49-F238E27FC236}">
                <a16:creationId xmlns:a16="http://schemas.microsoft.com/office/drawing/2014/main" id="{60C4DD37-EB8E-4198-9075-5C55A712208F}"/>
              </a:ext>
            </a:extLst>
          </p:cNvPr>
          <p:cNvSpPr txBox="1"/>
          <p:nvPr/>
        </p:nvSpPr>
        <p:spPr>
          <a:xfrm>
            <a:off x="1057283" y="3668330"/>
            <a:ext cx="7423545" cy="1694503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defTabSz="914377">
              <a:lnSpc>
                <a:spcPct val="150000"/>
              </a:lnSpc>
              <a:defRPr/>
            </a:pPr>
            <a:r>
              <a:rPr lang="en-US" altLang="zh-CN" sz="2400" b="1" noProof="1">
                <a:solidFill>
                  <a:srgbClr val="FF0000"/>
                </a:solidFill>
                <a:cs typeface="+mn-ea"/>
                <a:sym typeface="+mn-lt"/>
              </a:rPr>
              <a:t>【</a:t>
            </a:r>
            <a:r>
              <a:rPr lang="zh-CN" altLang="en-US" sz="2400" b="1" noProof="1">
                <a:solidFill>
                  <a:srgbClr val="FF0000"/>
                </a:solidFill>
                <a:cs typeface="+mn-ea"/>
                <a:sym typeface="+mn-lt"/>
              </a:rPr>
              <a:t>注意</a:t>
            </a:r>
            <a:r>
              <a:rPr lang="en-US" altLang="zh-CN" sz="2400" b="1" noProof="1">
                <a:solidFill>
                  <a:srgbClr val="FF0000"/>
                </a:solidFill>
                <a:cs typeface="+mn-ea"/>
                <a:sym typeface="+mn-lt"/>
              </a:rPr>
              <a:t>】</a:t>
            </a:r>
          </a:p>
          <a:p>
            <a:pPr defTabSz="914377">
              <a:lnSpc>
                <a:spcPct val="150000"/>
              </a:lnSpc>
              <a:defRPr/>
            </a:pPr>
            <a:r>
              <a:rPr lang="zh-CN" altLang="en-US" sz="2400" b="1" noProof="1">
                <a:solidFill>
                  <a:prstClr val="black"/>
                </a:solidFill>
                <a:cs typeface="+mn-ea"/>
                <a:sym typeface="+mn-lt"/>
              </a:rPr>
              <a:t>凡直径都是弦，是圆中最长的弦，</a:t>
            </a:r>
            <a:endParaRPr lang="en-US" altLang="zh-CN" sz="2400" b="1" noProof="1">
              <a:solidFill>
                <a:prstClr val="black"/>
              </a:solidFill>
              <a:cs typeface="+mn-ea"/>
              <a:sym typeface="+mn-lt"/>
            </a:endParaRPr>
          </a:p>
          <a:p>
            <a:pPr defTabSz="914377">
              <a:lnSpc>
                <a:spcPct val="150000"/>
              </a:lnSpc>
              <a:defRPr/>
            </a:pPr>
            <a:r>
              <a:rPr lang="zh-CN" altLang="en-US" sz="2400" b="1" noProof="1">
                <a:solidFill>
                  <a:srgbClr val="FF0000"/>
                </a:solidFill>
                <a:cs typeface="+mn-ea"/>
                <a:sym typeface="+mn-lt"/>
              </a:rPr>
              <a:t>但弦不一定是直径</a:t>
            </a:r>
            <a:r>
              <a:rPr lang="en-US" altLang="zh-CN" sz="2400" b="1" noProof="1">
                <a:solidFill>
                  <a:prstClr val="black"/>
                </a:solidFill>
                <a:cs typeface="+mn-ea"/>
                <a:sym typeface="+mn-lt"/>
              </a:rPr>
              <a:t>.</a:t>
            </a:r>
          </a:p>
        </p:txBody>
      </p:sp>
      <p:sp>
        <p:nvSpPr>
          <p:cNvPr id="26" name="TextBox 6">
            <a:extLst>
              <a:ext uri="{FF2B5EF4-FFF2-40B4-BE49-F238E27FC236}">
                <a16:creationId xmlns:a16="http://schemas.microsoft.com/office/drawing/2014/main" id="{D2401CDD-CF0C-450B-91E7-A1DC2738B5D4}"/>
              </a:ext>
            </a:extLst>
          </p:cNvPr>
          <p:cNvSpPr txBox="1"/>
          <p:nvPr/>
        </p:nvSpPr>
        <p:spPr>
          <a:xfrm>
            <a:off x="1120844" y="502151"/>
            <a:ext cx="4975155" cy="707886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zh-CN" altLang="en-US" sz="4000" dirty="0">
                <a:ln w="6350">
                  <a:noFill/>
                </a:ln>
                <a:solidFill>
                  <a:srgbClr val="E48312"/>
                </a:solidFill>
                <a:cs typeface="+mn-ea"/>
                <a:sym typeface="+mn-lt"/>
              </a:rPr>
              <a:t>与圆有关的概念（弦）</a:t>
            </a:r>
          </a:p>
        </p:txBody>
      </p:sp>
    </p:spTree>
    <p:extLst>
      <p:ext uri="{BB962C8B-B14F-4D97-AF65-F5344CB8AC3E}">
        <p14:creationId xmlns:p14="http://schemas.microsoft.com/office/powerpoint/2010/main" val="3397060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14" grpId="0" animBg="1"/>
      <p:bldP spid="15" grpId="0" animBg="1"/>
      <p:bldP spid="16" grpId="0"/>
      <p:bldP spid="17" grpId="0"/>
      <p:bldP spid="18" grpId="0"/>
      <p:bldP spid="19" grpId="0" animBg="1"/>
      <p:bldP spid="20" grpId="0" animBg="1"/>
      <p:bldP spid="21" grpId="0" animBg="1"/>
      <p:bldP spid="22" grpId="0" animBg="1"/>
      <p:bldP spid="23" grpId="0" animBg="1"/>
      <p:bldP spid="24" grpId="0"/>
      <p:bldP spid="25" grpId="0"/>
    </p:bldLst>
  </p:timing>
</p:sld>
</file>

<file path=ppt/theme/theme1.xml><?xml version="1.0" encoding="utf-8"?>
<a:theme xmlns:a="http://schemas.openxmlformats.org/drawingml/2006/main" name="办公资源网：www.bangongziyuan.com">
  <a:themeElements>
    <a:clrScheme name="橙色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xulgwn0b">
      <a:majorFont>
        <a:latin typeface="Arial" panose="020F0302020204030204"/>
        <a:ea typeface="思源黑体 CN Regular"/>
        <a:cs typeface=""/>
      </a:majorFont>
      <a:minorFont>
        <a:latin typeface="Arial" panose="020F0502020204030204"/>
        <a:ea typeface="思源黑体 CN Regular"/>
        <a:cs typeface="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1512</Words>
  <Application>Microsoft Office PowerPoint</Application>
  <PresentationFormat>宽屏</PresentationFormat>
  <Paragraphs>162</Paragraphs>
  <Slides>18</Slides>
  <Notes>18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18</vt:i4>
      </vt:variant>
    </vt:vector>
  </HeadingPairs>
  <TitlesOfParts>
    <vt:vector size="24" baseType="lpstr">
      <vt:lpstr>Poppins</vt:lpstr>
      <vt:lpstr>阿里巴巴普惠体 R</vt:lpstr>
      <vt:lpstr>思源黑体 CN Light</vt:lpstr>
      <vt:lpstr>Arial</vt:lpstr>
      <vt:lpstr>Wingdings</vt:lpstr>
      <vt:lpstr>办公资源网：www.bangongziyuan.com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办公资源网</dc:creator>
  <dc:description>办公资源网：https://www.bangongziyuan.com/</dc:description>
  <cp:lastModifiedBy>天 下</cp:lastModifiedBy>
  <cp:revision>4</cp:revision>
  <dcterms:created xsi:type="dcterms:W3CDTF">2020-04-09T07:10:18Z</dcterms:created>
  <dcterms:modified xsi:type="dcterms:W3CDTF">2021-01-09T09:45:02Z</dcterms:modified>
</cp:coreProperties>
</file>