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8" r:id="rId3"/>
    <p:sldId id="344" r:id="rId4"/>
    <p:sldId id="358" r:id="rId5"/>
    <p:sldId id="328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287" r:id="rId15"/>
    <p:sldId id="366" r:id="rId16"/>
    <p:sldId id="2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708"/>
    <a:srgbClr val="DAA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D4622-9C55-4886-840D-BD192C3F38D8}" type="doc">
      <dgm:prSet loTypeId="urn:microsoft.com/office/officeart/2005/8/layout/hierarchy6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C31230F5-3D40-4A9C-8789-CD4FC1F81C2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正</a:t>
          </a:r>
        </a:p>
      </dgm:t>
    </dgm:pt>
    <dgm:pt modelId="{B6DEE242-3979-440E-A63B-A0471C3B464E}" type="parTrans" cxnId="{A2E2F70E-5D6C-4845-94E4-FFCA272EE5E8}">
      <dgm:prSet/>
      <dgm:spPr/>
      <dgm:t>
        <a:bodyPr/>
        <a:lstStyle/>
        <a:p>
          <a:endParaRPr lang="zh-CN" altLang="en-US"/>
        </a:p>
      </dgm:t>
    </dgm:pt>
    <dgm:pt modelId="{080B6D8B-2DE3-47DE-A4B1-DADA3D34F7A3}" type="sibTrans" cxnId="{A2E2F70E-5D6C-4845-94E4-FFCA272EE5E8}">
      <dgm:prSet/>
      <dgm:spPr/>
      <dgm:t>
        <a:bodyPr/>
        <a:lstStyle/>
        <a:p>
          <a:endParaRPr lang="zh-CN" altLang="en-US"/>
        </a:p>
      </dgm:t>
    </dgm:pt>
    <dgm:pt modelId="{17B75760-ACDB-4537-92D4-6686BD4DE24E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正</a:t>
          </a:r>
        </a:p>
      </dgm:t>
    </dgm:pt>
    <dgm:pt modelId="{6DF9B2CB-14E5-451B-84F3-466A8A9954B1}" type="parTrans" cxnId="{83856D58-3EB0-4298-B594-AF65C63DAEDD}">
      <dgm:prSet/>
      <dgm:spPr/>
      <dgm:t>
        <a:bodyPr/>
        <a:lstStyle/>
        <a:p>
          <a:endParaRPr lang="zh-CN" altLang="en-US"/>
        </a:p>
      </dgm:t>
    </dgm:pt>
    <dgm:pt modelId="{4F234B4E-7636-4261-BAF4-DCF70FD0D594}" type="sibTrans" cxnId="{83856D58-3EB0-4298-B594-AF65C63DAEDD}">
      <dgm:prSet/>
      <dgm:spPr/>
      <dgm:t>
        <a:bodyPr/>
        <a:lstStyle/>
        <a:p>
          <a:endParaRPr lang="zh-CN" altLang="en-US"/>
        </a:p>
      </dgm:t>
    </dgm:pt>
    <dgm:pt modelId="{4A4E6B1B-D131-4915-8FD6-651E3414D905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反</a:t>
          </a:r>
        </a:p>
      </dgm:t>
    </dgm:pt>
    <dgm:pt modelId="{DFC44C6B-F6FA-4AFE-BC90-B8A569BBAD52}" type="parTrans" cxnId="{00F41ABA-A26C-462E-98D2-7A63B8490B73}">
      <dgm:prSet/>
      <dgm:spPr/>
      <dgm:t>
        <a:bodyPr/>
        <a:lstStyle/>
        <a:p>
          <a:endParaRPr lang="zh-CN" altLang="en-US"/>
        </a:p>
      </dgm:t>
    </dgm:pt>
    <dgm:pt modelId="{37D5AF0D-386A-417D-9C04-0A7208E67579}" type="sibTrans" cxnId="{00F41ABA-A26C-462E-98D2-7A63B8490B73}">
      <dgm:prSet/>
      <dgm:spPr/>
      <dgm:t>
        <a:bodyPr/>
        <a:lstStyle/>
        <a:p>
          <a:endParaRPr lang="zh-CN" altLang="en-US"/>
        </a:p>
      </dgm:t>
    </dgm:pt>
    <dgm:pt modelId="{422E68AF-FF44-4C37-909F-737E45E6BCC7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第一次</a:t>
          </a:r>
        </a:p>
      </dgm:t>
    </dgm:pt>
    <dgm:pt modelId="{47E8F78A-FDE9-4D4E-A124-75C8E352B744}" type="parTrans" cxnId="{CA725E6D-A0F5-4AA7-B69E-83E0EA494951}">
      <dgm:prSet/>
      <dgm:spPr/>
      <dgm:t>
        <a:bodyPr/>
        <a:lstStyle/>
        <a:p>
          <a:endParaRPr lang="zh-CN" altLang="en-US"/>
        </a:p>
      </dgm:t>
    </dgm:pt>
    <dgm:pt modelId="{4CC47D0C-ADD1-47AF-A425-3AE83D2C89C9}" type="sibTrans" cxnId="{CA725E6D-A0F5-4AA7-B69E-83E0EA494951}">
      <dgm:prSet/>
      <dgm:spPr/>
      <dgm:t>
        <a:bodyPr/>
        <a:lstStyle/>
        <a:p>
          <a:endParaRPr lang="zh-CN" altLang="en-US"/>
        </a:p>
      </dgm:t>
    </dgm:pt>
    <dgm:pt modelId="{C8C78BC8-8D01-41A0-90E5-14E2AD710484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第二次</a:t>
          </a:r>
        </a:p>
      </dgm:t>
    </dgm:pt>
    <dgm:pt modelId="{8156FD21-43FC-403C-A7BE-C4BC11C7EF06}" type="parTrans" cxnId="{A73F7D23-7F53-4233-917F-A5A8B3EA9CC6}">
      <dgm:prSet/>
      <dgm:spPr/>
      <dgm:t>
        <a:bodyPr/>
        <a:lstStyle/>
        <a:p>
          <a:endParaRPr lang="zh-CN" altLang="en-US"/>
        </a:p>
      </dgm:t>
    </dgm:pt>
    <dgm:pt modelId="{BDE7E00E-91FC-4F50-8991-B3EA52BA16AB}" type="sibTrans" cxnId="{A73F7D23-7F53-4233-917F-A5A8B3EA9CC6}">
      <dgm:prSet/>
      <dgm:spPr/>
      <dgm:t>
        <a:bodyPr/>
        <a:lstStyle/>
        <a:p>
          <a:endParaRPr lang="zh-CN" altLang="en-US"/>
        </a:p>
      </dgm:t>
    </dgm:pt>
    <dgm:pt modelId="{8DD3E7B2-1DE3-425D-87C4-486E27C6157A}" type="pres">
      <dgm:prSet presAssocID="{768D4622-9C55-4886-840D-BD192C3F38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A69E932-03DD-4596-8098-D58AADB13943}" type="pres">
      <dgm:prSet presAssocID="{768D4622-9C55-4886-840D-BD192C3F38D8}" presName="hierFlow" presStyleCnt="0"/>
      <dgm:spPr/>
    </dgm:pt>
    <dgm:pt modelId="{BAC6CA43-2187-497A-AB52-1E0A85DCDBF6}" type="pres">
      <dgm:prSet presAssocID="{768D4622-9C55-4886-840D-BD192C3F38D8}" presName="firstBuf" presStyleCnt="0"/>
      <dgm:spPr/>
    </dgm:pt>
    <dgm:pt modelId="{627E45D6-1E0D-4F31-A825-5DF6F3A351FD}" type="pres">
      <dgm:prSet presAssocID="{768D4622-9C55-4886-840D-BD192C3F38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0D322B4-C013-4087-9A2D-C1AAB268A639}" type="pres">
      <dgm:prSet presAssocID="{C31230F5-3D40-4A9C-8789-CD4FC1F81C21}" presName="Name14" presStyleCnt="0"/>
      <dgm:spPr/>
    </dgm:pt>
    <dgm:pt modelId="{2DDA72C5-D99E-4143-8F62-7B939E607256}" type="pres">
      <dgm:prSet presAssocID="{C31230F5-3D40-4A9C-8789-CD4FC1F81C21}" presName="level1Shape" presStyleLbl="node0" presStyleIdx="0" presStyleCnt="1">
        <dgm:presLayoutVars>
          <dgm:chPref val="3"/>
        </dgm:presLayoutVars>
      </dgm:prSet>
      <dgm:spPr/>
    </dgm:pt>
    <dgm:pt modelId="{ECB5E857-6238-48EA-856D-6FFEBFBDE472}" type="pres">
      <dgm:prSet presAssocID="{C31230F5-3D40-4A9C-8789-CD4FC1F81C21}" presName="hierChild2" presStyleCnt="0"/>
      <dgm:spPr/>
    </dgm:pt>
    <dgm:pt modelId="{46F0B7C5-E9AF-4EA3-9932-04563EAA3E43}" type="pres">
      <dgm:prSet presAssocID="{6DF9B2CB-14E5-451B-84F3-466A8A9954B1}" presName="Name19" presStyleLbl="parChTrans1D2" presStyleIdx="0" presStyleCnt="2"/>
      <dgm:spPr/>
    </dgm:pt>
    <dgm:pt modelId="{86F162FA-65EC-4BE0-B6F0-913C0E252BF1}" type="pres">
      <dgm:prSet presAssocID="{17B75760-ACDB-4537-92D4-6686BD4DE24E}" presName="Name21" presStyleCnt="0"/>
      <dgm:spPr/>
    </dgm:pt>
    <dgm:pt modelId="{BE3823F8-CAED-4D4E-AB9F-5F08F3AABF0C}" type="pres">
      <dgm:prSet presAssocID="{17B75760-ACDB-4537-92D4-6686BD4DE24E}" presName="level2Shape" presStyleLbl="node2" presStyleIdx="0" presStyleCnt="2"/>
      <dgm:spPr/>
    </dgm:pt>
    <dgm:pt modelId="{975E0A6F-FC84-4AF8-AC3A-218624861580}" type="pres">
      <dgm:prSet presAssocID="{17B75760-ACDB-4537-92D4-6686BD4DE24E}" presName="hierChild3" presStyleCnt="0"/>
      <dgm:spPr/>
    </dgm:pt>
    <dgm:pt modelId="{060D2060-E0CB-4280-B434-7A7350E438E0}" type="pres">
      <dgm:prSet presAssocID="{DFC44C6B-F6FA-4AFE-BC90-B8A569BBAD52}" presName="Name19" presStyleLbl="parChTrans1D2" presStyleIdx="1" presStyleCnt="2"/>
      <dgm:spPr/>
    </dgm:pt>
    <dgm:pt modelId="{FE64239E-D08A-4AFC-BAF8-BA95F7C146D9}" type="pres">
      <dgm:prSet presAssocID="{4A4E6B1B-D131-4915-8FD6-651E3414D905}" presName="Name21" presStyleCnt="0"/>
      <dgm:spPr/>
    </dgm:pt>
    <dgm:pt modelId="{9568D43C-349A-4194-A620-5050D6E309AA}" type="pres">
      <dgm:prSet presAssocID="{4A4E6B1B-D131-4915-8FD6-651E3414D905}" presName="level2Shape" presStyleLbl="node2" presStyleIdx="1" presStyleCnt="2"/>
      <dgm:spPr/>
    </dgm:pt>
    <dgm:pt modelId="{1A7F8A93-1669-47AB-8541-959F73E59918}" type="pres">
      <dgm:prSet presAssocID="{4A4E6B1B-D131-4915-8FD6-651E3414D905}" presName="hierChild3" presStyleCnt="0"/>
      <dgm:spPr/>
    </dgm:pt>
    <dgm:pt modelId="{B327A6B0-030E-4C87-A149-A54EF7E20D09}" type="pres">
      <dgm:prSet presAssocID="{768D4622-9C55-4886-840D-BD192C3F38D8}" presName="bgShapesFlow" presStyleCnt="0"/>
      <dgm:spPr/>
    </dgm:pt>
    <dgm:pt modelId="{CEA4E415-4E7B-42B7-AF86-76BE4F1E6FF6}" type="pres">
      <dgm:prSet presAssocID="{422E68AF-FF44-4C37-909F-737E45E6BCC7}" presName="rectComp" presStyleCnt="0"/>
      <dgm:spPr/>
    </dgm:pt>
    <dgm:pt modelId="{CEFC10CC-F4F9-4FDC-89DA-6B068ADA4655}" type="pres">
      <dgm:prSet presAssocID="{422E68AF-FF44-4C37-909F-737E45E6BCC7}" presName="bgRect" presStyleLbl="bgShp" presStyleIdx="0" presStyleCnt="2"/>
      <dgm:spPr/>
    </dgm:pt>
    <dgm:pt modelId="{A406FC9A-3C5E-448D-BF3C-0A30522C2719}" type="pres">
      <dgm:prSet presAssocID="{422E68AF-FF44-4C37-909F-737E45E6BCC7}" presName="bgRectTx" presStyleLbl="bgShp" presStyleIdx="0" presStyleCnt="2">
        <dgm:presLayoutVars>
          <dgm:bulletEnabled val="1"/>
        </dgm:presLayoutVars>
      </dgm:prSet>
      <dgm:spPr/>
    </dgm:pt>
    <dgm:pt modelId="{4133FC6B-C037-4EB7-A063-5BC04715A774}" type="pres">
      <dgm:prSet presAssocID="{422E68AF-FF44-4C37-909F-737E45E6BCC7}" presName="spComp" presStyleCnt="0"/>
      <dgm:spPr/>
    </dgm:pt>
    <dgm:pt modelId="{576D0F6B-C4F8-4AA0-A29C-4A81181D3156}" type="pres">
      <dgm:prSet presAssocID="{422E68AF-FF44-4C37-909F-737E45E6BCC7}" presName="vSp" presStyleCnt="0"/>
      <dgm:spPr/>
    </dgm:pt>
    <dgm:pt modelId="{EEB0B32A-1D8C-45FC-90CD-A5FD93DBE880}" type="pres">
      <dgm:prSet presAssocID="{C8C78BC8-8D01-41A0-90E5-14E2AD710484}" presName="rectComp" presStyleCnt="0"/>
      <dgm:spPr/>
    </dgm:pt>
    <dgm:pt modelId="{FD9AB08B-D18B-4DB8-B9E2-C4FFD0BD860A}" type="pres">
      <dgm:prSet presAssocID="{C8C78BC8-8D01-41A0-90E5-14E2AD710484}" presName="bgRect" presStyleLbl="bgShp" presStyleIdx="1" presStyleCnt="2"/>
      <dgm:spPr/>
    </dgm:pt>
    <dgm:pt modelId="{0C329234-E4EC-4927-A1B7-21A51C35B07F}" type="pres">
      <dgm:prSet presAssocID="{C8C78BC8-8D01-41A0-90E5-14E2AD710484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6F5AC301-5E65-4EE4-A922-774E3B1E3C22}" type="presOf" srcId="{422E68AF-FF44-4C37-909F-737E45E6BCC7}" destId="{CEFC10CC-F4F9-4FDC-89DA-6B068ADA4655}" srcOrd="0" destOrd="0" presId="urn:microsoft.com/office/officeart/2005/8/layout/hierarchy6"/>
    <dgm:cxn modelId="{A2E2F70E-5D6C-4845-94E4-FFCA272EE5E8}" srcId="{768D4622-9C55-4886-840D-BD192C3F38D8}" destId="{C31230F5-3D40-4A9C-8789-CD4FC1F81C21}" srcOrd="0" destOrd="0" parTransId="{B6DEE242-3979-440E-A63B-A0471C3B464E}" sibTransId="{080B6D8B-2DE3-47DE-A4B1-DADA3D34F7A3}"/>
    <dgm:cxn modelId="{6F9C5D14-5D39-476D-8127-81DDD859F9CE}" type="presOf" srcId="{C31230F5-3D40-4A9C-8789-CD4FC1F81C21}" destId="{2DDA72C5-D99E-4143-8F62-7B939E607256}" srcOrd="0" destOrd="0" presId="urn:microsoft.com/office/officeart/2005/8/layout/hierarchy6"/>
    <dgm:cxn modelId="{A73F7D23-7F53-4233-917F-A5A8B3EA9CC6}" srcId="{768D4622-9C55-4886-840D-BD192C3F38D8}" destId="{C8C78BC8-8D01-41A0-90E5-14E2AD710484}" srcOrd="2" destOrd="0" parTransId="{8156FD21-43FC-403C-A7BE-C4BC11C7EF06}" sibTransId="{BDE7E00E-91FC-4F50-8991-B3EA52BA16AB}"/>
    <dgm:cxn modelId="{E97B4630-74D0-411B-9734-5B656029426A}" type="presOf" srcId="{6DF9B2CB-14E5-451B-84F3-466A8A9954B1}" destId="{46F0B7C5-E9AF-4EA3-9932-04563EAA3E43}" srcOrd="0" destOrd="0" presId="urn:microsoft.com/office/officeart/2005/8/layout/hierarchy6"/>
    <dgm:cxn modelId="{FD01D05C-0AFD-4517-8A47-81B765E6C59C}" type="presOf" srcId="{422E68AF-FF44-4C37-909F-737E45E6BCC7}" destId="{A406FC9A-3C5E-448D-BF3C-0A30522C2719}" srcOrd="1" destOrd="0" presId="urn:microsoft.com/office/officeart/2005/8/layout/hierarchy6"/>
    <dgm:cxn modelId="{C714A148-E22A-437F-8F8C-A75B4C9D36C4}" type="presOf" srcId="{768D4622-9C55-4886-840D-BD192C3F38D8}" destId="{8DD3E7B2-1DE3-425D-87C4-486E27C6157A}" srcOrd="0" destOrd="0" presId="urn:microsoft.com/office/officeart/2005/8/layout/hierarchy6"/>
    <dgm:cxn modelId="{CA725E6D-A0F5-4AA7-B69E-83E0EA494951}" srcId="{768D4622-9C55-4886-840D-BD192C3F38D8}" destId="{422E68AF-FF44-4C37-909F-737E45E6BCC7}" srcOrd="1" destOrd="0" parTransId="{47E8F78A-FDE9-4D4E-A124-75C8E352B744}" sibTransId="{4CC47D0C-ADD1-47AF-A425-3AE83D2C89C9}"/>
    <dgm:cxn modelId="{249F4751-0546-46D8-B7F6-5FC18867542B}" type="presOf" srcId="{DFC44C6B-F6FA-4AFE-BC90-B8A569BBAD52}" destId="{060D2060-E0CB-4280-B434-7A7350E438E0}" srcOrd="0" destOrd="0" presId="urn:microsoft.com/office/officeart/2005/8/layout/hierarchy6"/>
    <dgm:cxn modelId="{83856D58-3EB0-4298-B594-AF65C63DAEDD}" srcId="{C31230F5-3D40-4A9C-8789-CD4FC1F81C21}" destId="{17B75760-ACDB-4537-92D4-6686BD4DE24E}" srcOrd="0" destOrd="0" parTransId="{6DF9B2CB-14E5-451B-84F3-466A8A9954B1}" sibTransId="{4F234B4E-7636-4261-BAF4-DCF70FD0D594}"/>
    <dgm:cxn modelId="{BB167C7D-8FE7-4BAA-B0EE-EFD1E4CAF95C}" type="presOf" srcId="{4A4E6B1B-D131-4915-8FD6-651E3414D905}" destId="{9568D43C-349A-4194-A620-5050D6E309AA}" srcOrd="0" destOrd="0" presId="urn:microsoft.com/office/officeart/2005/8/layout/hierarchy6"/>
    <dgm:cxn modelId="{B389397F-4A36-4375-8427-AECC7A14EB8F}" type="presOf" srcId="{17B75760-ACDB-4537-92D4-6686BD4DE24E}" destId="{BE3823F8-CAED-4D4E-AB9F-5F08F3AABF0C}" srcOrd="0" destOrd="0" presId="urn:microsoft.com/office/officeart/2005/8/layout/hierarchy6"/>
    <dgm:cxn modelId="{00F41ABA-A26C-462E-98D2-7A63B8490B73}" srcId="{C31230F5-3D40-4A9C-8789-CD4FC1F81C21}" destId="{4A4E6B1B-D131-4915-8FD6-651E3414D905}" srcOrd="1" destOrd="0" parTransId="{DFC44C6B-F6FA-4AFE-BC90-B8A569BBAD52}" sibTransId="{37D5AF0D-386A-417D-9C04-0A7208E67579}"/>
    <dgm:cxn modelId="{4F6AEBE7-6A8B-45D7-8B4D-DE93891816F3}" type="presOf" srcId="{C8C78BC8-8D01-41A0-90E5-14E2AD710484}" destId="{FD9AB08B-D18B-4DB8-B9E2-C4FFD0BD860A}" srcOrd="0" destOrd="0" presId="urn:microsoft.com/office/officeart/2005/8/layout/hierarchy6"/>
    <dgm:cxn modelId="{07E3D0FE-39DD-4D71-9766-2A0B6F022153}" type="presOf" srcId="{C8C78BC8-8D01-41A0-90E5-14E2AD710484}" destId="{0C329234-E4EC-4927-A1B7-21A51C35B07F}" srcOrd="1" destOrd="0" presId="urn:microsoft.com/office/officeart/2005/8/layout/hierarchy6"/>
    <dgm:cxn modelId="{F3C82FAA-AEA6-49C3-A94D-61D407F9ED13}" type="presParOf" srcId="{8DD3E7B2-1DE3-425D-87C4-486E27C6157A}" destId="{5A69E932-03DD-4596-8098-D58AADB13943}" srcOrd="0" destOrd="0" presId="urn:microsoft.com/office/officeart/2005/8/layout/hierarchy6"/>
    <dgm:cxn modelId="{CABFF827-FBA9-456F-8AE9-A643E55A8680}" type="presParOf" srcId="{5A69E932-03DD-4596-8098-D58AADB13943}" destId="{BAC6CA43-2187-497A-AB52-1E0A85DCDBF6}" srcOrd="0" destOrd="0" presId="urn:microsoft.com/office/officeart/2005/8/layout/hierarchy6"/>
    <dgm:cxn modelId="{9D80F1D8-3866-4D9A-B589-91233541B07D}" type="presParOf" srcId="{5A69E932-03DD-4596-8098-D58AADB13943}" destId="{627E45D6-1E0D-4F31-A825-5DF6F3A351FD}" srcOrd="1" destOrd="0" presId="urn:microsoft.com/office/officeart/2005/8/layout/hierarchy6"/>
    <dgm:cxn modelId="{E71ED2DB-6EF9-4499-97B1-3DD4DE83A2D7}" type="presParOf" srcId="{627E45D6-1E0D-4F31-A825-5DF6F3A351FD}" destId="{40D322B4-C013-4087-9A2D-C1AAB268A639}" srcOrd="0" destOrd="0" presId="urn:microsoft.com/office/officeart/2005/8/layout/hierarchy6"/>
    <dgm:cxn modelId="{2BB4CF6C-60E7-4E73-AD09-6AC40453BB36}" type="presParOf" srcId="{40D322B4-C013-4087-9A2D-C1AAB268A639}" destId="{2DDA72C5-D99E-4143-8F62-7B939E607256}" srcOrd="0" destOrd="0" presId="urn:microsoft.com/office/officeart/2005/8/layout/hierarchy6"/>
    <dgm:cxn modelId="{742BA092-BE30-46E7-987B-70A8D08CC3D7}" type="presParOf" srcId="{40D322B4-C013-4087-9A2D-C1AAB268A639}" destId="{ECB5E857-6238-48EA-856D-6FFEBFBDE472}" srcOrd="1" destOrd="0" presId="urn:microsoft.com/office/officeart/2005/8/layout/hierarchy6"/>
    <dgm:cxn modelId="{BFDD5E1D-5B34-4AB8-8BB8-C2DCA533AE33}" type="presParOf" srcId="{ECB5E857-6238-48EA-856D-6FFEBFBDE472}" destId="{46F0B7C5-E9AF-4EA3-9932-04563EAA3E43}" srcOrd="0" destOrd="0" presId="urn:microsoft.com/office/officeart/2005/8/layout/hierarchy6"/>
    <dgm:cxn modelId="{5759D6C9-0B73-46EA-8396-9A60128B958A}" type="presParOf" srcId="{ECB5E857-6238-48EA-856D-6FFEBFBDE472}" destId="{86F162FA-65EC-4BE0-B6F0-913C0E252BF1}" srcOrd="1" destOrd="0" presId="urn:microsoft.com/office/officeart/2005/8/layout/hierarchy6"/>
    <dgm:cxn modelId="{0C879F91-D25B-4467-9B2B-F1D798A43C2D}" type="presParOf" srcId="{86F162FA-65EC-4BE0-B6F0-913C0E252BF1}" destId="{BE3823F8-CAED-4D4E-AB9F-5F08F3AABF0C}" srcOrd="0" destOrd="0" presId="urn:microsoft.com/office/officeart/2005/8/layout/hierarchy6"/>
    <dgm:cxn modelId="{74826170-4BED-47C3-B76E-29F1BB1A62C6}" type="presParOf" srcId="{86F162FA-65EC-4BE0-B6F0-913C0E252BF1}" destId="{975E0A6F-FC84-4AF8-AC3A-218624861580}" srcOrd="1" destOrd="0" presId="urn:microsoft.com/office/officeart/2005/8/layout/hierarchy6"/>
    <dgm:cxn modelId="{752FE8D7-7ED0-46E7-90BF-D6D7E107EA13}" type="presParOf" srcId="{ECB5E857-6238-48EA-856D-6FFEBFBDE472}" destId="{060D2060-E0CB-4280-B434-7A7350E438E0}" srcOrd="2" destOrd="0" presId="urn:microsoft.com/office/officeart/2005/8/layout/hierarchy6"/>
    <dgm:cxn modelId="{CF07E0ED-B098-445A-92B4-5AB45377E8A4}" type="presParOf" srcId="{ECB5E857-6238-48EA-856D-6FFEBFBDE472}" destId="{FE64239E-D08A-4AFC-BAF8-BA95F7C146D9}" srcOrd="3" destOrd="0" presId="urn:microsoft.com/office/officeart/2005/8/layout/hierarchy6"/>
    <dgm:cxn modelId="{BFBC6904-2F9E-47C6-9C2D-0872DAC625C7}" type="presParOf" srcId="{FE64239E-D08A-4AFC-BAF8-BA95F7C146D9}" destId="{9568D43C-349A-4194-A620-5050D6E309AA}" srcOrd="0" destOrd="0" presId="urn:microsoft.com/office/officeart/2005/8/layout/hierarchy6"/>
    <dgm:cxn modelId="{347E7F4A-F3EB-4BB8-9D74-C41813601A7B}" type="presParOf" srcId="{FE64239E-D08A-4AFC-BAF8-BA95F7C146D9}" destId="{1A7F8A93-1669-47AB-8541-959F73E59918}" srcOrd="1" destOrd="0" presId="urn:microsoft.com/office/officeart/2005/8/layout/hierarchy6"/>
    <dgm:cxn modelId="{E1CD7068-FE91-4FCF-94CA-F06F516CC9B0}" type="presParOf" srcId="{8DD3E7B2-1DE3-425D-87C4-486E27C6157A}" destId="{B327A6B0-030E-4C87-A149-A54EF7E20D09}" srcOrd="1" destOrd="0" presId="urn:microsoft.com/office/officeart/2005/8/layout/hierarchy6"/>
    <dgm:cxn modelId="{8F35B08A-7ED1-4ED7-B968-1043AA330283}" type="presParOf" srcId="{B327A6B0-030E-4C87-A149-A54EF7E20D09}" destId="{CEA4E415-4E7B-42B7-AF86-76BE4F1E6FF6}" srcOrd="0" destOrd="0" presId="urn:microsoft.com/office/officeart/2005/8/layout/hierarchy6"/>
    <dgm:cxn modelId="{4F5E0F65-0767-4522-B0A3-1EAD3C5099AB}" type="presParOf" srcId="{CEA4E415-4E7B-42B7-AF86-76BE4F1E6FF6}" destId="{CEFC10CC-F4F9-4FDC-89DA-6B068ADA4655}" srcOrd="0" destOrd="0" presId="urn:microsoft.com/office/officeart/2005/8/layout/hierarchy6"/>
    <dgm:cxn modelId="{FB397726-DADC-47E9-8EDB-FB875B65B1B2}" type="presParOf" srcId="{CEA4E415-4E7B-42B7-AF86-76BE4F1E6FF6}" destId="{A406FC9A-3C5E-448D-BF3C-0A30522C2719}" srcOrd="1" destOrd="0" presId="urn:microsoft.com/office/officeart/2005/8/layout/hierarchy6"/>
    <dgm:cxn modelId="{5E0F13A7-926A-4FAC-8C44-EC3B1575044B}" type="presParOf" srcId="{B327A6B0-030E-4C87-A149-A54EF7E20D09}" destId="{4133FC6B-C037-4EB7-A063-5BC04715A774}" srcOrd="1" destOrd="0" presId="urn:microsoft.com/office/officeart/2005/8/layout/hierarchy6"/>
    <dgm:cxn modelId="{F253C847-06CB-4CE7-B0AD-89317CD9E418}" type="presParOf" srcId="{4133FC6B-C037-4EB7-A063-5BC04715A774}" destId="{576D0F6B-C4F8-4AA0-A29C-4A81181D3156}" srcOrd="0" destOrd="0" presId="urn:microsoft.com/office/officeart/2005/8/layout/hierarchy6"/>
    <dgm:cxn modelId="{A60C7092-D8A9-465A-B913-D7CBB494FB01}" type="presParOf" srcId="{B327A6B0-030E-4C87-A149-A54EF7E20D09}" destId="{EEB0B32A-1D8C-45FC-90CD-A5FD93DBE880}" srcOrd="2" destOrd="0" presId="urn:microsoft.com/office/officeart/2005/8/layout/hierarchy6"/>
    <dgm:cxn modelId="{974E099D-0E2F-4393-9BA9-620CF5D6DE04}" type="presParOf" srcId="{EEB0B32A-1D8C-45FC-90CD-A5FD93DBE880}" destId="{FD9AB08B-D18B-4DB8-B9E2-C4FFD0BD860A}" srcOrd="0" destOrd="0" presId="urn:microsoft.com/office/officeart/2005/8/layout/hierarchy6"/>
    <dgm:cxn modelId="{C9994830-8E75-4B5E-A279-1B06B519AB3E}" type="presParOf" srcId="{EEB0B32A-1D8C-45FC-90CD-A5FD93DBE880}" destId="{0C329234-E4EC-4927-A1B7-21A51C35B07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8D4622-9C55-4886-840D-BD192C3F38D8}" type="doc">
      <dgm:prSet loTypeId="urn:microsoft.com/office/officeart/2005/8/layout/hierarchy6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C31230F5-3D40-4A9C-8789-CD4FC1F81C2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反</a:t>
          </a:r>
        </a:p>
      </dgm:t>
    </dgm:pt>
    <dgm:pt modelId="{B6DEE242-3979-440E-A63B-A0471C3B464E}" type="parTrans" cxnId="{A2E2F70E-5D6C-4845-94E4-FFCA272EE5E8}">
      <dgm:prSet/>
      <dgm:spPr/>
      <dgm:t>
        <a:bodyPr/>
        <a:lstStyle/>
        <a:p>
          <a:endParaRPr lang="zh-CN" altLang="en-US"/>
        </a:p>
      </dgm:t>
    </dgm:pt>
    <dgm:pt modelId="{080B6D8B-2DE3-47DE-A4B1-DADA3D34F7A3}" type="sibTrans" cxnId="{A2E2F70E-5D6C-4845-94E4-FFCA272EE5E8}">
      <dgm:prSet/>
      <dgm:spPr/>
      <dgm:t>
        <a:bodyPr/>
        <a:lstStyle/>
        <a:p>
          <a:endParaRPr lang="zh-CN" altLang="en-US"/>
        </a:p>
      </dgm:t>
    </dgm:pt>
    <dgm:pt modelId="{17B75760-ACDB-4537-92D4-6686BD4DE24E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正</a:t>
          </a:r>
        </a:p>
      </dgm:t>
    </dgm:pt>
    <dgm:pt modelId="{6DF9B2CB-14E5-451B-84F3-466A8A9954B1}" type="parTrans" cxnId="{83856D58-3EB0-4298-B594-AF65C63DAEDD}">
      <dgm:prSet/>
      <dgm:spPr/>
      <dgm:t>
        <a:bodyPr/>
        <a:lstStyle/>
        <a:p>
          <a:endParaRPr lang="zh-CN" altLang="en-US"/>
        </a:p>
      </dgm:t>
    </dgm:pt>
    <dgm:pt modelId="{4F234B4E-7636-4261-BAF4-DCF70FD0D594}" type="sibTrans" cxnId="{83856D58-3EB0-4298-B594-AF65C63DAEDD}">
      <dgm:prSet/>
      <dgm:spPr/>
      <dgm:t>
        <a:bodyPr/>
        <a:lstStyle/>
        <a:p>
          <a:endParaRPr lang="zh-CN" altLang="en-US"/>
        </a:p>
      </dgm:t>
    </dgm:pt>
    <dgm:pt modelId="{4A4E6B1B-D131-4915-8FD6-651E3414D905}">
      <dgm:prSet phldrT="[文本]"/>
      <dgm:spPr/>
      <dgm:t>
        <a:bodyPr/>
        <a:lstStyle/>
        <a:p>
          <a:r>
            <a:rPr lang="zh-CN" altLang="en-US">
              <a:latin typeface="+mn-lt"/>
              <a:ea typeface="+mn-ea"/>
              <a:cs typeface="+mn-ea"/>
              <a:sym typeface="+mn-lt"/>
            </a:rPr>
            <a:t>反</a:t>
          </a:r>
        </a:p>
      </dgm:t>
    </dgm:pt>
    <dgm:pt modelId="{DFC44C6B-F6FA-4AFE-BC90-B8A569BBAD52}" type="parTrans" cxnId="{00F41ABA-A26C-462E-98D2-7A63B8490B73}">
      <dgm:prSet/>
      <dgm:spPr/>
      <dgm:t>
        <a:bodyPr/>
        <a:lstStyle/>
        <a:p>
          <a:endParaRPr lang="zh-CN" altLang="en-US"/>
        </a:p>
      </dgm:t>
    </dgm:pt>
    <dgm:pt modelId="{37D5AF0D-386A-417D-9C04-0A7208E67579}" type="sibTrans" cxnId="{00F41ABA-A26C-462E-98D2-7A63B8490B73}">
      <dgm:prSet/>
      <dgm:spPr/>
      <dgm:t>
        <a:bodyPr/>
        <a:lstStyle/>
        <a:p>
          <a:endParaRPr lang="zh-CN" altLang="en-US"/>
        </a:p>
      </dgm:t>
    </dgm:pt>
    <dgm:pt modelId="{422E68AF-FF44-4C37-909F-737E45E6BCC7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第一次</a:t>
          </a:r>
        </a:p>
      </dgm:t>
    </dgm:pt>
    <dgm:pt modelId="{47E8F78A-FDE9-4D4E-A124-75C8E352B744}" type="parTrans" cxnId="{CA725E6D-A0F5-4AA7-B69E-83E0EA494951}">
      <dgm:prSet/>
      <dgm:spPr/>
      <dgm:t>
        <a:bodyPr/>
        <a:lstStyle/>
        <a:p>
          <a:endParaRPr lang="zh-CN" altLang="en-US"/>
        </a:p>
      </dgm:t>
    </dgm:pt>
    <dgm:pt modelId="{4CC47D0C-ADD1-47AF-A425-3AE83D2C89C9}" type="sibTrans" cxnId="{CA725E6D-A0F5-4AA7-B69E-83E0EA494951}">
      <dgm:prSet/>
      <dgm:spPr/>
      <dgm:t>
        <a:bodyPr/>
        <a:lstStyle/>
        <a:p>
          <a:endParaRPr lang="zh-CN" altLang="en-US"/>
        </a:p>
      </dgm:t>
    </dgm:pt>
    <dgm:pt modelId="{C8C78BC8-8D01-41A0-90E5-14E2AD710484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第二次</a:t>
          </a:r>
        </a:p>
      </dgm:t>
    </dgm:pt>
    <dgm:pt modelId="{8156FD21-43FC-403C-A7BE-C4BC11C7EF06}" type="parTrans" cxnId="{A73F7D23-7F53-4233-917F-A5A8B3EA9CC6}">
      <dgm:prSet/>
      <dgm:spPr/>
      <dgm:t>
        <a:bodyPr/>
        <a:lstStyle/>
        <a:p>
          <a:endParaRPr lang="zh-CN" altLang="en-US"/>
        </a:p>
      </dgm:t>
    </dgm:pt>
    <dgm:pt modelId="{BDE7E00E-91FC-4F50-8991-B3EA52BA16AB}" type="sibTrans" cxnId="{A73F7D23-7F53-4233-917F-A5A8B3EA9CC6}">
      <dgm:prSet/>
      <dgm:spPr/>
      <dgm:t>
        <a:bodyPr/>
        <a:lstStyle/>
        <a:p>
          <a:endParaRPr lang="zh-CN" altLang="en-US"/>
        </a:p>
      </dgm:t>
    </dgm:pt>
    <dgm:pt modelId="{8DD3E7B2-1DE3-425D-87C4-486E27C6157A}" type="pres">
      <dgm:prSet presAssocID="{768D4622-9C55-4886-840D-BD192C3F38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A69E932-03DD-4596-8098-D58AADB13943}" type="pres">
      <dgm:prSet presAssocID="{768D4622-9C55-4886-840D-BD192C3F38D8}" presName="hierFlow" presStyleCnt="0"/>
      <dgm:spPr/>
    </dgm:pt>
    <dgm:pt modelId="{BAC6CA43-2187-497A-AB52-1E0A85DCDBF6}" type="pres">
      <dgm:prSet presAssocID="{768D4622-9C55-4886-840D-BD192C3F38D8}" presName="firstBuf" presStyleCnt="0"/>
      <dgm:spPr/>
    </dgm:pt>
    <dgm:pt modelId="{627E45D6-1E0D-4F31-A825-5DF6F3A351FD}" type="pres">
      <dgm:prSet presAssocID="{768D4622-9C55-4886-840D-BD192C3F38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0D322B4-C013-4087-9A2D-C1AAB268A639}" type="pres">
      <dgm:prSet presAssocID="{C31230F5-3D40-4A9C-8789-CD4FC1F81C21}" presName="Name14" presStyleCnt="0"/>
      <dgm:spPr/>
    </dgm:pt>
    <dgm:pt modelId="{2DDA72C5-D99E-4143-8F62-7B939E607256}" type="pres">
      <dgm:prSet presAssocID="{C31230F5-3D40-4A9C-8789-CD4FC1F81C21}" presName="level1Shape" presStyleLbl="node0" presStyleIdx="0" presStyleCnt="1">
        <dgm:presLayoutVars>
          <dgm:chPref val="3"/>
        </dgm:presLayoutVars>
      </dgm:prSet>
      <dgm:spPr/>
    </dgm:pt>
    <dgm:pt modelId="{ECB5E857-6238-48EA-856D-6FFEBFBDE472}" type="pres">
      <dgm:prSet presAssocID="{C31230F5-3D40-4A9C-8789-CD4FC1F81C21}" presName="hierChild2" presStyleCnt="0"/>
      <dgm:spPr/>
    </dgm:pt>
    <dgm:pt modelId="{46F0B7C5-E9AF-4EA3-9932-04563EAA3E43}" type="pres">
      <dgm:prSet presAssocID="{6DF9B2CB-14E5-451B-84F3-466A8A9954B1}" presName="Name19" presStyleLbl="parChTrans1D2" presStyleIdx="0" presStyleCnt="2"/>
      <dgm:spPr/>
    </dgm:pt>
    <dgm:pt modelId="{86F162FA-65EC-4BE0-B6F0-913C0E252BF1}" type="pres">
      <dgm:prSet presAssocID="{17B75760-ACDB-4537-92D4-6686BD4DE24E}" presName="Name21" presStyleCnt="0"/>
      <dgm:spPr/>
    </dgm:pt>
    <dgm:pt modelId="{BE3823F8-CAED-4D4E-AB9F-5F08F3AABF0C}" type="pres">
      <dgm:prSet presAssocID="{17B75760-ACDB-4537-92D4-6686BD4DE24E}" presName="level2Shape" presStyleLbl="node2" presStyleIdx="0" presStyleCnt="2"/>
      <dgm:spPr/>
    </dgm:pt>
    <dgm:pt modelId="{975E0A6F-FC84-4AF8-AC3A-218624861580}" type="pres">
      <dgm:prSet presAssocID="{17B75760-ACDB-4537-92D4-6686BD4DE24E}" presName="hierChild3" presStyleCnt="0"/>
      <dgm:spPr/>
    </dgm:pt>
    <dgm:pt modelId="{060D2060-E0CB-4280-B434-7A7350E438E0}" type="pres">
      <dgm:prSet presAssocID="{DFC44C6B-F6FA-4AFE-BC90-B8A569BBAD52}" presName="Name19" presStyleLbl="parChTrans1D2" presStyleIdx="1" presStyleCnt="2"/>
      <dgm:spPr/>
    </dgm:pt>
    <dgm:pt modelId="{FE64239E-D08A-4AFC-BAF8-BA95F7C146D9}" type="pres">
      <dgm:prSet presAssocID="{4A4E6B1B-D131-4915-8FD6-651E3414D905}" presName="Name21" presStyleCnt="0"/>
      <dgm:spPr/>
    </dgm:pt>
    <dgm:pt modelId="{9568D43C-349A-4194-A620-5050D6E309AA}" type="pres">
      <dgm:prSet presAssocID="{4A4E6B1B-D131-4915-8FD6-651E3414D905}" presName="level2Shape" presStyleLbl="node2" presStyleIdx="1" presStyleCnt="2"/>
      <dgm:spPr/>
    </dgm:pt>
    <dgm:pt modelId="{1A7F8A93-1669-47AB-8541-959F73E59918}" type="pres">
      <dgm:prSet presAssocID="{4A4E6B1B-D131-4915-8FD6-651E3414D905}" presName="hierChild3" presStyleCnt="0"/>
      <dgm:spPr/>
    </dgm:pt>
    <dgm:pt modelId="{B327A6B0-030E-4C87-A149-A54EF7E20D09}" type="pres">
      <dgm:prSet presAssocID="{768D4622-9C55-4886-840D-BD192C3F38D8}" presName="bgShapesFlow" presStyleCnt="0"/>
      <dgm:spPr/>
    </dgm:pt>
    <dgm:pt modelId="{CEA4E415-4E7B-42B7-AF86-76BE4F1E6FF6}" type="pres">
      <dgm:prSet presAssocID="{422E68AF-FF44-4C37-909F-737E45E6BCC7}" presName="rectComp" presStyleCnt="0"/>
      <dgm:spPr/>
    </dgm:pt>
    <dgm:pt modelId="{CEFC10CC-F4F9-4FDC-89DA-6B068ADA4655}" type="pres">
      <dgm:prSet presAssocID="{422E68AF-FF44-4C37-909F-737E45E6BCC7}" presName="bgRect" presStyleLbl="bgShp" presStyleIdx="0" presStyleCnt="2"/>
      <dgm:spPr/>
    </dgm:pt>
    <dgm:pt modelId="{A406FC9A-3C5E-448D-BF3C-0A30522C2719}" type="pres">
      <dgm:prSet presAssocID="{422E68AF-FF44-4C37-909F-737E45E6BCC7}" presName="bgRectTx" presStyleLbl="bgShp" presStyleIdx="0" presStyleCnt="2">
        <dgm:presLayoutVars>
          <dgm:bulletEnabled val="1"/>
        </dgm:presLayoutVars>
      </dgm:prSet>
      <dgm:spPr/>
    </dgm:pt>
    <dgm:pt modelId="{4133FC6B-C037-4EB7-A063-5BC04715A774}" type="pres">
      <dgm:prSet presAssocID="{422E68AF-FF44-4C37-909F-737E45E6BCC7}" presName="spComp" presStyleCnt="0"/>
      <dgm:spPr/>
    </dgm:pt>
    <dgm:pt modelId="{576D0F6B-C4F8-4AA0-A29C-4A81181D3156}" type="pres">
      <dgm:prSet presAssocID="{422E68AF-FF44-4C37-909F-737E45E6BCC7}" presName="vSp" presStyleCnt="0"/>
      <dgm:spPr/>
    </dgm:pt>
    <dgm:pt modelId="{EEB0B32A-1D8C-45FC-90CD-A5FD93DBE880}" type="pres">
      <dgm:prSet presAssocID="{C8C78BC8-8D01-41A0-90E5-14E2AD710484}" presName="rectComp" presStyleCnt="0"/>
      <dgm:spPr/>
    </dgm:pt>
    <dgm:pt modelId="{FD9AB08B-D18B-4DB8-B9E2-C4FFD0BD860A}" type="pres">
      <dgm:prSet presAssocID="{C8C78BC8-8D01-41A0-90E5-14E2AD710484}" presName="bgRect" presStyleLbl="bgShp" presStyleIdx="1" presStyleCnt="2"/>
      <dgm:spPr/>
    </dgm:pt>
    <dgm:pt modelId="{0C329234-E4EC-4927-A1B7-21A51C35B07F}" type="pres">
      <dgm:prSet presAssocID="{C8C78BC8-8D01-41A0-90E5-14E2AD710484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6F5AC301-5E65-4EE4-A922-774E3B1E3C22}" type="presOf" srcId="{422E68AF-FF44-4C37-909F-737E45E6BCC7}" destId="{CEFC10CC-F4F9-4FDC-89DA-6B068ADA4655}" srcOrd="0" destOrd="0" presId="urn:microsoft.com/office/officeart/2005/8/layout/hierarchy6"/>
    <dgm:cxn modelId="{A2E2F70E-5D6C-4845-94E4-FFCA272EE5E8}" srcId="{768D4622-9C55-4886-840D-BD192C3F38D8}" destId="{C31230F5-3D40-4A9C-8789-CD4FC1F81C21}" srcOrd="0" destOrd="0" parTransId="{B6DEE242-3979-440E-A63B-A0471C3B464E}" sibTransId="{080B6D8B-2DE3-47DE-A4B1-DADA3D34F7A3}"/>
    <dgm:cxn modelId="{6F9C5D14-5D39-476D-8127-81DDD859F9CE}" type="presOf" srcId="{C31230F5-3D40-4A9C-8789-CD4FC1F81C21}" destId="{2DDA72C5-D99E-4143-8F62-7B939E607256}" srcOrd="0" destOrd="0" presId="urn:microsoft.com/office/officeart/2005/8/layout/hierarchy6"/>
    <dgm:cxn modelId="{A73F7D23-7F53-4233-917F-A5A8B3EA9CC6}" srcId="{768D4622-9C55-4886-840D-BD192C3F38D8}" destId="{C8C78BC8-8D01-41A0-90E5-14E2AD710484}" srcOrd="2" destOrd="0" parTransId="{8156FD21-43FC-403C-A7BE-C4BC11C7EF06}" sibTransId="{BDE7E00E-91FC-4F50-8991-B3EA52BA16AB}"/>
    <dgm:cxn modelId="{E97B4630-74D0-411B-9734-5B656029426A}" type="presOf" srcId="{6DF9B2CB-14E5-451B-84F3-466A8A9954B1}" destId="{46F0B7C5-E9AF-4EA3-9932-04563EAA3E43}" srcOrd="0" destOrd="0" presId="urn:microsoft.com/office/officeart/2005/8/layout/hierarchy6"/>
    <dgm:cxn modelId="{FD01D05C-0AFD-4517-8A47-81B765E6C59C}" type="presOf" srcId="{422E68AF-FF44-4C37-909F-737E45E6BCC7}" destId="{A406FC9A-3C5E-448D-BF3C-0A30522C2719}" srcOrd="1" destOrd="0" presId="urn:microsoft.com/office/officeart/2005/8/layout/hierarchy6"/>
    <dgm:cxn modelId="{C714A148-E22A-437F-8F8C-A75B4C9D36C4}" type="presOf" srcId="{768D4622-9C55-4886-840D-BD192C3F38D8}" destId="{8DD3E7B2-1DE3-425D-87C4-486E27C6157A}" srcOrd="0" destOrd="0" presId="urn:microsoft.com/office/officeart/2005/8/layout/hierarchy6"/>
    <dgm:cxn modelId="{CA725E6D-A0F5-4AA7-B69E-83E0EA494951}" srcId="{768D4622-9C55-4886-840D-BD192C3F38D8}" destId="{422E68AF-FF44-4C37-909F-737E45E6BCC7}" srcOrd="1" destOrd="0" parTransId="{47E8F78A-FDE9-4D4E-A124-75C8E352B744}" sibTransId="{4CC47D0C-ADD1-47AF-A425-3AE83D2C89C9}"/>
    <dgm:cxn modelId="{249F4751-0546-46D8-B7F6-5FC18867542B}" type="presOf" srcId="{DFC44C6B-F6FA-4AFE-BC90-B8A569BBAD52}" destId="{060D2060-E0CB-4280-B434-7A7350E438E0}" srcOrd="0" destOrd="0" presId="urn:microsoft.com/office/officeart/2005/8/layout/hierarchy6"/>
    <dgm:cxn modelId="{83856D58-3EB0-4298-B594-AF65C63DAEDD}" srcId="{C31230F5-3D40-4A9C-8789-CD4FC1F81C21}" destId="{17B75760-ACDB-4537-92D4-6686BD4DE24E}" srcOrd="0" destOrd="0" parTransId="{6DF9B2CB-14E5-451B-84F3-466A8A9954B1}" sibTransId="{4F234B4E-7636-4261-BAF4-DCF70FD0D594}"/>
    <dgm:cxn modelId="{BB167C7D-8FE7-4BAA-B0EE-EFD1E4CAF95C}" type="presOf" srcId="{4A4E6B1B-D131-4915-8FD6-651E3414D905}" destId="{9568D43C-349A-4194-A620-5050D6E309AA}" srcOrd="0" destOrd="0" presId="urn:microsoft.com/office/officeart/2005/8/layout/hierarchy6"/>
    <dgm:cxn modelId="{B389397F-4A36-4375-8427-AECC7A14EB8F}" type="presOf" srcId="{17B75760-ACDB-4537-92D4-6686BD4DE24E}" destId="{BE3823F8-CAED-4D4E-AB9F-5F08F3AABF0C}" srcOrd="0" destOrd="0" presId="urn:microsoft.com/office/officeart/2005/8/layout/hierarchy6"/>
    <dgm:cxn modelId="{00F41ABA-A26C-462E-98D2-7A63B8490B73}" srcId="{C31230F5-3D40-4A9C-8789-CD4FC1F81C21}" destId="{4A4E6B1B-D131-4915-8FD6-651E3414D905}" srcOrd="1" destOrd="0" parTransId="{DFC44C6B-F6FA-4AFE-BC90-B8A569BBAD52}" sibTransId="{37D5AF0D-386A-417D-9C04-0A7208E67579}"/>
    <dgm:cxn modelId="{4F6AEBE7-6A8B-45D7-8B4D-DE93891816F3}" type="presOf" srcId="{C8C78BC8-8D01-41A0-90E5-14E2AD710484}" destId="{FD9AB08B-D18B-4DB8-B9E2-C4FFD0BD860A}" srcOrd="0" destOrd="0" presId="urn:microsoft.com/office/officeart/2005/8/layout/hierarchy6"/>
    <dgm:cxn modelId="{07E3D0FE-39DD-4D71-9766-2A0B6F022153}" type="presOf" srcId="{C8C78BC8-8D01-41A0-90E5-14E2AD710484}" destId="{0C329234-E4EC-4927-A1B7-21A51C35B07F}" srcOrd="1" destOrd="0" presId="urn:microsoft.com/office/officeart/2005/8/layout/hierarchy6"/>
    <dgm:cxn modelId="{F3C82FAA-AEA6-49C3-A94D-61D407F9ED13}" type="presParOf" srcId="{8DD3E7B2-1DE3-425D-87C4-486E27C6157A}" destId="{5A69E932-03DD-4596-8098-D58AADB13943}" srcOrd="0" destOrd="0" presId="urn:microsoft.com/office/officeart/2005/8/layout/hierarchy6"/>
    <dgm:cxn modelId="{CABFF827-FBA9-456F-8AE9-A643E55A8680}" type="presParOf" srcId="{5A69E932-03DD-4596-8098-D58AADB13943}" destId="{BAC6CA43-2187-497A-AB52-1E0A85DCDBF6}" srcOrd="0" destOrd="0" presId="urn:microsoft.com/office/officeart/2005/8/layout/hierarchy6"/>
    <dgm:cxn modelId="{9D80F1D8-3866-4D9A-B589-91233541B07D}" type="presParOf" srcId="{5A69E932-03DD-4596-8098-D58AADB13943}" destId="{627E45D6-1E0D-4F31-A825-5DF6F3A351FD}" srcOrd="1" destOrd="0" presId="urn:microsoft.com/office/officeart/2005/8/layout/hierarchy6"/>
    <dgm:cxn modelId="{E71ED2DB-6EF9-4499-97B1-3DD4DE83A2D7}" type="presParOf" srcId="{627E45D6-1E0D-4F31-A825-5DF6F3A351FD}" destId="{40D322B4-C013-4087-9A2D-C1AAB268A639}" srcOrd="0" destOrd="0" presId="urn:microsoft.com/office/officeart/2005/8/layout/hierarchy6"/>
    <dgm:cxn modelId="{2BB4CF6C-60E7-4E73-AD09-6AC40453BB36}" type="presParOf" srcId="{40D322B4-C013-4087-9A2D-C1AAB268A639}" destId="{2DDA72C5-D99E-4143-8F62-7B939E607256}" srcOrd="0" destOrd="0" presId="urn:microsoft.com/office/officeart/2005/8/layout/hierarchy6"/>
    <dgm:cxn modelId="{742BA092-BE30-46E7-987B-70A8D08CC3D7}" type="presParOf" srcId="{40D322B4-C013-4087-9A2D-C1AAB268A639}" destId="{ECB5E857-6238-48EA-856D-6FFEBFBDE472}" srcOrd="1" destOrd="0" presId="urn:microsoft.com/office/officeart/2005/8/layout/hierarchy6"/>
    <dgm:cxn modelId="{BFDD5E1D-5B34-4AB8-8BB8-C2DCA533AE33}" type="presParOf" srcId="{ECB5E857-6238-48EA-856D-6FFEBFBDE472}" destId="{46F0B7C5-E9AF-4EA3-9932-04563EAA3E43}" srcOrd="0" destOrd="0" presId="urn:microsoft.com/office/officeart/2005/8/layout/hierarchy6"/>
    <dgm:cxn modelId="{5759D6C9-0B73-46EA-8396-9A60128B958A}" type="presParOf" srcId="{ECB5E857-6238-48EA-856D-6FFEBFBDE472}" destId="{86F162FA-65EC-4BE0-B6F0-913C0E252BF1}" srcOrd="1" destOrd="0" presId="urn:microsoft.com/office/officeart/2005/8/layout/hierarchy6"/>
    <dgm:cxn modelId="{0C879F91-D25B-4467-9B2B-F1D798A43C2D}" type="presParOf" srcId="{86F162FA-65EC-4BE0-B6F0-913C0E252BF1}" destId="{BE3823F8-CAED-4D4E-AB9F-5F08F3AABF0C}" srcOrd="0" destOrd="0" presId="urn:microsoft.com/office/officeart/2005/8/layout/hierarchy6"/>
    <dgm:cxn modelId="{74826170-4BED-47C3-B76E-29F1BB1A62C6}" type="presParOf" srcId="{86F162FA-65EC-4BE0-B6F0-913C0E252BF1}" destId="{975E0A6F-FC84-4AF8-AC3A-218624861580}" srcOrd="1" destOrd="0" presId="urn:microsoft.com/office/officeart/2005/8/layout/hierarchy6"/>
    <dgm:cxn modelId="{752FE8D7-7ED0-46E7-90BF-D6D7E107EA13}" type="presParOf" srcId="{ECB5E857-6238-48EA-856D-6FFEBFBDE472}" destId="{060D2060-E0CB-4280-B434-7A7350E438E0}" srcOrd="2" destOrd="0" presId="urn:microsoft.com/office/officeart/2005/8/layout/hierarchy6"/>
    <dgm:cxn modelId="{CF07E0ED-B098-445A-92B4-5AB45377E8A4}" type="presParOf" srcId="{ECB5E857-6238-48EA-856D-6FFEBFBDE472}" destId="{FE64239E-D08A-4AFC-BAF8-BA95F7C146D9}" srcOrd="3" destOrd="0" presId="urn:microsoft.com/office/officeart/2005/8/layout/hierarchy6"/>
    <dgm:cxn modelId="{BFBC6904-2F9E-47C6-9C2D-0872DAC625C7}" type="presParOf" srcId="{FE64239E-D08A-4AFC-BAF8-BA95F7C146D9}" destId="{9568D43C-349A-4194-A620-5050D6E309AA}" srcOrd="0" destOrd="0" presId="urn:microsoft.com/office/officeart/2005/8/layout/hierarchy6"/>
    <dgm:cxn modelId="{347E7F4A-F3EB-4BB8-9D74-C41813601A7B}" type="presParOf" srcId="{FE64239E-D08A-4AFC-BAF8-BA95F7C146D9}" destId="{1A7F8A93-1669-47AB-8541-959F73E59918}" srcOrd="1" destOrd="0" presId="urn:microsoft.com/office/officeart/2005/8/layout/hierarchy6"/>
    <dgm:cxn modelId="{E1CD7068-FE91-4FCF-94CA-F06F516CC9B0}" type="presParOf" srcId="{8DD3E7B2-1DE3-425D-87C4-486E27C6157A}" destId="{B327A6B0-030E-4C87-A149-A54EF7E20D09}" srcOrd="1" destOrd="0" presId="urn:microsoft.com/office/officeart/2005/8/layout/hierarchy6"/>
    <dgm:cxn modelId="{8F35B08A-7ED1-4ED7-B968-1043AA330283}" type="presParOf" srcId="{B327A6B0-030E-4C87-A149-A54EF7E20D09}" destId="{CEA4E415-4E7B-42B7-AF86-76BE4F1E6FF6}" srcOrd="0" destOrd="0" presId="urn:microsoft.com/office/officeart/2005/8/layout/hierarchy6"/>
    <dgm:cxn modelId="{4F5E0F65-0767-4522-B0A3-1EAD3C5099AB}" type="presParOf" srcId="{CEA4E415-4E7B-42B7-AF86-76BE4F1E6FF6}" destId="{CEFC10CC-F4F9-4FDC-89DA-6B068ADA4655}" srcOrd="0" destOrd="0" presId="urn:microsoft.com/office/officeart/2005/8/layout/hierarchy6"/>
    <dgm:cxn modelId="{FB397726-DADC-47E9-8EDB-FB875B65B1B2}" type="presParOf" srcId="{CEA4E415-4E7B-42B7-AF86-76BE4F1E6FF6}" destId="{A406FC9A-3C5E-448D-BF3C-0A30522C2719}" srcOrd="1" destOrd="0" presId="urn:microsoft.com/office/officeart/2005/8/layout/hierarchy6"/>
    <dgm:cxn modelId="{5E0F13A7-926A-4FAC-8C44-EC3B1575044B}" type="presParOf" srcId="{B327A6B0-030E-4C87-A149-A54EF7E20D09}" destId="{4133FC6B-C037-4EB7-A063-5BC04715A774}" srcOrd="1" destOrd="0" presId="urn:microsoft.com/office/officeart/2005/8/layout/hierarchy6"/>
    <dgm:cxn modelId="{F253C847-06CB-4CE7-B0AD-89317CD9E418}" type="presParOf" srcId="{4133FC6B-C037-4EB7-A063-5BC04715A774}" destId="{576D0F6B-C4F8-4AA0-A29C-4A81181D3156}" srcOrd="0" destOrd="0" presId="urn:microsoft.com/office/officeart/2005/8/layout/hierarchy6"/>
    <dgm:cxn modelId="{A60C7092-D8A9-465A-B913-D7CBB494FB01}" type="presParOf" srcId="{B327A6B0-030E-4C87-A149-A54EF7E20D09}" destId="{EEB0B32A-1D8C-45FC-90CD-A5FD93DBE880}" srcOrd="2" destOrd="0" presId="urn:microsoft.com/office/officeart/2005/8/layout/hierarchy6"/>
    <dgm:cxn modelId="{974E099D-0E2F-4393-9BA9-620CF5D6DE04}" type="presParOf" srcId="{EEB0B32A-1D8C-45FC-90CD-A5FD93DBE880}" destId="{FD9AB08B-D18B-4DB8-B9E2-C4FFD0BD860A}" srcOrd="0" destOrd="0" presId="urn:microsoft.com/office/officeart/2005/8/layout/hierarchy6"/>
    <dgm:cxn modelId="{C9994830-8E75-4B5E-A279-1B06B519AB3E}" type="presParOf" srcId="{EEB0B32A-1D8C-45FC-90CD-A5FD93DBE880}" destId="{0C329234-E4EC-4927-A1B7-21A51C35B07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AB08B-D18B-4DB8-B9E2-C4FFD0BD860A}">
      <dsp:nvSpPr>
        <dsp:cNvPr id="0" name=""/>
        <dsp:cNvSpPr/>
      </dsp:nvSpPr>
      <dsp:spPr>
        <a:xfrm>
          <a:off x="0" y="744362"/>
          <a:ext cx="2204052" cy="520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latin typeface="+mn-lt"/>
              <a:ea typeface="+mn-ea"/>
              <a:cs typeface="+mn-ea"/>
              <a:sym typeface="+mn-lt"/>
            </a:rPr>
            <a:t>第二次</a:t>
          </a:r>
        </a:p>
      </dsp:txBody>
      <dsp:txXfrm>
        <a:off x="0" y="744362"/>
        <a:ext cx="661215" cy="520879"/>
      </dsp:txXfrm>
    </dsp:sp>
    <dsp:sp modelId="{CEFC10CC-F4F9-4FDC-89DA-6B068ADA4655}">
      <dsp:nvSpPr>
        <dsp:cNvPr id="0" name=""/>
        <dsp:cNvSpPr/>
      </dsp:nvSpPr>
      <dsp:spPr>
        <a:xfrm>
          <a:off x="0" y="136669"/>
          <a:ext cx="2204052" cy="520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latin typeface="+mn-lt"/>
              <a:ea typeface="+mn-ea"/>
              <a:cs typeface="+mn-ea"/>
              <a:sym typeface="+mn-lt"/>
            </a:rPr>
            <a:t>第一次</a:t>
          </a:r>
        </a:p>
      </dsp:txBody>
      <dsp:txXfrm>
        <a:off x="0" y="136669"/>
        <a:ext cx="661215" cy="520879"/>
      </dsp:txXfrm>
    </dsp:sp>
    <dsp:sp modelId="{2DDA72C5-D99E-4143-8F62-7B939E607256}">
      <dsp:nvSpPr>
        <dsp:cNvPr id="0" name=""/>
        <dsp:cNvSpPr/>
      </dsp:nvSpPr>
      <dsp:spPr>
        <a:xfrm>
          <a:off x="1085043" y="180076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latin typeface="+mn-lt"/>
              <a:ea typeface="+mn-ea"/>
              <a:cs typeface="+mn-ea"/>
              <a:sym typeface="+mn-lt"/>
            </a:rPr>
            <a:t>正</a:t>
          </a:r>
        </a:p>
      </dsp:txBody>
      <dsp:txXfrm>
        <a:off x="1097756" y="192789"/>
        <a:ext cx="625673" cy="408640"/>
      </dsp:txXfrm>
    </dsp:sp>
    <dsp:sp modelId="{46F0B7C5-E9AF-4EA3-9932-04563EAA3E43}">
      <dsp:nvSpPr>
        <dsp:cNvPr id="0" name=""/>
        <dsp:cNvSpPr/>
      </dsp:nvSpPr>
      <dsp:spPr>
        <a:xfrm>
          <a:off x="987378" y="614142"/>
          <a:ext cx="423214" cy="173626"/>
        </a:xfrm>
        <a:custGeom>
          <a:avLst/>
          <a:gdLst/>
          <a:ahLst/>
          <a:cxnLst/>
          <a:rect l="0" t="0" r="0" b="0"/>
          <a:pathLst>
            <a:path>
              <a:moveTo>
                <a:pt x="423214" y="0"/>
              </a:moveTo>
              <a:lnTo>
                <a:pt x="423214" y="86813"/>
              </a:lnTo>
              <a:lnTo>
                <a:pt x="0" y="86813"/>
              </a:lnTo>
              <a:lnTo>
                <a:pt x="0" y="173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823F8-CAED-4D4E-AB9F-5F08F3AABF0C}">
      <dsp:nvSpPr>
        <dsp:cNvPr id="0" name=""/>
        <dsp:cNvSpPr/>
      </dsp:nvSpPr>
      <dsp:spPr>
        <a:xfrm>
          <a:off x="661829" y="787768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latin typeface="+mn-lt"/>
              <a:ea typeface="+mn-ea"/>
              <a:cs typeface="+mn-ea"/>
              <a:sym typeface="+mn-lt"/>
            </a:rPr>
            <a:t>正</a:t>
          </a:r>
        </a:p>
      </dsp:txBody>
      <dsp:txXfrm>
        <a:off x="674542" y="800481"/>
        <a:ext cx="625673" cy="408640"/>
      </dsp:txXfrm>
    </dsp:sp>
    <dsp:sp modelId="{060D2060-E0CB-4280-B434-7A7350E438E0}">
      <dsp:nvSpPr>
        <dsp:cNvPr id="0" name=""/>
        <dsp:cNvSpPr/>
      </dsp:nvSpPr>
      <dsp:spPr>
        <a:xfrm>
          <a:off x="1410593" y="614142"/>
          <a:ext cx="423214" cy="17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13"/>
              </a:lnTo>
              <a:lnTo>
                <a:pt x="423214" y="86813"/>
              </a:lnTo>
              <a:lnTo>
                <a:pt x="423214" y="173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8D43C-349A-4194-A620-5050D6E309AA}">
      <dsp:nvSpPr>
        <dsp:cNvPr id="0" name=""/>
        <dsp:cNvSpPr/>
      </dsp:nvSpPr>
      <dsp:spPr>
        <a:xfrm>
          <a:off x="1508258" y="787768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latin typeface="+mn-lt"/>
              <a:ea typeface="+mn-ea"/>
              <a:cs typeface="+mn-ea"/>
              <a:sym typeface="+mn-lt"/>
            </a:rPr>
            <a:t>反</a:t>
          </a:r>
        </a:p>
      </dsp:txBody>
      <dsp:txXfrm>
        <a:off x="1520971" y="800481"/>
        <a:ext cx="625673" cy="408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AB08B-D18B-4DB8-B9E2-C4FFD0BD860A}">
      <dsp:nvSpPr>
        <dsp:cNvPr id="0" name=""/>
        <dsp:cNvSpPr/>
      </dsp:nvSpPr>
      <dsp:spPr>
        <a:xfrm>
          <a:off x="0" y="744362"/>
          <a:ext cx="2204052" cy="520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latin typeface="+mn-lt"/>
              <a:ea typeface="+mn-ea"/>
              <a:cs typeface="+mn-ea"/>
              <a:sym typeface="+mn-lt"/>
            </a:rPr>
            <a:t>第二次</a:t>
          </a:r>
        </a:p>
      </dsp:txBody>
      <dsp:txXfrm>
        <a:off x="0" y="744362"/>
        <a:ext cx="661215" cy="520879"/>
      </dsp:txXfrm>
    </dsp:sp>
    <dsp:sp modelId="{CEFC10CC-F4F9-4FDC-89DA-6B068ADA4655}">
      <dsp:nvSpPr>
        <dsp:cNvPr id="0" name=""/>
        <dsp:cNvSpPr/>
      </dsp:nvSpPr>
      <dsp:spPr>
        <a:xfrm>
          <a:off x="0" y="136669"/>
          <a:ext cx="2204052" cy="520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latin typeface="+mn-lt"/>
              <a:ea typeface="+mn-ea"/>
              <a:cs typeface="+mn-ea"/>
              <a:sym typeface="+mn-lt"/>
            </a:rPr>
            <a:t>第一次</a:t>
          </a:r>
        </a:p>
      </dsp:txBody>
      <dsp:txXfrm>
        <a:off x="0" y="136669"/>
        <a:ext cx="661215" cy="520879"/>
      </dsp:txXfrm>
    </dsp:sp>
    <dsp:sp modelId="{2DDA72C5-D99E-4143-8F62-7B939E607256}">
      <dsp:nvSpPr>
        <dsp:cNvPr id="0" name=""/>
        <dsp:cNvSpPr/>
      </dsp:nvSpPr>
      <dsp:spPr>
        <a:xfrm>
          <a:off x="1085043" y="180076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latin typeface="+mn-lt"/>
              <a:ea typeface="+mn-ea"/>
              <a:cs typeface="+mn-ea"/>
              <a:sym typeface="+mn-lt"/>
            </a:rPr>
            <a:t>反</a:t>
          </a:r>
        </a:p>
      </dsp:txBody>
      <dsp:txXfrm>
        <a:off x="1097756" y="192789"/>
        <a:ext cx="625673" cy="408640"/>
      </dsp:txXfrm>
    </dsp:sp>
    <dsp:sp modelId="{46F0B7C5-E9AF-4EA3-9932-04563EAA3E43}">
      <dsp:nvSpPr>
        <dsp:cNvPr id="0" name=""/>
        <dsp:cNvSpPr/>
      </dsp:nvSpPr>
      <dsp:spPr>
        <a:xfrm>
          <a:off x="987378" y="614142"/>
          <a:ext cx="423214" cy="173626"/>
        </a:xfrm>
        <a:custGeom>
          <a:avLst/>
          <a:gdLst/>
          <a:ahLst/>
          <a:cxnLst/>
          <a:rect l="0" t="0" r="0" b="0"/>
          <a:pathLst>
            <a:path>
              <a:moveTo>
                <a:pt x="423214" y="0"/>
              </a:moveTo>
              <a:lnTo>
                <a:pt x="423214" y="86813"/>
              </a:lnTo>
              <a:lnTo>
                <a:pt x="0" y="86813"/>
              </a:lnTo>
              <a:lnTo>
                <a:pt x="0" y="173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823F8-CAED-4D4E-AB9F-5F08F3AABF0C}">
      <dsp:nvSpPr>
        <dsp:cNvPr id="0" name=""/>
        <dsp:cNvSpPr/>
      </dsp:nvSpPr>
      <dsp:spPr>
        <a:xfrm>
          <a:off x="661829" y="787768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latin typeface="+mn-lt"/>
              <a:ea typeface="+mn-ea"/>
              <a:cs typeface="+mn-ea"/>
              <a:sym typeface="+mn-lt"/>
            </a:rPr>
            <a:t>正</a:t>
          </a:r>
        </a:p>
      </dsp:txBody>
      <dsp:txXfrm>
        <a:off x="674542" y="800481"/>
        <a:ext cx="625673" cy="408640"/>
      </dsp:txXfrm>
    </dsp:sp>
    <dsp:sp modelId="{060D2060-E0CB-4280-B434-7A7350E438E0}">
      <dsp:nvSpPr>
        <dsp:cNvPr id="0" name=""/>
        <dsp:cNvSpPr/>
      </dsp:nvSpPr>
      <dsp:spPr>
        <a:xfrm>
          <a:off x="1410593" y="614142"/>
          <a:ext cx="423214" cy="173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13"/>
              </a:lnTo>
              <a:lnTo>
                <a:pt x="423214" y="86813"/>
              </a:lnTo>
              <a:lnTo>
                <a:pt x="423214" y="173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8D43C-349A-4194-A620-5050D6E309AA}">
      <dsp:nvSpPr>
        <dsp:cNvPr id="0" name=""/>
        <dsp:cNvSpPr/>
      </dsp:nvSpPr>
      <dsp:spPr>
        <a:xfrm>
          <a:off x="1508258" y="787768"/>
          <a:ext cx="651099" cy="43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>
              <a:latin typeface="+mn-lt"/>
              <a:ea typeface="+mn-ea"/>
              <a:cs typeface="+mn-ea"/>
              <a:sym typeface="+mn-lt"/>
            </a:rPr>
            <a:t>反</a:t>
          </a:r>
        </a:p>
      </dsp:txBody>
      <dsp:txXfrm>
        <a:off x="1520971" y="800481"/>
        <a:ext cx="625673" cy="40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charset="-122"/>
              </a:rPr>
              <a:t>2021/1/9</a:t>
            </a:fld>
            <a:endParaRPr lang="zh-CN" altLang="en-US">
              <a:ea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charset="-122"/>
              </a:rPr>
              <a:t>‹#›</a:t>
            </a:fld>
            <a:endParaRPr lang="zh-CN" altLang="en-US">
              <a:ea typeface="阿里巴巴普惠体 R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ECDE1382-F125-4AA8-A762-B227166E6A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C86DD54-95B1-40D7-9969-2C94E55F4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462866" y="-614502"/>
            <a:ext cx="6765120" cy="4228912"/>
          </a:xfrm>
          <a:custGeom>
            <a:avLst/>
            <a:gdLst>
              <a:gd name="connsiteX0" fmla="*/ 0 w 6765120"/>
              <a:gd name="connsiteY0" fmla="*/ 0 h 4228912"/>
              <a:gd name="connsiteX1" fmla="*/ 6765120 w 6765120"/>
              <a:gd name="connsiteY1" fmla="*/ 0 h 4228912"/>
              <a:gd name="connsiteX2" fmla="*/ 6765120 w 6765120"/>
              <a:gd name="connsiteY2" fmla="*/ 4228912 h 4228912"/>
              <a:gd name="connsiteX3" fmla="*/ 0 w 6765120"/>
              <a:gd name="connsiteY3" fmla="*/ 4228912 h 422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5120" h="4228912">
                <a:moveTo>
                  <a:pt x="0" y="0"/>
                </a:moveTo>
                <a:lnTo>
                  <a:pt x="6765120" y="0"/>
                </a:lnTo>
                <a:lnTo>
                  <a:pt x="6765120" y="4228912"/>
                </a:lnTo>
                <a:lnTo>
                  <a:pt x="0" y="4228912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600"/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  <a:lvl2pPr>
              <a:defRPr>
                <a:cs typeface="阿里巴巴普惠体 R" panose="00020600040101010101" charset="-122"/>
              </a:defRPr>
            </a:lvl2pPr>
            <a:lvl3pPr>
              <a:defRPr>
                <a:cs typeface="阿里巴巴普惠体 R" panose="00020600040101010101" charset="-122"/>
              </a:defRPr>
            </a:lvl3pPr>
            <a:lvl4pPr>
              <a:defRPr>
                <a:cs typeface="阿里巴巴普惠体 R" panose="00020600040101010101" charset="-122"/>
              </a:defRPr>
            </a:lvl4pPr>
            <a:lvl5pPr>
              <a:defRPr>
                <a:cs typeface="阿里巴巴普惠体 R" panose="0002060004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29"/>
          <p:cNvSpPr/>
          <p:nvPr userDrawn="1"/>
        </p:nvSpPr>
        <p:spPr>
          <a:xfrm rot="2174325" flipH="1" flipV="1">
            <a:off x="403159" y="381701"/>
            <a:ext cx="642443" cy="642443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1714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charset="-122"/>
              <a:ea typeface="+mn-ea"/>
              <a:cs typeface="阿里巴巴普惠体 R" panose="00020600040101010101" charset="-122"/>
            </a:endParaRPr>
          </a:p>
        </p:txBody>
      </p:sp>
      <p:sp>
        <p:nvSpPr>
          <p:cNvPr id="17" name="Oval 29"/>
          <p:cNvSpPr/>
          <p:nvPr userDrawn="1"/>
        </p:nvSpPr>
        <p:spPr>
          <a:xfrm rot="2174325" flipH="1" flipV="1">
            <a:off x="754988" y="780738"/>
            <a:ext cx="309595" cy="309595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charset="-122"/>
              <a:ea typeface="+mn-ea"/>
              <a:cs typeface="阿里巴巴普惠体 R" panose="00020600040101010101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6" Type="http://schemas.openxmlformats.org/officeDocument/2006/relationships/image" Target="../media/image26.png"/><Relationship Id="rId5" Type="http://schemas.openxmlformats.org/officeDocument/2006/relationships/image" Target="../media/image16.jpe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6" Type="http://schemas.openxmlformats.org/officeDocument/2006/relationships/image" Target="../media/image29.png"/><Relationship Id="rId5" Type="http://schemas.openxmlformats.org/officeDocument/2006/relationships/image" Target="../media/image17.jpe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3.jpeg"/><Relationship Id="rId10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726107" y="3121831"/>
            <a:ext cx="6027192" cy="1316352"/>
            <a:chOff x="1633085" y="2752280"/>
            <a:chExt cx="602719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1633085" y="2752280"/>
              <a:ext cx="590840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25.2 </a:t>
              </a:r>
              <a:r>
                <a:rPr lang="zh-CN" altLang="en-US" sz="4400" b="1" kern="100" dirty="0">
                  <a:cs typeface="+mn-ea"/>
                  <a:sym typeface="+mn-lt"/>
                </a:rPr>
                <a:t>用列举法求概率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633085" y="3577843"/>
              <a:ext cx="590840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886" y="2306309"/>
            <a:ext cx="10621107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  当一次试验涉及</a:t>
            </a:r>
            <a:r>
              <a:rPr lang="zh-CN" altLang="zh-CN" sz="24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个因素或</a:t>
            </a:r>
            <a:r>
              <a:rPr lang="zh-CN" altLang="zh-CN" sz="24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个以上的因素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时，列表法就不方便了，为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不重复不遗漏地列出所有可能的结果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，通常用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树形图。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5037" y="1082995"/>
            <a:ext cx="10479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．甲、乙两人分别投掷一枚质地均匀的正方体骰子，规定掷出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“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和为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7”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算甲赢，掷出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“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和为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8”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算乙赢，这个游戏对甲乙双方</a:t>
            </a:r>
            <a:r>
              <a:rPr lang="zh-CN" altLang="en-US" sz="2000" kern="100" dirty="0">
                <a:solidFill>
                  <a:prstClr val="black"/>
                </a:solidFill>
                <a:cs typeface="+mn-ea"/>
                <a:sym typeface="+mn-lt"/>
              </a:rPr>
              <a:t>（   ）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  <a:tabLst>
                <a:tab pos="1757045" algn="l"/>
                <a:tab pos="3515995" algn="l"/>
                <a:tab pos="5273675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对甲有利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    B.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公平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   C.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对乙有利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       D.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无法确定</a:t>
            </a:r>
          </a:p>
        </p:txBody>
      </p:sp>
      <p:sp>
        <p:nvSpPr>
          <p:cNvPr id="3" name="矩形 2"/>
          <p:cNvSpPr/>
          <p:nvPr/>
        </p:nvSpPr>
        <p:spPr>
          <a:xfrm>
            <a:off x="1102975" y="3094516"/>
            <a:ext cx="10479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两骰子上的数字之和是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sz="2000" kern="100" dirty="0">
                <a:cs typeface="+mn-ea"/>
                <a:sym typeface="+mn-lt"/>
              </a:rPr>
              <a:t>的有</a:t>
            </a:r>
            <a:r>
              <a:rPr lang="en-US" altLang="zh-CN" sz="2000" kern="100" dirty="0">
                <a:cs typeface="+mn-ea"/>
                <a:sym typeface="+mn-lt"/>
              </a:rPr>
              <a:t>3+4=7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4+3=7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2+5=7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5+2=7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1+6=7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6+1=7</a:t>
            </a:r>
            <a:r>
              <a:rPr lang="zh-CN" altLang="zh-CN" sz="2000" kern="100" dirty="0">
                <a:cs typeface="+mn-ea"/>
                <a:sym typeface="+mn-lt"/>
              </a:rPr>
              <a:t>共</a:t>
            </a:r>
            <a:r>
              <a:rPr lang="en-US" altLang="zh-CN" sz="2000" kern="100" dirty="0">
                <a:cs typeface="+mn-ea"/>
                <a:sym typeface="+mn-lt"/>
              </a:rPr>
              <a:t>6</a:t>
            </a:r>
            <a:r>
              <a:rPr lang="zh-CN" altLang="zh-CN" sz="2000" kern="100" dirty="0">
                <a:cs typeface="+mn-ea"/>
                <a:sym typeface="+mn-lt"/>
              </a:rPr>
              <a:t>种情况，和为</a:t>
            </a:r>
            <a:r>
              <a:rPr lang="en-US" altLang="zh-CN" sz="2000" kern="100" dirty="0">
                <a:cs typeface="+mn-ea"/>
                <a:sym typeface="+mn-lt"/>
              </a:rPr>
              <a:t>8</a:t>
            </a:r>
            <a:r>
              <a:rPr lang="zh-CN" altLang="zh-CN" sz="2000" kern="100" dirty="0">
                <a:cs typeface="+mn-ea"/>
                <a:sym typeface="+mn-lt"/>
              </a:rPr>
              <a:t>的有</a:t>
            </a:r>
            <a:r>
              <a:rPr lang="en-US" altLang="zh-CN" sz="2000" kern="100" dirty="0">
                <a:cs typeface="+mn-ea"/>
                <a:sym typeface="+mn-lt"/>
              </a:rPr>
              <a:t>2+6=8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6+2=8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3+5=8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5+3=8</a:t>
            </a:r>
            <a:r>
              <a:rPr lang="zh-CN" altLang="zh-CN" sz="2000" kern="100" dirty="0">
                <a:cs typeface="+mn-ea"/>
                <a:sym typeface="+mn-lt"/>
              </a:rPr>
              <a:t>；</a:t>
            </a:r>
            <a:r>
              <a:rPr lang="en-US" altLang="zh-CN" sz="2000" kern="100" dirty="0">
                <a:cs typeface="+mn-ea"/>
                <a:sym typeface="+mn-lt"/>
              </a:rPr>
              <a:t>4+4=8</a:t>
            </a:r>
            <a:r>
              <a:rPr lang="zh-CN" altLang="zh-CN" sz="2000" kern="100" dirty="0">
                <a:cs typeface="+mn-ea"/>
                <a:sym typeface="+mn-lt"/>
              </a:rPr>
              <a:t>共</a:t>
            </a:r>
            <a:r>
              <a:rPr lang="en-US" altLang="zh-CN" sz="2000" kern="100" dirty="0">
                <a:cs typeface="+mn-ea"/>
                <a:sym typeface="+mn-lt"/>
              </a:rPr>
              <a:t>5</a:t>
            </a:r>
            <a:r>
              <a:rPr lang="zh-CN" altLang="zh-CN" sz="2000" kern="100" dirty="0">
                <a:cs typeface="+mn-ea"/>
                <a:sym typeface="+mn-lt"/>
              </a:rPr>
              <a:t>种情况，甲赢的概率大，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故选</a:t>
            </a:r>
            <a:r>
              <a:rPr lang="en-US" altLang="zh-CN" sz="2000" kern="100" dirty="0">
                <a:cs typeface="+mn-ea"/>
                <a:sym typeface="+mn-lt"/>
              </a:rPr>
              <a:t>A</a:t>
            </a:r>
            <a:r>
              <a:rPr lang="zh-CN" altLang="zh-CN" sz="20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4" name="笑脸 3"/>
          <p:cNvSpPr/>
          <p:nvPr/>
        </p:nvSpPr>
        <p:spPr>
          <a:xfrm>
            <a:off x="1120845" y="2570157"/>
            <a:ext cx="373400" cy="39007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691660" y="1262103"/>
                <a:ext cx="10852640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广东红岭中学初三期中）一个不透明的口袋里有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张形状完全相同的卡片，分别写有数字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，现随机从口袋里取出两张卡片，则两次摸出的卡片的数字之和等于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的概率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(    )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D.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0" y="1262103"/>
                <a:ext cx="10852640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842" b="-14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91660" y="3884107"/>
                <a:ext cx="11204023" cy="2605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解：现随机从口袋里取出两张卡片情况有：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，共六种情况，其中标号之和等于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的情况有：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，两种情况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∴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两次摸出的小球标号之和等于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的概率是：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𝐶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0" y="3884107"/>
                <a:ext cx="11204023" cy="2605906"/>
              </a:xfrm>
              <a:prstGeom prst="rect">
                <a:avLst/>
              </a:prstGeom>
              <a:blipFill rotWithShape="1">
                <a:blip r:embed="rId5"/>
                <a:stretch>
                  <a:fillRect l="-544" r="-1197" b="-30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3930396" y="3174193"/>
            <a:ext cx="561703" cy="64245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753114" y="1105482"/>
                <a:ext cx="10318041" cy="2196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．小明和小亮在玩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“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石头、剪子、布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”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的游戏，两人一起做同样手势的概率是（　　）</a:t>
                </a: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D.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14" y="1105482"/>
                <a:ext cx="10318041" cy="2196370"/>
              </a:xfrm>
              <a:prstGeom prst="rect">
                <a:avLst/>
              </a:prstGeom>
              <a:blipFill rotWithShape="1">
                <a:blip r:embed="rId4"/>
                <a:stretch>
                  <a:fillRect l="-1123" b="-27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2313525" y="2690304"/>
            <a:ext cx="561703" cy="64245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9080" y="3435134"/>
            <a:ext cx="3284232" cy="4741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1140" algn="just" defTabSz="914400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【解析】解：画树状图为：</a:t>
            </a:r>
          </a:p>
        </p:txBody>
      </p:sp>
      <p:pic>
        <p:nvPicPr>
          <p:cNvPr id="12" name="图片 11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4" y="4007856"/>
            <a:ext cx="5727700" cy="914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68687" y="5157914"/>
                <a:ext cx="10116187" cy="1249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31134" algn="just" defTabSz="914377"/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共有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种等可能的结果数，其中两人随机同时出手一次，做同样手势的结果数为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L="231134" algn="just" defTabSz="914377"/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故两人一起做同样手势的概率是的概率为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den>
                    </m:f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marL="231134" algn="just" defTabSz="914377"/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故选：</a:t>
                </a:r>
                <a:r>
                  <a:rPr lang="en-US" altLang="zh-CN" sz="1867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87" y="5157914"/>
                <a:ext cx="10116187" cy="1249253"/>
              </a:xfrm>
              <a:prstGeom prst="rect">
                <a:avLst/>
              </a:prstGeom>
              <a:blipFill rotWithShape="1">
                <a:blip r:embed="rId6"/>
                <a:stretch>
                  <a:fillRect t="-2927" b="-82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1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703385" y="1093025"/>
                <a:ext cx="10480431" cy="2268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4.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茶陵县腰陂中学初三月考）箱子中装有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个只有颜色不同的球，其中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个白球，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个红球，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个人依次从箱子中任意摸出一个球，不放回，则第二个人摸出红球且第三个人摸出白球的概率是</a:t>
                </a: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(    )</a:t>
                </a:r>
                <a:endParaRPr lang="zh-CN" altLang="zh-CN" sz="2133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      B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3 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       C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     D</a:t>
                </a:r>
                <a:r>
                  <a:rPr lang="zh-CN" altLang="zh-CN" sz="2133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zh-CN" altLang="zh-CN" sz="2133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85" y="1093025"/>
                <a:ext cx="10480431" cy="2268698"/>
              </a:xfrm>
              <a:prstGeom prst="rect">
                <a:avLst/>
              </a:prstGeom>
              <a:blipFill rotWithShape="1">
                <a:blip r:embed="rId4"/>
                <a:stretch>
                  <a:fillRect l="-698" r="-2151" b="-1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19" name="笑脸 18"/>
          <p:cNvSpPr/>
          <p:nvPr/>
        </p:nvSpPr>
        <p:spPr>
          <a:xfrm>
            <a:off x="2295546" y="2873007"/>
            <a:ext cx="384154" cy="40996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6776" y="3360612"/>
            <a:ext cx="3284232" cy="4741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1140" algn="just" defTabSz="914400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【解析】解：画树状图得：</a:t>
            </a:r>
          </a:p>
        </p:txBody>
      </p:sp>
      <p:pic>
        <p:nvPicPr>
          <p:cNvPr id="9" name="图片 8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92" y="3958986"/>
            <a:ext cx="6070600" cy="23495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790548" y="4009338"/>
                <a:ext cx="4951760" cy="2450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31134" algn="just" defTabSz="914377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∵共有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24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种等可能的结果，第二个人摸出红球且第三个人摸出白球的有</a:t>
                </a:r>
                <a:r>
                  <a:rPr lang="en-US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8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种情况，</a:t>
                </a:r>
              </a:p>
              <a:p>
                <a:pPr marL="231134" algn="just" defTabSz="914377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∴第二个人摸出红球且第三个人摸出白球的概率</a:t>
                </a:r>
                <a14:m>
                  <m:oMath xmlns:m="http://schemas.openxmlformats.org/officeDocument/2006/math"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24</m:t>
                        </m:r>
                      </m:den>
                    </m:f>
                    <m:r>
                      <a:rPr lang="en-US" altLang="zh-CN" sz="18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marL="231134" algn="just" defTabSz="914377">
                  <a:lnSpc>
                    <a:spcPct val="150000"/>
                  </a:lnSpc>
                </a:pP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故选：</a:t>
                </a:r>
                <a:r>
                  <a:rPr lang="en-US" altLang="zh-CN" sz="1867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18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548" y="4009338"/>
                <a:ext cx="4951760" cy="2450414"/>
              </a:xfrm>
              <a:prstGeom prst="rect">
                <a:avLst/>
              </a:prstGeom>
              <a:blipFill rotWithShape="1">
                <a:blip r:embed="rId6"/>
                <a:stretch>
                  <a:fillRect r="-1108" b="-3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11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用列举法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包括列表、画树状图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计算简单事件发生的概率。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能画“两级”树状图求简单事件概率。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通过观察列举法的结果是否重复和遗漏。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224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能够运用列表法和树状图法计算简单事件发生的概率。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不重复不遗漏的列出所有可能的情况。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42189" y="1379388"/>
            <a:ext cx="5129930" cy="188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掷两枚硬币，求下列事件的概率：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两枚硬币全部正面朝上；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2.</a:t>
            </a:r>
            <a:r>
              <a:rPr lang="zh-CN" altLang="en-US" sz="2000" b="1" dirty="0">
                <a:cs typeface="+mn-ea"/>
                <a:sym typeface="+mn-lt"/>
              </a:rPr>
              <a:t>两枚硬币全部反面朝上；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cs typeface="+mn-ea"/>
                <a:sym typeface="+mn-lt"/>
              </a:rPr>
              <a:t>一枚硬币正面朝上，一枚硬币反面朝上。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69103" y="1183854"/>
            <a:ext cx="4902052" cy="1709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分析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在一次试验中，如果可能出现的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结果只有有限个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各种结果出现的可能性大小相等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，我们可以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通过列举试验结果的方法，求出随机事件发生的概率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42189" y="3268560"/>
                <a:ext cx="7473399" cy="3499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解：列举掷两枚硬币所能出现的全部结果，他们是：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正正、正反、反正、反反，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所有可能的结果有四种，每种结果出现的可能性相同。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两枚硬币正面朝上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 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两枚硬币反面朝上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3.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种，即“正反”“反正” 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两枚硬币正面和反面朝上各一枚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89" y="3268560"/>
                <a:ext cx="7473399" cy="3499035"/>
              </a:xfrm>
              <a:prstGeom prst="rect">
                <a:avLst/>
              </a:prstGeom>
              <a:blipFill rotWithShape="1">
                <a:blip r:embed="rId4"/>
                <a:stretch>
                  <a:fillRect l="-653" b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686" y="3429000"/>
            <a:ext cx="3914300" cy="2602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68018" y="1287191"/>
            <a:ext cx="5705408" cy="188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先后两次抛掷同一枚硬币，求下列事件的概率：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两枚硬币全部正面朝上；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2.</a:t>
            </a:r>
            <a:r>
              <a:rPr lang="zh-CN" altLang="en-US" sz="2000" b="1" dirty="0">
                <a:cs typeface="+mn-ea"/>
                <a:sym typeface="+mn-lt"/>
              </a:rPr>
              <a:t>两枚硬币全部反面朝上；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cs typeface="+mn-ea"/>
                <a:sym typeface="+mn-lt"/>
              </a:rPr>
              <a:t>一枚硬币正面朝上，一枚硬币反面朝上。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668018" y="3128558"/>
                <a:ext cx="7473399" cy="3499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解：根据题意可以画出如下树状图，他们的结果是：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正正、正反、反正、反反，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所有可能的结果有四种，每种结果出现的可能性相同。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两枚硬币正面朝上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 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两枚硬币反面朝上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3.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种，即“正反”“反正” </a:t>
                </a:r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两枚硬币正面和反面朝上各一枚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18" y="3128558"/>
                <a:ext cx="7473399" cy="3499035"/>
              </a:xfrm>
              <a:prstGeom prst="rect">
                <a:avLst/>
              </a:prstGeom>
              <a:blipFill rotWithShape="1">
                <a:blip r:embed="rId4"/>
                <a:stretch>
                  <a:fillRect l="-734" b="-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graphicFrame>
        <p:nvGraphicFramePr>
          <p:cNvPr id="10" name="图示 9"/>
          <p:cNvGraphicFramePr/>
          <p:nvPr/>
        </p:nvGraphicFramePr>
        <p:xfrm>
          <a:off x="6616672" y="1576426"/>
          <a:ext cx="2204052" cy="140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图示 10"/>
          <p:cNvGraphicFramePr/>
          <p:nvPr/>
        </p:nvGraphicFramePr>
        <p:xfrm>
          <a:off x="8884503" y="1576426"/>
          <a:ext cx="2204052" cy="140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6927353" y="5759478"/>
            <a:ext cx="3746592" cy="87588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观察这两个问题，抛掷方法改变后，试验产生的结果一样吗？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53" y="2978337"/>
            <a:ext cx="3914300" cy="2602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825" y="5339673"/>
            <a:ext cx="1524000" cy="1524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70985" y="1256218"/>
            <a:ext cx="10920548" cy="188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同时投掷两个质地均匀的骰子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观察向上一面的点数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求下列事件的概率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两个骰子的点数相同，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2.</a:t>
            </a:r>
            <a:r>
              <a:rPr lang="zh-CN" altLang="en-US" sz="2000" b="1" dirty="0">
                <a:cs typeface="+mn-ea"/>
                <a:sym typeface="+mn-lt"/>
              </a:rPr>
              <a:t>两个骰子点数的和是9，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cs typeface="+mn-ea"/>
                <a:sym typeface="+mn-lt"/>
              </a:rPr>
              <a:t>至少有一个骰子的点数为2。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12295" y="1963623"/>
            <a:ext cx="5640375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</a:pPr>
            <a:r>
              <a:rPr lang="en-US" altLang="zh-CN" sz="1865" b="1" dirty="0">
                <a:cs typeface="+mn-ea"/>
                <a:sym typeface="+mn-lt"/>
              </a:rPr>
              <a:t>【</a:t>
            </a:r>
            <a:r>
              <a:rPr lang="zh-CN" altLang="en-US" sz="1865" b="1" dirty="0">
                <a:cs typeface="+mn-ea"/>
                <a:sym typeface="+mn-lt"/>
              </a:rPr>
              <a:t>分析</a:t>
            </a:r>
            <a:r>
              <a:rPr lang="en-US" altLang="zh-CN" sz="1865" b="1" dirty="0">
                <a:cs typeface="+mn-ea"/>
                <a:sym typeface="+mn-lt"/>
              </a:rPr>
              <a:t>】</a:t>
            </a:r>
            <a:r>
              <a:rPr lang="zh-CN" altLang="en-US" sz="1865" b="1" dirty="0">
                <a:cs typeface="+mn-ea"/>
                <a:sym typeface="+mn-lt"/>
              </a:rPr>
              <a:t>当一次试验是掷两枚骰子时，为不遗漏可能出现的结果，通常使用列表法</a:t>
            </a:r>
            <a:r>
              <a:rPr lang="zh-CN" altLang="en-US" sz="1865" dirty="0">
                <a:cs typeface="+mn-ea"/>
                <a:sym typeface="+mn-lt"/>
              </a:rPr>
              <a:t>。</a:t>
            </a: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776" y="3940576"/>
            <a:ext cx="4202236" cy="2397387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992776" y="3391778"/>
            <a:ext cx="1079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解：通过表格，我们得到了投掷两枚骰子可能出现的</a:t>
            </a:r>
            <a:r>
              <a:rPr lang="en-US" altLang="zh-CN" b="1" dirty="0">
                <a:cs typeface="+mn-ea"/>
                <a:sym typeface="+mn-lt"/>
              </a:rPr>
              <a:t>36</a:t>
            </a:r>
            <a:r>
              <a:rPr lang="zh-CN" altLang="en-US" b="1" dirty="0">
                <a:cs typeface="+mn-ea"/>
                <a:sym typeface="+mn-lt"/>
              </a:rPr>
              <a:t>种结果，并且它们出现的概率是相同的。</a:t>
            </a:r>
          </a:p>
        </p:txBody>
      </p:sp>
      <p:sp>
        <p:nvSpPr>
          <p:cNvPr id="65" name="椭圆 64"/>
          <p:cNvSpPr/>
          <p:nvPr/>
        </p:nvSpPr>
        <p:spPr>
          <a:xfrm>
            <a:off x="1616634" y="4260344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240492" y="4597033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2826396" y="4940661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3412300" y="5334244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036159" y="5606709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4615584" y="595496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矩形 70"/>
              <p:cNvSpPr/>
              <p:nvPr/>
            </p:nvSpPr>
            <p:spPr>
              <a:xfrm>
                <a:off x="5484481" y="4036536"/>
                <a:ext cx="6096000" cy="5069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两个骰子点数相同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  <m:r>
                      <a:rPr lang="en-US" altLang="zh-CN" sz="1867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1" name="矩形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481" y="4036536"/>
                <a:ext cx="6096000" cy="506998"/>
              </a:xfrm>
              <a:prstGeom prst="rect">
                <a:avLst/>
              </a:prstGeom>
              <a:blipFill rotWithShape="1">
                <a:blip r:embed="rId6"/>
                <a:stretch>
                  <a:fillRect l="-900" b="-84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72" name="椭圆 71"/>
          <p:cNvSpPr/>
          <p:nvPr/>
        </p:nvSpPr>
        <p:spPr>
          <a:xfrm>
            <a:off x="4644976" y="4920196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036159" y="5299960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3425948" y="560670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2836430" y="600681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矩形 75"/>
              <p:cNvSpPr/>
              <p:nvPr/>
            </p:nvSpPr>
            <p:spPr>
              <a:xfrm>
                <a:off x="5475517" y="4632272"/>
                <a:ext cx="6096000" cy="5069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两个骰子点数和为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9)=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  <m:r>
                      <a:rPr lang="en-US" altLang="zh-CN" sz="1867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6" name="矩形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517" y="4632272"/>
                <a:ext cx="6096000" cy="506998"/>
              </a:xfrm>
              <a:prstGeom prst="rect">
                <a:avLst/>
              </a:prstGeom>
              <a:blipFill rotWithShape="1">
                <a:blip r:embed="rId7"/>
                <a:stretch>
                  <a:fillRect l="-900" b="-72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77" name="椭圆 76"/>
          <p:cNvSpPr/>
          <p:nvPr/>
        </p:nvSpPr>
        <p:spPr>
          <a:xfrm>
            <a:off x="1601591" y="4590690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2237632" y="4601181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2230460" y="4270833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2797300" y="4590689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3412300" y="459068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4008863" y="4590686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4629934" y="4601181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2202778" y="4920194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2220206" y="526536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6" name="椭圆 85"/>
          <p:cNvSpPr/>
          <p:nvPr/>
        </p:nvSpPr>
        <p:spPr>
          <a:xfrm>
            <a:off x="2197272" y="5629078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2212570" y="5972336"/>
            <a:ext cx="534992" cy="400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矩形 87"/>
              <p:cNvSpPr/>
              <p:nvPr/>
            </p:nvSpPr>
            <p:spPr>
              <a:xfrm>
                <a:off x="5476911" y="5151671"/>
                <a:ext cx="6096000" cy="7868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3.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11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至少一个骰子点数为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2)=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8" name="矩形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911" y="5151671"/>
                <a:ext cx="6096000" cy="786818"/>
              </a:xfrm>
              <a:prstGeom prst="rect">
                <a:avLst/>
              </a:prstGeom>
              <a:blipFill rotWithShape="1">
                <a:blip r:embed="rId8"/>
                <a:stretch>
                  <a:fillRect l="-900" t="-4651" b="-5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3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4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76663" y="1255427"/>
            <a:ext cx="10920548" cy="188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把一枚质地均匀的骰子投两次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观察向上一面的点数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求下列事件的概率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两次结果的点数相同，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2.</a:t>
            </a:r>
            <a:r>
              <a:rPr lang="zh-CN" altLang="en-US" sz="2000" b="1" dirty="0">
                <a:cs typeface="+mn-ea"/>
                <a:sym typeface="+mn-lt"/>
              </a:rPr>
              <a:t>两次结果点数的和是9，</a:t>
            </a:r>
            <a:br>
              <a:rPr lang="en-US" altLang="zh-CN" sz="2000" b="1" dirty="0">
                <a:cs typeface="+mn-ea"/>
                <a:sym typeface="+mn-lt"/>
              </a:rPr>
            </a:b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cs typeface="+mn-ea"/>
                <a:sym typeface="+mn-lt"/>
              </a:rPr>
              <a:t>至少有一次结果的点数为2。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948" y="3963865"/>
            <a:ext cx="3594263" cy="129901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5226" y="3896031"/>
            <a:ext cx="3245019" cy="13714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95259" y="3891455"/>
            <a:ext cx="3454553" cy="137142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948" y="5447959"/>
            <a:ext cx="3594263" cy="10982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5226" y="5417920"/>
            <a:ext cx="3245019" cy="10982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95260" y="5420034"/>
            <a:ext cx="3454553" cy="1257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239913" y="1809397"/>
                <a:ext cx="7282044" cy="506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两次结果点数相同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  <m:r>
                      <a:rPr lang="en-US" altLang="zh-CN" sz="1867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13" y="1809397"/>
                <a:ext cx="7282044" cy="506998"/>
              </a:xfrm>
              <a:prstGeom prst="rect">
                <a:avLst/>
              </a:prstGeom>
              <a:blipFill rotWithShape="1">
                <a:blip r:embed="rId10"/>
                <a:stretch>
                  <a:fillRect l="-754" b="-72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5230949" y="2405133"/>
                <a:ext cx="7282044" cy="506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两次结果点数和为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9)=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  <m:r>
                      <a:rPr lang="en-US" altLang="zh-CN" sz="1867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949" y="2405133"/>
                <a:ext cx="7282044" cy="506998"/>
              </a:xfrm>
              <a:prstGeom prst="rect">
                <a:avLst/>
              </a:prstGeom>
              <a:blipFill rotWithShape="1">
                <a:blip r:embed="rId11"/>
                <a:stretch>
                  <a:fillRect l="-753" b="-72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5230948" y="3027073"/>
                <a:ext cx="7282044" cy="506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3.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满足条件的可能有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11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种，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P(</a:t>
                </a:r>
                <a:r>
                  <a:rPr lang="zh-CN" altLang="en-US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至少一次结果点数为</a:t>
                </a:r>
                <a:r>
                  <a:rPr lang="en-US" altLang="zh-CN" sz="1867" dirty="0">
                    <a:solidFill>
                      <a:schemeClr val="tx1"/>
                    </a:solidFill>
                    <a:cs typeface="+mn-ea"/>
                    <a:sym typeface="+mn-lt"/>
                  </a:rPr>
                  <a:t>2)=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11</m:t>
                        </m:r>
                      </m:num>
                      <m:den>
                        <m:r>
                          <a:rPr lang="en-US" altLang="zh-CN" sz="1867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36</m:t>
                        </m:r>
                      </m:den>
                    </m:f>
                  </m:oMath>
                </a14:m>
                <a:endParaRPr lang="en-US" altLang="zh-CN" sz="18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948" y="3027073"/>
                <a:ext cx="7282044" cy="506998"/>
              </a:xfrm>
              <a:prstGeom prst="rect">
                <a:avLst/>
              </a:prstGeom>
              <a:blipFill rotWithShape="1">
                <a:blip r:embed="rId12"/>
                <a:stretch>
                  <a:fillRect l="-753" b="-72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876663" y="3599545"/>
            <a:ext cx="1079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解：通过题意可以画出如下树状图，可能出现的</a:t>
            </a:r>
            <a:r>
              <a:rPr lang="en-US" altLang="zh-CN" b="1" dirty="0">
                <a:cs typeface="+mn-ea"/>
                <a:sym typeface="+mn-lt"/>
              </a:rPr>
              <a:t>36</a:t>
            </a:r>
            <a:r>
              <a:rPr lang="zh-CN" altLang="en-US" b="1" dirty="0">
                <a:cs typeface="+mn-ea"/>
                <a:sym typeface="+mn-lt"/>
              </a:rPr>
              <a:t>种结果，并且它们出现的概率是相同的。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2283" y="498141"/>
            <a:ext cx="7823436" cy="50417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观察这两个问题，抛掷方法改变后，得到的结果一样吗？为什么？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5394" y="1823225"/>
            <a:ext cx="9903517" cy="2710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 当一次试验要涉及两个因素(如:同时掷两个骰子）或一个因素做两次试验（如:一个骰子掷两次）并且可能出现的结果数目较多时,为不重不漏地列出所有可能的结果，通常可以采用列表法，也可以用树形图。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0954" y="1210037"/>
            <a:ext cx="10726615" cy="265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       甲口袋中装有</a:t>
            </a:r>
            <a:r>
              <a:rPr lang="zh-CN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个相同的小球，它们分别写有字母</a:t>
            </a:r>
            <a:r>
              <a:rPr lang="zh-CN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zh-CN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，乙口袋中装有</a:t>
            </a:r>
            <a:r>
              <a:rPr lang="zh-CN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个相同的小球，它们分别写有字母</a:t>
            </a:r>
            <a:r>
              <a:rPr lang="zh-CN" altLang="zh-CN" sz="2000" b="1" dirty="0">
                <a:cs typeface="+mn-ea"/>
                <a:sym typeface="+mn-lt"/>
              </a:rPr>
              <a:t>C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zh-CN" altLang="zh-CN" sz="2000" b="1" dirty="0">
                <a:cs typeface="+mn-ea"/>
                <a:sym typeface="+mn-lt"/>
              </a:rPr>
              <a:t>D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zh-CN" altLang="zh-CN" sz="2000" b="1" dirty="0">
                <a:cs typeface="+mn-ea"/>
                <a:sym typeface="+mn-lt"/>
              </a:rPr>
              <a:t>E</a:t>
            </a:r>
            <a:r>
              <a:rPr lang="zh-CN" altLang="en-US" sz="2000" b="1" dirty="0">
                <a:cs typeface="+mn-ea"/>
                <a:sym typeface="+mn-lt"/>
              </a:rPr>
              <a:t>；丙口袋中装有</a:t>
            </a:r>
            <a:r>
              <a:rPr lang="zh-CN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个相同的小球，它们分别写有字母</a:t>
            </a:r>
            <a:r>
              <a:rPr lang="zh-CN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zh-CN" altLang="zh-CN" sz="2000" b="1" dirty="0">
                <a:cs typeface="+mn-ea"/>
                <a:sym typeface="+mn-lt"/>
              </a:rPr>
              <a:t>I</a:t>
            </a:r>
            <a:r>
              <a:rPr lang="zh-CN" altLang="en-US" sz="2000" b="1" dirty="0">
                <a:cs typeface="+mn-ea"/>
                <a:sym typeface="+mn-lt"/>
              </a:rPr>
              <a:t>。 从</a:t>
            </a:r>
            <a:r>
              <a:rPr lang="zh-CN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个口袋中各随机地取出</a:t>
            </a:r>
            <a:r>
              <a:rPr lang="zh-CN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个小球。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取出的</a:t>
            </a:r>
            <a:r>
              <a:rPr lang="zh-CN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个小球上恰好有</a:t>
            </a:r>
            <a:r>
              <a:rPr lang="zh-CN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个、</a:t>
            </a:r>
            <a:r>
              <a:rPr lang="zh-CN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个和</a:t>
            </a:r>
            <a:r>
              <a:rPr lang="zh-CN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个元音字母的概率分别是多少？                                                                    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cs typeface="+mn-ea"/>
                <a:sym typeface="+mn-lt"/>
              </a:rPr>
              <a:t>2.</a:t>
            </a:r>
            <a:r>
              <a:rPr lang="zh-CN" altLang="en-US" sz="2000" b="1" dirty="0">
                <a:cs typeface="+mn-ea"/>
                <a:sym typeface="+mn-lt"/>
              </a:rPr>
              <a:t>取出的</a:t>
            </a:r>
            <a:r>
              <a:rPr lang="zh-CN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个小球上全是辅音字母的概率是多少？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0954" y="4234449"/>
            <a:ext cx="9894277" cy="18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【</a:t>
            </a:r>
            <a:r>
              <a:rPr lang="zh-CN" altLang="en-US" sz="2000" dirty="0">
                <a:cs typeface="+mn-ea"/>
                <a:sym typeface="+mn-lt"/>
              </a:rPr>
              <a:t>分析</a:t>
            </a:r>
            <a:r>
              <a:rPr lang="en-US" altLang="zh-CN" sz="2000" dirty="0">
                <a:cs typeface="+mn-ea"/>
                <a:sym typeface="+mn-lt"/>
              </a:rPr>
              <a:t>】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1.</a:t>
            </a:r>
            <a:r>
              <a:rPr lang="zh-CN" altLang="en-US" sz="2000" dirty="0">
                <a:cs typeface="+mn-ea"/>
                <a:sym typeface="+mn-lt"/>
              </a:rPr>
              <a:t>当一次试验是从三个口袋中取球时，列表法就不方便了，为避免遗漏，通常采用画树状图法。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2.</a:t>
            </a:r>
            <a:r>
              <a:rPr lang="zh-CN" altLang="en-US" sz="2000" dirty="0">
                <a:cs typeface="+mn-ea"/>
                <a:sym typeface="+mn-lt"/>
              </a:rPr>
              <a:t>本题中，</a:t>
            </a:r>
            <a:r>
              <a:rPr lang="en-US" altLang="zh-CN" sz="2000" dirty="0">
                <a:cs typeface="+mn-ea"/>
                <a:sym typeface="+mn-lt"/>
              </a:rPr>
              <a:t>A,E,I</a:t>
            </a:r>
            <a:r>
              <a:rPr lang="zh-CN" altLang="en-US" sz="2000" dirty="0">
                <a:cs typeface="+mn-ea"/>
                <a:sym typeface="+mn-lt"/>
              </a:rPr>
              <a:t>是元音字母；</a:t>
            </a:r>
            <a:r>
              <a:rPr lang="en-US" altLang="zh-CN" sz="2000" dirty="0">
                <a:cs typeface="+mn-ea"/>
                <a:sym typeface="+mn-lt"/>
              </a:rPr>
              <a:t>B,C,D,H</a:t>
            </a:r>
            <a:r>
              <a:rPr lang="zh-CN" altLang="en-US" sz="2000" dirty="0">
                <a:cs typeface="+mn-ea"/>
                <a:sym typeface="+mn-lt"/>
              </a:rPr>
              <a:t>是辅音字母。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 bwMode="auto">
          <a:xfrm>
            <a:off x="1805823" y="2333219"/>
            <a:ext cx="1921933" cy="768351"/>
            <a:chOff x="0" y="0"/>
            <a:chExt cx="908" cy="363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H="1">
              <a:off x="0" y="0"/>
              <a:ext cx="45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H="1">
              <a:off x="454" y="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454" y="0"/>
              <a:ext cx="454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1517957" y="3486803"/>
            <a:ext cx="575733" cy="768349"/>
            <a:chOff x="0" y="0"/>
            <a:chExt cx="272" cy="363"/>
          </a:xfrm>
        </p:grpSpPr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49607" y="1854853"/>
            <a:ext cx="575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甲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749607" y="3006319"/>
            <a:ext cx="575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乙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749607" y="4157786"/>
            <a:ext cx="575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丙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2576290" y="1854852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1517957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576290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535141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1230090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903190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pSp>
        <p:nvGrpSpPr>
          <p:cNvPr id="24" name="Group 31"/>
          <p:cNvGrpSpPr/>
          <p:nvPr/>
        </p:nvGrpSpPr>
        <p:grpSpPr bwMode="auto">
          <a:xfrm>
            <a:off x="2478923" y="3486803"/>
            <a:ext cx="575733" cy="768349"/>
            <a:chOff x="0" y="0"/>
            <a:chExt cx="272" cy="363"/>
          </a:xfrm>
        </p:grpSpPr>
        <p:sp>
          <p:nvSpPr>
            <p:cNvPr id="25" name="Line 32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219105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286415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pSp>
        <p:nvGrpSpPr>
          <p:cNvPr id="29" name="Group 36"/>
          <p:cNvGrpSpPr/>
          <p:nvPr/>
        </p:nvGrpSpPr>
        <p:grpSpPr bwMode="auto">
          <a:xfrm>
            <a:off x="3437774" y="3486803"/>
            <a:ext cx="575733" cy="768349"/>
            <a:chOff x="0" y="0"/>
            <a:chExt cx="272" cy="363"/>
          </a:xfrm>
        </p:grpSpPr>
        <p:sp>
          <p:nvSpPr>
            <p:cNvPr id="30" name="Line 37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314990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382300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pSp>
        <p:nvGrpSpPr>
          <p:cNvPr id="34" name="Group 41"/>
          <p:cNvGrpSpPr/>
          <p:nvPr/>
        </p:nvGrpSpPr>
        <p:grpSpPr bwMode="auto">
          <a:xfrm>
            <a:off x="4879223" y="2333219"/>
            <a:ext cx="1921933" cy="768351"/>
            <a:chOff x="0" y="0"/>
            <a:chExt cx="908" cy="363"/>
          </a:xfrm>
        </p:grpSpPr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H="1">
              <a:off x="0" y="0"/>
              <a:ext cx="45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 flipH="1">
              <a:off x="454" y="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454" y="0"/>
              <a:ext cx="454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45"/>
          <p:cNvGrpSpPr/>
          <p:nvPr/>
        </p:nvGrpSpPr>
        <p:grpSpPr bwMode="auto">
          <a:xfrm>
            <a:off x="4591357" y="3486803"/>
            <a:ext cx="575733" cy="768349"/>
            <a:chOff x="0" y="0"/>
            <a:chExt cx="272" cy="363"/>
          </a:xfrm>
        </p:grpSpPr>
        <p:sp>
          <p:nvSpPr>
            <p:cNvPr id="39" name="Line 46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5649690" y="1854852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665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zh-CN">
              <a:solidFill>
                <a:srgbClr val="0000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4591357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665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zh-CN" alt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5649690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665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endParaRPr lang="zh-CN" alt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6608541" y="3006319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665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endParaRPr lang="zh-CN" alt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4303490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4976590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pSp>
        <p:nvGrpSpPr>
          <p:cNvPr id="47" name="Group 54"/>
          <p:cNvGrpSpPr/>
          <p:nvPr/>
        </p:nvGrpSpPr>
        <p:grpSpPr bwMode="auto">
          <a:xfrm>
            <a:off x="5552323" y="3486803"/>
            <a:ext cx="575733" cy="768349"/>
            <a:chOff x="0" y="0"/>
            <a:chExt cx="272" cy="363"/>
          </a:xfrm>
        </p:grpSpPr>
        <p:sp>
          <p:nvSpPr>
            <p:cNvPr id="48" name="Line 55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Text Box 57"/>
          <p:cNvSpPr txBox="1">
            <a:spLocks noChangeArrowheads="1"/>
          </p:cNvSpPr>
          <p:nvPr/>
        </p:nvSpPr>
        <p:spPr bwMode="auto">
          <a:xfrm>
            <a:off x="526445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51" name="Text Box 58"/>
          <p:cNvSpPr txBox="1">
            <a:spLocks noChangeArrowheads="1"/>
          </p:cNvSpPr>
          <p:nvPr/>
        </p:nvSpPr>
        <p:spPr bwMode="auto">
          <a:xfrm>
            <a:off x="593755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pSp>
        <p:nvGrpSpPr>
          <p:cNvPr id="52" name="Group 59"/>
          <p:cNvGrpSpPr/>
          <p:nvPr/>
        </p:nvGrpSpPr>
        <p:grpSpPr bwMode="auto">
          <a:xfrm>
            <a:off x="6511174" y="3486803"/>
            <a:ext cx="575733" cy="768349"/>
            <a:chOff x="0" y="0"/>
            <a:chExt cx="272" cy="363"/>
          </a:xfrm>
        </p:grpSpPr>
        <p:sp>
          <p:nvSpPr>
            <p:cNvPr id="53" name="Line 60"/>
            <p:cNvSpPr>
              <a:spLocks noChangeShapeType="1"/>
            </p:cNvSpPr>
            <p:nvPr/>
          </p:nvSpPr>
          <p:spPr bwMode="auto">
            <a:xfrm flipH="1">
              <a:off x="0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Line 61"/>
            <p:cNvSpPr>
              <a:spLocks noChangeShapeType="1"/>
            </p:cNvSpPr>
            <p:nvPr/>
          </p:nvSpPr>
          <p:spPr bwMode="auto">
            <a:xfrm>
              <a:off x="136" y="0"/>
              <a:ext cx="136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Text Box 62"/>
          <p:cNvSpPr txBox="1">
            <a:spLocks noChangeArrowheads="1"/>
          </p:cNvSpPr>
          <p:nvPr/>
        </p:nvSpPr>
        <p:spPr bwMode="auto">
          <a:xfrm>
            <a:off x="622330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6896407" y="4157785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zh-CN" sz="266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</a:p>
        </p:txBody>
      </p:sp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1265612" y="4735636"/>
          <a:ext cx="5941296" cy="1828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9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1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lang="zh-CN" altLang="en-US" sz="3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D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D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E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E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D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D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E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E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H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endParaRPr lang="zh-CN" altLang="en-US" sz="3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" name="Rectangle 101"/>
          <p:cNvSpPr>
            <a:spLocks noChangeArrowheads="1"/>
          </p:cNvSpPr>
          <p:nvPr/>
        </p:nvSpPr>
        <p:spPr bwMode="auto">
          <a:xfrm>
            <a:off x="1085485" y="1447337"/>
            <a:ext cx="10668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解：由树状图得,有12种可能的结果,并且它们发生的可能性都相等。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16696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③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230090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737759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6162739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2210623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5624779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720356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2705095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3243055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761339" y="626768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/>
              <p:cNvSpPr/>
              <p:nvPr/>
            </p:nvSpPr>
            <p:spPr>
              <a:xfrm>
                <a:off x="7422854" y="2185954"/>
                <a:ext cx="7282044" cy="1845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1)1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个元音有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种可能，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P(1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𝟓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2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个元音有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种可能，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P(2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个元音有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种可能，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P(3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7" name="矩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854" y="2185954"/>
                <a:ext cx="7282044" cy="1845185"/>
              </a:xfrm>
              <a:prstGeom prst="rect">
                <a:avLst/>
              </a:prstGeom>
              <a:blipFill rotWithShape="1">
                <a:blip r:embed="rId4"/>
                <a:stretch>
                  <a:fillRect l="-754" b="-16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68" name="文本框 67"/>
          <p:cNvSpPr txBox="1"/>
          <p:nvPr/>
        </p:nvSpPr>
        <p:spPr>
          <a:xfrm>
            <a:off x="5261363" y="6267680"/>
            <a:ext cx="36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辅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4240300" y="6283311"/>
            <a:ext cx="36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矩形 69"/>
              <p:cNvSpPr/>
              <p:nvPr/>
            </p:nvSpPr>
            <p:spPr>
              <a:xfrm>
                <a:off x="7422854" y="4414855"/>
                <a:ext cx="7282044" cy="1056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2)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全是辅音有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种可能，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P(1</a:t>
                </a:r>
                <a:r>
                  <a:rPr lang="zh-CN" altLang="en-US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个元音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</a:p>
            </p:txBody>
          </p:sp>
        </mc:Choice>
        <mc:Fallback xmlns="">
          <p:sp>
            <p:nvSpPr>
              <p:cNvPr id="70" name="矩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854" y="4414855"/>
                <a:ext cx="7282044" cy="1056700"/>
              </a:xfrm>
              <a:prstGeom prst="rect">
                <a:avLst/>
              </a:prstGeom>
              <a:blipFill rotWithShape="1">
                <a:blip r:embed="rId5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charset="-122"/>
                </a:endParaRPr>
              </a:p>
            </p:txBody>
          </p:sp>
        </mc:Fallback>
      </mc:AlternateContent>
      <p:sp>
        <p:nvSpPr>
          <p:cNvPr id="7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7" grpId="0" autoUpdateAnimBg="0"/>
      <p:bldP spid="28" grpId="0" autoUpdateAnimBg="0"/>
      <p:bldP spid="32" grpId="0" autoUpdateAnimBg="0"/>
      <p:bldP spid="33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50" grpId="0" autoUpdateAnimBg="0"/>
      <p:bldP spid="51" grpId="0" autoUpdateAnimBg="0"/>
      <p:bldP spid="55" grpId="0" autoUpdateAnimBg="0"/>
      <p:bldP spid="56" grpId="0" autoUpdateAnimBg="0"/>
      <p:bldP spid="4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enjx3kb3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2092</Words>
  <Application>Microsoft Office PowerPoint</Application>
  <PresentationFormat>宽屏</PresentationFormat>
  <Paragraphs>210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2020-04-14T02:10:11Z</dcterms:created>
  <dcterms:modified xsi:type="dcterms:W3CDTF">2021-01-09T09:46:35Z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