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7" r:id="rId22"/>
    <p:sldId id="257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4320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2" y="108"/>
      </p:cViewPr>
      <p:guideLst>
        <p:guide pos="416"/>
        <p:guide pos="7256"/>
        <p:guide orient="horz" pos="648"/>
        <p:guide orient="horz" pos="4320"/>
        <p:guide orient="horz" pos="3928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4F43BCC-93DE-4326-A844-739C13124D1B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57CFC8E-C3B8-444A-8172-2951A5D227E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964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CFC8E-C3B8-444A-8172-2951A5D227E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CFC8E-C3B8-444A-8172-2951A5D227E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36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CFC8E-C3B8-444A-8172-2951A5D227E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1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菱形 5">
            <a:extLst>
              <a:ext uri="{FF2B5EF4-FFF2-40B4-BE49-F238E27FC236}">
                <a16:creationId xmlns:a16="http://schemas.microsoft.com/office/drawing/2014/main" id="{342C96FC-4F2C-4F02-9C2A-F35A91A440E2}"/>
              </a:ext>
            </a:extLst>
          </p:cNvPr>
          <p:cNvSpPr/>
          <p:nvPr userDrawn="1"/>
        </p:nvSpPr>
        <p:spPr>
          <a:xfrm>
            <a:off x="377371" y="188686"/>
            <a:ext cx="769258" cy="769258"/>
          </a:xfrm>
          <a:prstGeom prst="diamond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C48D4874-336F-4F80-9E19-D18BAD7547E1}"/>
              </a:ext>
            </a:extLst>
          </p:cNvPr>
          <p:cNvSpPr/>
          <p:nvPr userDrawn="1"/>
        </p:nvSpPr>
        <p:spPr>
          <a:xfrm>
            <a:off x="762000" y="297543"/>
            <a:ext cx="551543" cy="551543"/>
          </a:xfrm>
          <a:prstGeom prst="diamond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00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8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21046;&#20316;&#30005;&#30913;&#38081;.ex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21046;&#20316;&#30005;&#30913;&#38081;.ex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2">
            <a:extLst>
              <a:ext uri="{FF2B5EF4-FFF2-40B4-BE49-F238E27FC236}">
                <a16:creationId xmlns:a16="http://schemas.microsoft.com/office/drawing/2014/main" id="{DCAADBC6-BD92-41A1-BD4B-BB98C100862B}"/>
              </a:ext>
            </a:extLst>
          </p:cNvPr>
          <p:cNvGrpSpPr/>
          <p:nvPr/>
        </p:nvGrpSpPr>
        <p:grpSpPr>
          <a:xfrm>
            <a:off x="-1486178" y="1718625"/>
            <a:ext cx="7858562" cy="4226658"/>
            <a:chOff x="961812" y="1235529"/>
            <a:chExt cx="8453425" cy="4546600"/>
          </a:xfrm>
        </p:grpSpPr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id="{CB0D5360-AFF7-4C93-928E-5C428FEACB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5874" y="2089604"/>
              <a:ext cx="3678238" cy="3692525"/>
            </a:xfrm>
            <a:custGeom>
              <a:avLst/>
              <a:gdLst>
                <a:gd name="T0" fmla="*/ 688 w 1334"/>
                <a:gd name="T1" fmla="*/ 1325 h 1335"/>
                <a:gd name="T2" fmla="*/ 727 w 1334"/>
                <a:gd name="T3" fmla="*/ 1332 h 1335"/>
                <a:gd name="T4" fmla="*/ 592 w 1334"/>
                <a:gd name="T5" fmla="*/ 1330 h 1335"/>
                <a:gd name="T6" fmla="*/ 555 w 1334"/>
                <a:gd name="T7" fmla="*/ 1316 h 1335"/>
                <a:gd name="T8" fmla="*/ 499 w 1334"/>
                <a:gd name="T9" fmla="*/ 1304 h 1335"/>
                <a:gd name="T10" fmla="*/ 460 w 1334"/>
                <a:gd name="T11" fmla="*/ 1302 h 1335"/>
                <a:gd name="T12" fmla="*/ 441 w 1334"/>
                <a:gd name="T13" fmla="*/ 1295 h 1335"/>
                <a:gd name="T14" fmla="*/ 915 w 1334"/>
                <a:gd name="T15" fmla="*/ 1287 h 1335"/>
                <a:gd name="T16" fmla="*/ 968 w 1334"/>
                <a:gd name="T17" fmla="*/ 1263 h 1335"/>
                <a:gd name="T18" fmla="*/ 997 w 1334"/>
                <a:gd name="T19" fmla="*/ 1237 h 1335"/>
                <a:gd name="T20" fmla="*/ 1013 w 1334"/>
                <a:gd name="T21" fmla="*/ 1227 h 1335"/>
                <a:gd name="T22" fmla="*/ 1050 w 1334"/>
                <a:gd name="T23" fmla="*/ 1214 h 1335"/>
                <a:gd name="T24" fmla="*/ 271 w 1334"/>
                <a:gd name="T25" fmla="*/ 1204 h 1335"/>
                <a:gd name="T26" fmla="*/ 246 w 1334"/>
                <a:gd name="T27" fmla="*/ 1173 h 1335"/>
                <a:gd name="T28" fmla="*/ 204 w 1334"/>
                <a:gd name="T29" fmla="*/ 1135 h 1335"/>
                <a:gd name="T30" fmla="*/ 171 w 1334"/>
                <a:gd name="T31" fmla="*/ 1113 h 1335"/>
                <a:gd name="T32" fmla="*/ 158 w 1334"/>
                <a:gd name="T33" fmla="*/ 1099 h 1335"/>
                <a:gd name="T34" fmla="*/ 1191 w 1334"/>
                <a:gd name="T35" fmla="*/ 1081 h 1335"/>
                <a:gd name="T36" fmla="*/ 1225 w 1334"/>
                <a:gd name="T37" fmla="*/ 1034 h 1335"/>
                <a:gd name="T38" fmla="*/ 1237 w 1334"/>
                <a:gd name="T39" fmla="*/ 996 h 1335"/>
                <a:gd name="T40" fmla="*/ 1246 w 1334"/>
                <a:gd name="T41" fmla="*/ 979 h 1335"/>
                <a:gd name="T42" fmla="*/ 1272 w 1334"/>
                <a:gd name="T43" fmla="*/ 949 h 1335"/>
                <a:gd name="T44" fmla="*/ 56 w 1334"/>
                <a:gd name="T45" fmla="*/ 935 h 1335"/>
                <a:gd name="T46" fmla="*/ 50 w 1334"/>
                <a:gd name="T47" fmla="*/ 896 h 1335"/>
                <a:gd name="T48" fmla="*/ 33 w 1334"/>
                <a:gd name="T49" fmla="*/ 842 h 1335"/>
                <a:gd name="T50" fmla="*/ 14 w 1334"/>
                <a:gd name="T51" fmla="*/ 806 h 1335"/>
                <a:gd name="T52" fmla="*/ 11 w 1334"/>
                <a:gd name="T53" fmla="*/ 787 h 1335"/>
                <a:gd name="T54" fmla="*/ 1327 w 1334"/>
                <a:gd name="T55" fmla="*/ 764 h 1335"/>
                <a:gd name="T56" fmla="*/ 1333 w 1334"/>
                <a:gd name="T57" fmla="*/ 706 h 1335"/>
                <a:gd name="T58" fmla="*/ 1324 w 1334"/>
                <a:gd name="T59" fmla="*/ 668 h 1335"/>
                <a:gd name="T60" fmla="*/ 0 w 1334"/>
                <a:gd name="T61" fmla="*/ 672 h 1335"/>
                <a:gd name="T62" fmla="*/ 16 w 1334"/>
                <a:gd name="T63" fmla="*/ 577 h 1335"/>
                <a:gd name="T64" fmla="*/ 21 w 1334"/>
                <a:gd name="T65" fmla="*/ 499 h 1335"/>
                <a:gd name="T66" fmla="*/ 1282 w 1334"/>
                <a:gd name="T67" fmla="*/ 435 h 1335"/>
                <a:gd name="T68" fmla="*/ 1275 w 1334"/>
                <a:gd name="T69" fmla="*/ 417 h 1335"/>
                <a:gd name="T70" fmla="*/ 61 w 1334"/>
                <a:gd name="T71" fmla="*/ 411 h 1335"/>
                <a:gd name="T72" fmla="*/ 86 w 1334"/>
                <a:gd name="T73" fmla="*/ 360 h 1335"/>
                <a:gd name="T74" fmla="*/ 97 w 1334"/>
                <a:gd name="T75" fmla="*/ 321 h 1335"/>
                <a:gd name="T76" fmla="*/ 107 w 1334"/>
                <a:gd name="T77" fmla="*/ 305 h 1335"/>
                <a:gd name="T78" fmla="*/ 137 w 1334"/>
                <a:gd name="T79" fmla="*/ 279 h 1335"/>
                <a:gd name="T80" fmla="*/ 1178 w 1334"/>
                <a:gd name="T81" fmla="*/ 254 h 1335"/>
                <a:gd name="T82" fmla="*/ 1160 w 1334"/>
                <a:gd name="T83" fmla="*/ 219 h 1335"/>
                <a:gd name="T84" fmla="*/ 1119 w 1334"/>
                <a:gd name="T85" fmla="*/ 177 h 1335"/>
                <a:gd name="T86" fmla="*/ 1084 w 1334"/>
                <a:gd name="T87" fmla="*/ 159 h 1335"/>
                <a:gd name="T88" fmla="*/ 1069 w 1334"/>
                <a:gd name="T89" fmla="*/ 147 h 1335"/>
                <a:gd name="T90" fmla="*/ 270 w 1334"/>
                <a:gd name="T91" fmla="*/ 143 h 1335"/>
                <a:gd name="T92" fmla="*/ 317 w 1334"/>
                <a:gd name="T93" fmla="*/ 111 h 1335"/>
                <a:gd name="T94" fmla="*/ 345 w 1334"/>
                <a:gd name="T95" fmla="*/ 83 h 1335"/>
                <a:gd name="T96" fmla="*/ 362 w 1334"/>
                <a:gd name="T97" fmla="*/ 74 h 1335"/>
                <a:gd name="T98" fmla="*/ 401 w 1334"/>
                <a:gd name="T99" fmla="*/ 66 h 1335"/>
                <a:gd name="T100" fmla="*/ 903 w 1334"/>
                <a:gd name="T101" fmla="*/ 54 h 1335"/>
                <a:gd name="T102" fmla="*/ 870 w 1334"/>
                <a:gd name="T103" fmla="*/ 32 h 1335"/>
                <a:gd name="T104" fmla="*/ 814 w 1334"/>
                <a:gd name="T105" fmla="*/ 17 h 1335"/>
                <a:gd name="T106" fmla="*/ 775 w 1334"/>
                <a:gd name="T107" fmla="*/ 19 h 1335"/>
                <a:gd name="T108" fmla="*/ 756 w 1334"/>
                <a:gd name="T109" fmla="*/ 16 h 1335"/>
                <a:gd name="T110" fmla="*/ 584 w 1334"/>
                <a:gd name="T111" fmla="*/ 15 h 1335"/>
                <a:gd name="T112" fmla="*/ 641 w 1334"/>
                <a:gd name="T113" fmla="*/ 11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34" h="1335">
                  <a:moveTo>
                    <a:pt x="667" y="1335"/>
                  </a:moveTo>
                  <a:cubicBezTo>
                    <a:pt x="661" y="1335"/>
                    <a:pt x="655" y="1335"/>
                    <a:pt x="650" y="1334"/>
                  </a:cubicBezTo>
                  <a:cubicBezTo>
                    <a:pt x="650" y="1325"/>
                    <a:pt x="650" y="1325"/>
                    <a:pt x="650" y="1325"/>
                  </a:cubicBezTo>
                  <a:cubicBezTo>
                    <a:pt x="656" y="1325"/>
                    <a:pt x="661" y="1325"/>
                    <a:pt x="667" y="1325"/>
                  </a:cubicBezTo>
                  <a:cubicBezTo>
                    <a:pt x="669" y="1325"/>
                    <a:pt x="669" y="1325"/>
                    <a:pt x="669" y="1325"/>
                  </a:cubicBezTo>
                  <a:cubicBezTo>
                    <a:pt x="669" y="1335"/>
                    <a:pt x="669" y="1335"/>
                    <a:pt x="669" y="1335"/>
                  </a:cubicBezTo>
                  <a:lnTo>
                    <a:pt x="667" y="1335"/>
                  </a:lnTo>
                  <a:close/>
                  <a:moveTo>
                    <a:pt x="688" y="1334"/>
                  </a:moveTo>
                  <a:cubicBezTo>
                    <a:pt x="688" y="1325"/>
                    <a:pt x="688" y="1325"/>
                    <a:pt x="688" y="1325"/>
                  </a:cubicBezTo>
                  <a:cubicBezTo>
                    <a:pt x="695" y="1325"/>
                    <a:pt x="701" y="1324"/>
                    <a:pt x="707" y="1324"/>
                  </a:cubicBezTo>
                  <a:cubicBezTo>
                    <a:pt x="708" y="1333"/>
                    <a:pt x="708" y="1333"/>
                    <a:pt x="708" y="1333"/>
                  </a:cubicBezTo>
                  <a:cubicBezTo>
                    <a:pt x="701" y="1334"/>
                    <a:pt x="695" y="1334"/>
                    <a:pt x="688" y="1334"/>
                  </a:cubicBezTo>
                  <a:close/>
                  <a:moveTo>
                    <a:pt x="630" y="1334"/>
                  </a:moveTo>
                  <a:cubicBezTo>
                    <a:pt x="624" y="1333"/>
                    <a:pt x="617" y="1333"/>
                    <a:pt x="611" y="1332"/>
                  </a:cubicBezTo>
                  <a:cubicBezTo>
                    <a:pt x="612" y="1323"/>
                    <a:pt x="612" y="1323"/>
                    <a:pt x="612" y="1323"/>
                  </a:cubicBezTo>
                  <a:cubicBezTo>
                    <a:pt x="618" y="1323"/>
                    <a:pt x="625" y="1324"/>
                    <a:pt x="631" y="1324"/>
                  </a:cubicBezTo>
                  <a:lnTo>
                    <a:pt x="630" y="1334"/>
                  </a:lnTo>
                  <a:close/>
                  <a:moveTo>
                    <a:pt x="727" y="1332"/>
                  </a:moveTo>
                  <a:cubicBezTo>
                    <a:pt x="726" y="1322"/>
                    <a:pt x="726" y="1322"/>
                    <a:pt x="726" y="1322"/>
                  </a:cubicBezTo>
                  <a:cubicBezTo>
                    <a:pt x="733" y="1322"/>
                    <a:pt x="739" y="1321"/>
                    <a:pt x="745" y="1321"/>
                  </a:cubicBezTo>
                  <a:cubicBezTo>
                    <a:pt x="746" y="1330"/>
                    <a:pt x="746" y="1330"/>
                    <a:pt x="746" y="1330"/>
                  </a:cubicBezTo>
                  <a:cubicBezTo>
                    <a:pt x="740" y="1331"/>
                    <a:pt x="734" y="1331"/>
                    <a:pt x="727" y="1332"/>
                  </a:cubicBezTo>
                  <a:close/>
                  <a:moveTo>
                    <a:pt x="592" y="1330"/>
                  </a:moveTo>
                  <a:cubicBezTo>
                    <a:pt x="585" y="1330"/>
                    <a:pt x="579" y="1329"/>
                    <a:pt x="573" y="1328"/>
                  </a:cubicBezTo>
                  <a:cubicBezTo>
                    <a:pt x="574" y="1319"/>
                    <a:pt x="574" y="1319"/>
                    <a:pt x="574" y="1319"/>
                  </a:cubicBezTo>
                  <a:cubicBezTo>
                    <a:pt x="580" y="1319"/>
                    <a:pt x="587" y="1320"/>
                    <a:pt x="593" y="1321"/>
                  </a:cubicBezTo>
                  <a:lnTo>
                    <a:pt x="592" y="1330"/>
                  </a:lnTo>
                  <a:close/>
                  <a:moveTo>
                    <a:pt x="766" y="1327"/>
                  </a:moveTo>
                  <a:cubicBezTo>
                    <a:pt x="764" y="1318"/>
                    <a:pt x="764" y="1318"/>
                    <a:pt x="764" y="1318"/>
                  </a:cubicBezTo>
                  <a:cubicBezTo>
                    <a:pt x="770" y="1317"/>
                    <a:pt x="777" y="1316"/>
                    <a:pt x="783" y="1315"/>
                  </a:cubicBezTo>
                  <a:cubicBezTo>
                    <a:pt x="785" y="1324"/>
                    <a:pt x="785" y="1324"/>
                    <a:pt x="785" y="1324"/>
                  </a:cubicBezTo>
                  <a:cubicBezTo>
                    <a:pt x="778" y="1325"/>
                    <a:pt x="772" y="1326"/>
                    <a:pt x="766" y="1327"/>
                  </a:cubicBezTo>
                  <a:close/>
                  <a:moveTo>
                    <a:pt x="553" y="1325"/>
                  </a:moveTo>
                  <a:cubicBezTo>
                    <a:pt x="547" y="1324"/>
                    <a:pt x="541" y="1323"/>
                    <a:pt x="534" y="1322"/>
                  </a:cubicBezTo>
                  <a:cubicBezTo>
                    <a:pt x="536" y="1312"/>
                    <a:pt x="536" y="1312"/>
                    <a:pt x="536" y="1312"/>
                  </a:cubicBezTo>
                  <a:cubicBezTo>
                    <a:pt x="543" y="1313"/>
                    <a:pt x="549" y="1315"/>
                    <a:pt x="555" y="1316"/>
                  </a:cubicBezTo>
                  <a:lnTo>
                    <a:pt x="553" y="1325"/>
                  </a:lnTo>
                  <a:close/>
                  <a:moveTo>
                    <a:pt x="804" y="1321"/>
                  </a:moveTo>
                  <a:cubicBezTo>
                    <a:pt x="802" y="1311"/>
                    <a:pt x="802" y="1311"/>
                    <a:pt x="802" y="1311"/>
                  </a:cubicBezTo>
                  <a:cubicBezTo>
                    <a:pt x="808" y="1310"/>
                    <a:pt x="814" y="1309"/>
                    <a:pt x="820" y="1307"/>
                  </a:cubicBezTo>
                  <a:cubicBezTo>
                    <a:pt x="823" y="1316"/>
                    <a:pt x="823" y="1316"/>
                    <a:pt x="823" y="1316"/>
                  </a:cubicBezTo>
                  <a:cubicBezTo>
                    <a:pt x="816" y="1318"/>
                    <a:pt x="810" y="1319"/>
                    <a:pt x="804" y="1321"/>
                  </a:cubicBezTo>
                  <a:close/>
                  <a:moveTo>
                    <a:pt x="516" y="1317"/>
                  </a:moveTo>
                  <a:cubicBezTo>
                    <a:pt x="509" y="1316"/>
                    <a:pt x="503" y="1314"/>
                    <a:pt x="497" y="1313"/>
                  </a:cubicBezTo>
                  <a:cubicBezTo>
                    <a:pt x="499" y="1304"/>
                    <a:pt x="499" y="1304"/>
                    <a:pt x="499" y="1304"/>
                  </a:cubicBezTo>
                  <a:cubicBezTo>
                    <a:pt x="505" y="1305"/>
                    <a:pt x="511" y="1307"/>
                    <a:pt x="518" y="1308"/>
                  </a:cubicBezTo>
                  <a:lnTo>
                    <a:pt x="516" y="1317"/>
                  </a:lnTo>
                  <a:close/>
                  <a:moveTo>
                    <a:pt x="841" y="1312"/>
                  </a:moveTo>
                  <a:cubicBezTo>
                    <a:pt x="839" y="1302"/>
                    <a:pt x="839" y="1302"/>
                    <a:pt x="839" y="1302"/>
                  </a:cubicBezTo>
                  <a:cubicBezTo>
                    <a:pt x="845" y="1301"/>
                    <a:pt x="851" y="1299"/>
                    <a:pt x="857" y="1297"/>
                  </a:cubicBezTo>
                  <a:cubicBezTo>
                    <a:pt x="860" y="1306"/>
                    <a:pt x="860" y="1306"/>
                    <a:pt x="860" y="1306"/>
                  </a:cubicBezTo>
                  <a:cubicBezTo>
                    <a:pt x="854" y="1308"/>
                    <a:pt x="848" y="1310"/>
                    <a:pt x="841" y="1312"/>
                  </a:cubicBezTo>
                  <a:close/>
                  <a:moveTo>
                    <a:pt x="478" y="1308"/>
                  </a:moveTo>
                  <a:cubicBezTo>
                    <a:pt x="472" y="1306"/>
                    <a:pt x="466" y="1304"/>
                    <a:pt x="460" y="1302"/>
                  </a:cubicBezTo>
                  <a:cubicBezTo>
                    <a:pt x="463" y="1293"/>
                    <a:pt x="463" y="1293"/>
                    <a:pt x="463" y="1293"/>
                  </a:cubicBezTo>
                  <a:cubicBezTo>
                    <a:pt x="469" y="1295"/>
                    <a:pt x="475" y="1297"/>
                    <a:pt x="481" y="1298"/>
                  </a:cubicBezTo>
                  <a:lnTo>
                    <a:pt x="478" y="1308"/>
                  </a:lnTo>
                  <a:close/>
                  <a:moveTo>
                    <a:pt x="878" y="1300"/>
                  </a:moveTo>
                  <a:cubicBezTo>
                    <a:pt x="875" y="1291"/>
                    <a:pt x="875" y="1291"/>
                    <a:pt x="875" y="1291"/>
                  </a:cubicBezTo>
                  <a:cubicBezTo>
                    <a:pt x="881" y="1289"/>
                    <a:pt x="887" y="1287"/>
                    <a:pt x="893" y="1285"/>
                  </a:cubicBezTo>
                  <a:cubicBezTo>
                    <a:pt x="897" y="1294"/>
                    <a:pt x="897" y="1294"/>
                    <a:pt x="897" y="1294"/>
                  </a:cubicBezTo>
                  <a:cubicBezTo>
                    <a:pt x="891" y="1296"/>
                    <a:pt x="885" y="1298"/>
                    <a:pt x="878" y="1300"/>
                  </a:cubicBezTo>
                  <a:close/>
                  <a:moveTo>
                    <a:pt x="441" y="1295"/>
                  </a:moveTo>
                  <a:cubicBezTo>
                    <a:pt x="435" y="1293"/>
                    <a:pt x="429" y="1291"/>
                    <a:pt x="423" y="1289"/>
                  </a:cubicBezTo>
                  <a:cubicBezTo>
                    <a:pt x="426" y="1280"/>
                    <a:pt x="426" y="1280"/>
                    <a:pt x="426" y="1280"/>
                  </a:cubicBezTo>
                  <a:cubicBezTo>
                    <a:pt x="432" y="1282"/>
                    <a:pt x="438" y="1284"/>
                    <a:pt x="444" y="1287"/>
                  </a:cubicBezTo>
                  <a:lnTo>
                    <a:pt x="441" y="1295"/>
                  </a:lnTo>
                  <a:close/>
                  <a:moveTo>
                    <a:pt x="915" y="1287"/>
                  </a:moveTo>
                  <a:cubicBezTo>
                    <a:pt x="911" y="1278"/>
                    <a:pt x="911" y="1278"/>
                    <a:pt x="911" y="1278"/>
                  </a:cubicBezTo>
                  <a:cubicBezTo>
                    <a:pt x="917" y="1276"/>
                    <a:pt x="923" y="1273"/>
                    <a:pt x="929" y="1271"/>
                  </a:cubicBezTo>
                  <a:cubicBezTo>
                    <a:pt x="933" y="1280"/>
                    <a:pt x="933" y="1280"/>
                    <a:pt x="933" y="1280"/>
                  </a:cubicBezTo>
                  <a:cubicBezTo>
                    <a:pt x="927" y="1282"/>
                    <a:pt x="921" y="1285"/>
                    <a:pt x="915" y="1287"/>
                  </a:cubicBezTo>
                  <a:close/>
                  <a:moveTo>
                    <a:pt x="405" y="1281"/>
                  </a:moveTo>
                  <a:cubicBezTo>
                    <a:pt x="399" y="1279"/>
                    <a:pt x="393" y="1276"/>
                    <a:pt x="387" y="1273"/>
                  </a:cubicBezTo>
                  <a:cubicBezTo>
                    <a:pt x="391" y="1265"/>
                    <a:pt x="391" y="1265"/>
                    <a:pt x="391" y="1265"/>
                  </a:cubicBezTo>
                  <a:cubicBezTo>
                    <a:pt x="397" y="1267"/>
                    <a:pt x="403" y="1270"/>
                    <a:pt x="409" y="1273"/>
                  </a:cubicBezTo>
                  <a:lnTo>
                    <a:pt x="405" y="1281"/>
                  </a:lnTo>
                  <a:close/>
                  <a:moveTo>
                    <a:pt x="950" y="1272"/>
                  </a:moveTo>
                  <a:cubicBezTo>
                    <a:pt x="946" y="1263"/>
                    <a:pt x="946" y="1263"/>
                    <a:pt x="946" y="1263"/>
                  </a:cubicBezTo>
                  <a:cubicBezTo>
                    <a:pt x="952" y="1260"/>
                    <a:pt x="958" y="1258"/>
                    <a:pt x="963" y="1255"/>
                  </a:cubicBezTo>
                  <a:cubicBezTo>
                    <a:pt x="968" y="1263"/>
                    <a:pt x="968" y="1263"/>
                    <a:pt x="968" y="1263"/>
                  </a:cubicBezTo>
                  <a:cubicBezTo>
                    <a:pt x="962" y="1266"/>
                    <a:pt x="956" y="1269"/>
                    <a:pt x="950" y="1272"/>
                  </a:cubicBezTo>
                  <a:close/>
                  <a:moveTo>
                    <a:pt x="370" y="1265"/>
                  </a:moveTo>
                  <a:cubicBezTo>
                    <a:pt x="364" y="1262"/>
                    <a:pt x="358" y="1259"/>
                    <a:pt x="353" y="1256"/>
                  </a:cubicBezTo>
                  <a:cubicBezTo>
                    <a:pt x="357" y="1248"/>
                    <a:pt x="357" y="1248"/>
                    <a:pt x="357" y="1248"/>
                  </a:cubicBezTo>
                  <a:cubicBezTo>
                    <a:pt x="363" y="1251"/>
                    <a:pt x="368" y="1254"/>
                    <a:pt x="374" y="1256"/>
                  </a:cubicBezTo>
                  <a:lnTo>
                    <a:pt x="370" y="1265"/>
                  </a:lnTo>
                  <a:close/>
                  <a:moveTo>
                    <a:pt x="985" y="1254"/>
                  </a:moveTo>
                  <a:cubicBezTo>
                    <a:pt x="980" y="1246"/>
                    <a:pt x="980" y="1246"/>
                    <a:pt x="980" y="1246"/>
                  </a:cubicBezTo>
                  <a:cubicBezTo>
                    <a:pt x="986" y="1243"/>
                    <a:pt x="991" y="1240"/>
                    <a:pt x="997" y="1237"/>
                  </a:cubicBezTo>
                  <a:cubicBezTo>
                    <a:pt x="1001" y="1245"/>
                    <a:pt x="1001" y="1245"/>
                    <a:pt x="1001" y="1245"/>
                  </a:cubicBezTo>
                  <a:cubicBezTo>
                    <a:pt x="996" y="1248"/>
                    <a:pt x="990" y="1251"/>
                    <a:pt x="985" y="1254"/>
                  </a:cubicBezTo>
                  <a:close/>
                  <a:moveTo>
                    <a:pt x="336" y="1247"/>
                  </a:moveTo>
                  <a:cubicBezTo>
                    <a:pt x="330" y="1243"/>
                    <a:pt x="324" y="1240"/>
                    <a:pt x="319" y="1237"/>
                  </a:cubicBezTo>
                  <a:cubicBezTo>
                    <a:pt x="324" y="1229"/>
                    <a:pt x="324" y="1229"/>
                    <a:pt x="324" y="1229"/>
                  </a:cubicBezTo>
                  <a:cubicBezTo>
                    <a:pt x="329" y="1232"/>
                    <a:pt x="335" y="1235"/>
                    <a:pt x="340" y="1238"/>
                  </a:cubicBezTo>
                  <a:lnTo>
                    <a:pt x="336" y="1247"/>
                  </a:lnTo>
                  <a:close/>
                  <a:moveTo>
                    <a:pt x="1018" y="1235"/>
                  </a:moveTo>
                  <a:cubicBezTo>
                    <a:pt x="1013" y="1227"/>
                    <a:pt x="1013" y="1227"/>
                    <a:pt x="1013" y="1227"/>
                  </a:cubicBezTo>
                  <a:cubicBezTo>
                    <a:pt x="1018" y="1223"/>
                    <a:pt x="1024" y="1220"/>
                    <a:pt x="1029" y="1216"/>
                  </a:cubicBezTo>
                  <a:cubicBezTo>
                    <a:pt x="1034" y="1224"/>
                    <a:pt x="1034" y="1224"/>
                    <a:pt x="1034" y="1224"/>
                  </a:cubicBezTo>
                  <a:cubicBezTo>
                    <a:pt x="1029" y="1228"/>
                    <a:pt x="1024" y="1231"/>
                    <a:pt x="1018" y="1235"/>
                  </a:cubicBezTo>
                  <a:close/>
                  <a:moveTo>
                    <a:pt x="303" y="1226"/>
                  </a:moveTo>
                  <a:cubicBezTo>
                    <a:pt x="297" y="1223"/>
                    <a:pt x="292" y="1219"/>
                    <a:pt x="286" y="1216"/>
                  </a:cubicBezTo>
                  <a:cubicBezTo>
                    <a:pt x="292" y="1208"/>
                    <a:pt x="292" y="1208"/>
                    <a:pt x="292" y="1208"/>
                  </a:cubicBezTo>
                  <a:cubicBezTo>
                    <a:pt x="297" y="1211"/>
                    <a:pt x="302" y="1215"/>
                    <a:pt x="308" y="1218"/>
                  </a:cubicBezTo>
                  <a:lnTo>
                    <a:pt x="303" y="1226"/>
                  </a:lnTo>
                  <a:close/>
                  <a:moveTo>
                    <a:pt x="1050" y="1214"/>
                  </a:moveTo>
                  <a:cubicBezTo>
                    <a:pt x="1045" y="1206"/>
                    <a:pt x="1045" y="1206"/>
                    <a:pt x="1045" y="1206"/>
                  </a:cubicBezTo>
                  <a:cubicBezTo>
                    <a:pt x="1050" y="1202"/>
                    <a:pt x="1055" y="1198"/>
                    <a:pt x="1060" y="1195"/>
                  </a:cubicBezTo>
                  <a:cubicBezTo>
                    <a:pt x="1066" y="1202"/>
                    <a:pt x="1066" y="1202"/>
                    <a:pt x="1066" y="1202"/>
                  </a:cubicBezTo>
                  <a:cubicBezTo>
                    <a:pt x="1061" y="1206"/>
                    <a:pt x="1056" y="1210"/>
                    <a:pt x="1050" y="1214"/>
                  </a:cubicBezTo>
                  <a:close/>
                  <a:moveTo>
                    <a:pt x="271" y="1204"/>
                  </a:moveTo>
                  <a:cubicBezTo>
                    <a:pt x="266" y="1200"/>
                    <a:pt x="260" y="1197"/>
                    <a:pt x="255" y="1193"/>
                  </a:cubicBezTo>
                  <a:cubicBezTo>
                    <a:pt x="261" y="1185"/>
                    <a:pt x="261" y="1185"/>
                    <a:pt x="261" y="1185"/>
                  </a:cubicBezTo>
                  <a:cubicBezTo>
                    <a:pt x="266" y="1189"/>
                    <a:pt x="271" y="1193"/>
                    <a:pt x="276" y="1197"/>
                  </a:cubicBezTo>
                  <a:lnTo>
                    <a:pt x="271" y="1204"/>
                  </a:lnTo>
                  <a:close/>
                  <a:moveTo>
                    <a:pt x="1081" y="1190"/>
                  </a:moveTo>
                  <a:cubicBezTo>
                    <a:pt x="1075" y="1183"/>
                    <a:pt x="1075" y="1183"/>
                    <a:pt x="1075" y="1183"/>
                  </a:cubicBezTo>
                  <a:cubicBezTo>
                    <a:pt x="1080" y="1179"/>
                    <a:pt x="1085" y="1175"/>
                    <a:pt x="1090" y="1171"/>
                  </a:cubicBezTo>
                  <a:cubicBezTo>
                    <a:pt x="1096" y="1178"/>
                    <a:pt x="1096" y="1178"/>
                    <a:pt x="1096" y="1178"/>
                  </a:cubicBezTo>
                  <a:cubicBezTo>
                    <a:pt x="1091" y="1182"/>
                    <a:pt x="1086" y="1186"/>
                    <a:pt x="1081" y="1190"/>
                  </a:cubicBezTo>
                  <a:close/>
                  <a:moveTo>
                    <a:pt x="240" y="1180"/>
                  </a:moveTo>
                  <a:cubicBezTo>
                    <a:pt x="235" y="1176"/>
                    <a:pt x="230" y="1172"/>
                    <a:pt x="226" y="1168"/>
                  </a:cubicBezTo>
                  <a:cubicBezTo>
                    <a:pt x="232" y="1161"/>
                    <a:pt x="232" y="1161"/>
                    <a:pt x="232" y="1161"/>
                  </a:cubicBezTo>
                  <a:cubicBezTo>
                    <a:pt x="237" y="1165"/>
                    <a:pt x="241" y="1169"/>
                    <a:pt x="246" y="1173"/>
                  </a:cubicBezTo>
                  <a:lnTo>
                    <a:pt x="240" y="1180"/>
                  </a:lnTo>
                  <a:close/>
                  <a:moveTo>
                    <a:pt x="1111" y="1165"/>
                  </a:moveTo>
                  <a:cubicBezTo>
                    <a:pt x="1105" y="1158"/>
                    <a:pt x="1105" y="1158"/>
                    <a:pt x="1105" y="1158"/>
                  </a:cubicBezTo>
                  <a:cubicBezTo>
                    <a:pt x="1109" y="1154"/>
                    <a:pt x="1114" y="1150"/>
                    <a:pt x="1119" y="1145"/>
                  </a:cubicBezTo>
                  <a:cubicBezTo>
                    <a:pt x="1125" y="1152"/>
                    <a:pt x="1125" y="1152"/>
                    <a:pt x="1125" y="1152"/>
                  </a:cubicBezTo>
                  <a:cubicBezTo>
                    <a:pt x="1121" y="1157"/>
                    <a:pt x="1116" y="1161"/>
                    <a:pt x="1111" y="1165"/>
                  </a:cubicBezTo>
                  <a:close/>
                  <a:moveTo>
                    <a:pt x="211" y="1155"/>
                  </a:moveTo>
                  <a:cubicBezTo>
                    <a:pt x="206" y="1150"/>
                    <a:pt x="202" y="1146"/>
                    <a:pt x="197" y="1141"/>
                  </a:cubicBezTo>
                  <a:cubicBezTo>
                    <a:pt x="204" y="1135"/>
                    <a:pt x="204" y="1135"/>
                    <a:pt x="204" y="1135"/>
                  </a:cubicBezTo>
                  <a:cubicBezTo>
                    <a:pt x="208" y="1139"/>
                    <a:pt x="213" y="1143"/>
                    <a:pt x="218" y="1148"/>
                  </a:cubicBezTo>
                  <a:lnTo>
                    <a:pt x="211" y="1155"/>
                  </a:lnTo>
                  <a:close/>
                  <a:moveTo>
                    <a:pt x="1139" y="1139"/>
                  </a:moveTo>
                  <a:cubicBezTo>
                    <a:pt x="1132" y="1132"/>
                    <a:pt x="1132" y="1132"/>
                    <a:pt x="1132" y="1132"/>
                  </a:cubicBezTo>
                  <a:cubicBezTo>
                    <a:pt x="1137" y="1128"/>
                    <a:pt x="1141" y="1123"/>
                    <a:pt x="1146" y="1118"/>
                  </a:cubicBezTo>
                  <a:cubicBezTo>
                    <a:pt x="1153" y="1125"/>
                    <a:pt x="1153" y="1125"/>
                    <a:pt x="1153" y="1125"/>
                  </a:cubicBezTo>
                  <a:cubicBezTo>
                    <a:pt x="1148" y="1130"/>
                    <a:pt x="1144" y="1134"/>
                    <a:pt x="1139" y="1139"/>
                  </a:cubicBezTo>
                  <a:close/>
                  <a:moveTo>
                    <a:pt x="184" y="1127"/>
                  </a:moveTo>
                  <a:cubicBezTo>
                    <a:pt x="179" y="1123"/>
                    <a:pt x="175" y="1118"/>
                    <a:pt x="171" y="1113"/>
                  </a:cubicBezTo>
                  <a:cubicBezTo>
                    <a:pt x="178" y="1107"/>
                    <a:pt x="178" y="1107"/>
                    <a:pt x="178" y="1107"/>
                  </a:cubicBezTo>
                  <a:cubicBezTo>
                    <a:pt x="182" y="1112"/>
                    <a:pt x="186" y="1116"/>
                    <a:pt x="191" y="1121"/>
                  </a:cubicBezTo>
                  <a:lnTo>
                    <a:pt x="184" y="1127"/>
                  </a:lnTo>
                  <a:close/>
                  <a:moveTo>
                    <a:pt x="1166" y="1111"/>
                  </a:moveTo>
                  <a:cubicBezTo>
                    <a:pt x="1158" y="1104"/>
                    <a:pt x="1158" y="1104"/>
                    <a:pt x="1158" y="1104"/>
                  </a:cubicBezTo>
                  <a:cubicBezTo>
                    <a:pt x="1163" y="1100"/>
                    <a:pt x="1167" y="1095"/>
                    <a:pt x="1171" y="1090"/>
                  </a:cubicBezTo>
                  <a:cubicBezTo>
                    <a:pt x="1178" y="1096"/>
                    <a:pt x="1178" y="1096"/>
                    <a:pt x="1178" y="1096"/>
                  </a:cubicBezTo>
                  <a:cubicBezTo>
                    <a:pt x="1174" y="1101"/>
                    <a:pt x="1170" y="1106"/>
                    <a:pt x="1166" y="1111"/>
                  </a:cubicBezTo>
                  <a:close/>
                  <a:moveTo>
                    <a:pt x="158" y="1099"/>
                  </a:moveTo>
                  <a:cubicBezTo>
                    <a:pt x="154" y="1094"/>
                    <a:pt x="150" y="1089"/>
                    <a:pt x="146" y="1084"/>
                  </a:cubicBezTo>
                  <a:cubicBezTo>
                    <a:pt x="153" y="1078"/>
                    <a:pt x="153" y="1078"/>
                    <a:pt x="153" y="1078"/>
                  </a:cubicBezTo>
                  <a:cubicBezTo>
                    <a:pt x="157" y="1083"/>
                    <a:pt x="161" y="1088"/>
                    <a:pt x="165" y="1092"/>
                  </a:cubicBezTo>
                  <a:lnTo>
                    <a:pt x="158" y="1099"/>
                  </a:lnTo>
                  <a:close/>
                  <a:moveTo>
                    <a:pt x="1191" y="1081"/>
                  </a:moveTo>
                  <a:cubicBezTo>
                    <a:pt x="1183" y="1075"/>
                    <a:pt x="1183" y="1075"/>
                    <a:pt x="1183" y="1075"/>
                  </a:cubicBezTo>
                  <a:cubicBezTo>
                    <a:pt x="1187" y="1070"/>
                    <a:pt x="1191" y="1065"/>
                    <a:pt x="1195" y="1060"/>
                  </a:cubicBezTo>
                  <a:cubicBezTo>
                    <a:pt x="1202" y="1066"/>
                    <a:pt x="1202" y="1066"/>
                    <a:pt x="1202" y="1066"/>
                  </a:cubicBezTo>
                  <a:cubicBezTo>
                    <a:pt x="1198" y="1071"/>
                    <a:pt x="1195" y="1076"/>
                    <a:pt x="1191" y="1081"/>
                  </a:cubicBezTo>
                  <a:close/>
                  <a:moveTo>
                    <a:pt x="134" y="1068"/>
                  </a:moveTo>
                  <a:cubicBezTo>
                    <a:pt x="130" y="1063"/>
                    <a:pt x="126" y="1058"/>
                    <a:pt x="122" y="1053"/>
                  </a:cubicBezTo>
                  <a:cubicBezTo>
                    <a:pt x="130" y="1047"/>
                    <a:pt x="130" y="1047"/>
                    <a:pt x="130" y="1047"/>
                  </a:cubicBezTo>
                  <a:cubicBezTo>
                    <a:pt x="134" y="1052"/>
                    <a:pt x="137" y="1058"/>
                    <a:pt x="141" y="1063"/>
                  </a:cubicBezTo>
                  <a:lnTo>
                    <a:pt x="134" y="1068"/>
                  </a:lnTo>
                  <a:close/>
                  <a:moveTo>
                    <a:pt x="1214" y="1050"/>
                  </a:moveTo>
                  <a:cubicBezTo>
                    <a:pt x="1206" y="1044"/>
                    <a:pt x="1206" y="1044"/>
                    <a:pt x="1206" y="1044"/>
                  </a:cubicBezTo>
                  <a:cubicBezTo>
                    <a:pt x="1209" y="1039"/>
                    <a:pt x="1213" y="1034"/>
                    <a:pt x="1217" y="1029"/>
                  </a:cubicBezTo>
                  <a:cubicBezTo>
                    <a:pt x="1225" y="1034"/>
                    <a:pt x="1225" y="1034"/>
                    <a:pt x="1225" y="1034"/>
                  </a:cubicBezTo>
                  <a:cubicBezTo>
                    <a:pt x="1221" y="1039"/>
                    <a:pt x="1217" y="1045"/>
                    <a:pt x="1214" y="1050"/>
                  </a:cubicBezTo>
                  <a:close/>
                  <a:moveTo>
                    <a:pt x="111" y="1037"/>
                  </a:moveTo>
                  <a:cubicBezTo>
                    <a:pt x="108" y="1032"/>
                    <a:pt x="104" y="1026"/>
                    <a:pt x="101" y="1021"/>
                  </a:cubicBezTo>
                  <a:cubicBezTo>
                    <a:pt x="109" y="1016"/>
                    <a:pt x="109" y="1016"/>
                    <a:pt x="109" y="1016"/>
                  </a:cubicBezTo>
                  <a:cubicBezTo>
                    <a:pt x="112" y="1021"/>
                    <a:pt x="116" y="1026"/>
                    <a:pt x="119" y="1032"/>
                  </a:cubicBezTo>
                  <a:lnTo>
                    <a:pt x="111" y="1037"/>
                  </a:lnTo>
                  <a:close/>
                  <a:moveTo>
                    <a:pt x="1235" y="1018"/>
                  </a:moveTo>
                  <a:cubicBezTo>
                    <a:pt x="1227" y="1013"/>
                    <a:pt x="1227" y="1013"/>
                    <a:pt x="1227" y="1013"/>
                  </a:cubicBezTo>
                  <a:cubicBezTo>
                    <a:pt x="1230" y="1007"/>
                    <a:pt x="1233" y="1002"/>
                    <a:pt x="1237" y="996"/>
                  </a:cubicBezTo>
                  <a:cubicBezTo>
                    <a:pt x="1245" y="1001"/>
                    <a:pt x="1245" y="1001"/>
                    <a:pt x="1245" y="1001"/>
                  </a:cubicBezTo>
                  <a:cubicBezTo>
                    <a:pt x="1242" y="1006"/>
                    <a:pt x="1238" y="1012"/>
                    <a:pt x="1235" y="1018"/>
                  </a:cubicBezTo>
                  <a:close/>
                  <a:moveTo>
                    <a:pt x="91" y="1004"/>
                  </a:moveTo>
                  <a:cubicBezTo>
                    <a:pt x="88" y="999"/>
                    <a:pt x="84" y="993"/>
                    <a:pt x="81" y="987"/>
                  </a:cubicBezTo>
                  <a:cubicBezTo>
                    <a:pt x="90" y="983"/>
                    <a:pt x="90" y="983"/>
                    <a:pt x="90" y="983"/>
                  </a:cubicBezTo>
                  <a:cubicBezTo>
                    <a:pt x="93" y="988"/>
                    <a:pt x="96" y="994"/>
                    <a:pt x="99" y="999"/>
                  </a:cubicBezTo>
                  <a:lnTo>
                    <a:pt x="91" y="1004"/>
                  </a:lnTo>
                  <a:close/>
                  <a:moveTo>
                    <a:pt x="1254" y="984"/>
                  </a:moveTo>
                  <a:cubicBezTo>
                    <a:pt x="1246" y="979"/>
                    <a:pt x="1246" y="979"/>
                    <a:pt x="1246" y="979"/>
                  </a:cubicBezTo>
                  <a:cubicBezTo>
                    <a:pt x="1249" y="974"/>
                    <a:pt x="1252" y="968"/>
                    <a:pt x="1255" y="962"/>
                  </a:cubicBezTo>
                  <a:cubicBezTo>
                    <a:pt x="1263" y="967"/>
                    <a:pt x="1263" y="967"/>
                    <a:pt x="1263" y="967"/>
                  </a:cubicBezTo>
                  <a:cubicBezTo>
                    <a:pt x="1260" y="972"/>
                    <a:pt x="1257" y="978"/>
                    <a:pt x="1254" y="984"/>
                  </a:cubicBezTo>
                  <a:close/>
                  <a:moveTo>
                    <a:pt x="72" y="970"/>
                  </a:moveTo>
                  <a:cubicBezTo>
                    <a:pt x="69" y="964"/>
                    <a:pt x="66" y="959"/>
                    <a:pt x="64" y="953"/>
                  </a:cubicBezTo>
                  <a:cubicBezTo>
                    <a:pt x="72" y="949"/>
                    <a:pt x="72" y="949"/>
                    <a:pt x="72" y="949"/>
                  </a:cubicBezTo>
                  <a:cubicBezTo>
                    <a:pt x="75" y="954"/>
                    <a:pt x="78" y="960"/>
                    <a:pt x="81" y="966"/>
                  </a:cubicBezTo>
                  <a:lnTo>
                    <a:pt x="72" y="970"/>
                  </a:lnTo>
                  <a:close/>
                  <a:moveTo>
                    <a:pt x="1272" y="949"/>
                  </a:moveTo>
                  <a:cubicBezTo>
                    <a:pt x="1263" y="945"/>
                    <a:pt x="1263" y="945"/>
                    <a:pt x="1263" y="945"/>
                  </a:cubicBezTo>
                  <a:cubicBezTo>
                    <a:pt x="1266" y="939"/>
                    <a:pt x="1268" y="934"/>
                    <a:pt x="1271" y="928"/>
                  </a:cubicBezTo>
                  <a:cubicBezTo>
                    <a:pt x="1280" y="932"/>
                    <a:pt x="1280" y="932"/>
                    <a:pt x="1280" y="932"/>
                  </a:cubicBezTo>
                  <a:cubicBezTo>
                    <a:pt x="1277" y="937"/>
                    <a:pt x="1275" y="943"/>
                    <a:pt x="1272" y="949"/>
                  </a:cubicBezTo>
                  <a:close/>
                  <a:moveTo>
                    <a:pt x="56" y="935"/>
                  </a:moveTo>
                  <a:cubicBezTo>
                    <a:pt x="53" y="929"/>
                    <a:pt x="51" y="923"/>
                    <a:pt x="48" y="917"/>
                  </a:cubicBezTo>
                  <a:cubicBezTo>
                    <a:pt x="57" y="914"/>
                    <a:pt x="57" y="914"/>
                    <a:pt x="57" y="914"/>
                  </a:cubicBezTo>
                  <a:cubicBezTo>
                    <a:pt x="59" y="920"/>
                    <a:pt x="62" y="926"/>
                    <a:pt x="64" y="931"/>
                  </a:cubicBezTo>
                  <a:lnTo>
                    <a:pt x="56" y="935"/>
                  </a:lnTo>
                  <a:close/>
                  <a:moveTo>
                    <a:pt x="1287" y="914"/>
                  </a:moveTo>
                  <a:cubicBezTo>
                    <a:pt x="1278" y="910"/>
                    <a:pt x="1278" y="910"/>
                    <a:pt x="1278" y="910"/>
                  </a:cubicBezTo>
                  <a:cubicBezTo>
                    <a:pt x="1281" y="904"/>
                    <a:pt x="1283" y="898"/>
                    <a:pt x="1285" y="892"/>
                  </a:cubicBezTo>
                  <a:cubicBezTo>
                    <a:pt x="1294" y="895"/>
                    <a:pt x="1294" y="895"/>
                    <a:pt x="1294" y="895"/>
                  </a:cubicBezTo>
                  <a:cubicBezTo>
                    <a:pt x="1292" y="901"/>
                    <a:pt x="1290" y="908"/>
                    <a:pt x="1287" y="914"/>
                  </a:cubicBezTo>
                  <a:close/>
                  <a:moveTo>
                    <a:pt x="41" y="899"/>
                  </a:moveTo>
                  <a:cubicBezTo>
                    <a:pt x="39" y="893"/>
                    <a:pt x="37" y="887"/>
                    <a:pt x="35" y="881"/>
                  </a:cubicBezTo>
                  <a:cubicBezTo>
                    <a:pt x="44" y="878"/>
                    <a:pt x="44" y="878"/>
                    <a:pt x="44" y="878"/>
                  </a:cubicBezTo>
                  <a:cubicBezTo>
                    <a:pt x="46" y="884"/>
                    <a:pt x="48" y="890"/>
                    <a:pt x="50" y="896"/>
                  </a:cubicBezTo>
                  <a:lnTo>
                    <a:pt x="41" y="899"/>
                  </a:lnTo>
                  <a:close/>
                  <a:moveTo>
                    <a:pt x="1300" y="877"/>
                  </a:moveTo>
                  <a:cubicBezTo>
                    <a:pt x="1291" y="874"/>
                    <a:pt x="1291" y="874"/>
                    <a:pt x="1291" y="874"/>
                  </a:cubicBezTo>
                  <a:cubicBezTo>
                    <a:pt x="1293" y="868"/>
                    <a:pt x="1295" y="862"/>
                    <a:pt x="1297" y="856"/>
                  </a:cubicBezTo>
                  <a:cubicBezTo>
                    <a:pt x="1306" y="859"/>
                    <a:pt x="1306" y="859"/>
                    <a:pt x="1306" y="859"/>
                  </a:cubicBezTo>
                  <a:cubicBezTo>
                    <a:pt x="1304" y="865"/>
                    <a:pt x="1302" y="871"/>
                    <a:pt x="1300" y="877"/>
                  </a:cubicBezTo>
                  <a:close/>
                  <a:moveTo>
                    <a:pt x="29" y="863"/>
                  </a:moveTo>
                  <a:cubicBezTo>
                    <a:pt x="27" y="857"/>
                    <a:pt x="25" y="850"/>
                    <a:pt x="23" y="844"/>
                  </a:cubicBezTo>
                  <a:cubicBezTo>
                    <a:pt x="33" y="842"/>
                    <a:pt x="33" y="842"/>
                    <a:pt x="33" y="842"/>
                  </a:cubicBezTo>
                  <a:cubicBezTo>
                    <a:pt x="34" y="848"/>
                    <a:pt x="36" y="854"/>
                    <a:pt x="38" y="860"/>
                  </a:cubicBezTo>
                  <a:lnTo>
                    <a:pt x="29" y="863"/>
                  </a:lnTo>
                  <a:close/>
                  <a:moveTo>
                    <a:pt x="1312" y="840"/>
                  </a:moveTo>
                  <a:cubicBezTo>
                    <a:pt x="1302" y="837"/>
                    <a:pt x="1302" y="837"/>
                    <a:pt x="1302" y="837"/>
                  </a:cubicBezTo>
                  <a:cubicBezTo>
                    <a:pt x="1304" y="831"/>
                    <a:pt x="1306" y="825"/>
                    <a:pt x="1307" y="819"/>
                  </a:cubicBezTo>
                  <a:cubicBezTo>
                    <a:pt x="1316" y="821"/>
                    <a:pt x="1316" y="821"/>
                    <a:pt x="1316" y="821"/>
                  </a:cubicBezTo>
                  <a:cubicBezTo>
                    <a:pt x="1315" y="827"/>
                    <a:pt x="1313" y="834"/>
                    <a:pt x="1312" y="840"/>
                  </a:cubicBezTo>
                  <a:close/>
                  <a:moveTo>
                    <a:pt x="19" y="825"/>
                  </a:moveTo>
                  <a:cubicBezTo>
                    <a:pt x="17" y="819"/>
                    <a:pt x="16" y="813"/>
                    <a:pt x="14" y="806"/>
                  </a:cubicBezTo>
                  <a:cubicBezTo>
                    <a:pt x="24" y="805"/>
                    <a:pt x="24" y="805"/>
                    <a:pt x="24" y="805"/>
                  </a:cubicBezTo>
                  <a:cubicBezTo>
                    <a:pt x="25" y="811"/>
                    <a:pt x="26" y="817"/>
                    <a:pt x="28" y="823"/>
                  </a:cubicBezTo>
                  <a:lnTo>
                    <a:pt x="19" y="825"/>
                  </a:lnTo>
                  <a:close/>
                  <a:moveTo>
                    <a:pt x="1320" y="802"/>
                  </a:moveTo>
                  <a:cubicBezTo>
                    <a:pt x="1311" y="800"/>
                    <a:pt x="1311" y="800"/>
                    <a:pt x="1311" y="800"/>
                  </a:cubicBezTo>
                  <a:cubicBezTo>
                    <a:pt x="1312" y="794"/>
                    <a:pt x="1314" y="788"/>
                    <a:pt x="1315" y="782"/>
                  </a:cubicBezTo>
                  <a:cubicBezTo>
                    <a:pt x="1324" y="783"/>
                    <a:pt x="1324" y="783"/>
                    <a:pt x="1324" y="783"/>
                  </a:cubicBezTo>
                  <a:cubicBezTo>
                    <a:pt x="1323" y="790"/>
                    <a:pt x="1322" y="796"/>
                    <a:pt x="1320" y="802"/>
                  </a:cubicBezTo>
                  <a:close/>
                  <a:moveTo>
                    <a:pt x="11" y="787"/>
                  </a:moveTo>
                  <a:cubicBezTo>
                    <a:pt x="9" y="781"/>
                    <a:pt x="8" y="775"/>
                    <a:pt x="7" y="768"/>
                  </a:cubicBezTo>
                  <a:cubicBezTo>
                    <a:pt x="17" y="767"/>
                    <a:pt x="17" y="767"/>
                    <a:pt x="17" y="767"/>
                  </a:cubicBezTo>
                  <a:cubicBezTo>
                    <a:pt x="18" y="773"/>
                    <a:pt x="19" y="780"/>
                    <a:pt x="20" y="786"/>
                  </a:cubicBezTo>
                  <a:lnTo>
                    <a:pt x="11" y="787"/>
                  </a:lnTo>
                  <a:close/>
                  <a:moveTo>
                    <a:pt x="1327" y="764"/>
                  </a:moveTo>
                  <a:cubicBezTo>
                    <a:pt x="1318" y="763"/>
                    <a:pt x="1318" y="763"/>
                    <a:pt x="1318" y="763"/>
                  </a:cubicBezTo>
                  <a:cubicBezTo>
                    <a:pt x="1319" y="756"/>
                    <a:pt x="1319" y="750"/>
                    <a:pt x="1320" y="744"/>
                  </a:cubicBezTo>
                  <a:cubicBezTo>
                    <a:pt x="1330" y="745"/>
                    <a:pt x="1330" y="745"/>
                    <a:pt x="1330" y="745"/>
                  </a:cubicBezTo>
                  <a:cubicBezTo>
                    <a:pt x="1329" y="751"/>
                    <a:pt x="1328" y="758"/>
                    <a:pt x="1327" y="764"/>
                  </a:cubicBezTo>
                  <a:close/>
                  <a:moveTo>
                    <a:pt x="5" y="749"/>
                  </a:moveTo>
                  <a:cubicBezTo>
                    <a:pt x="4" y="743"/>
                    <a:pt x="3" y="736"/>
                    <a:pt x="3" y="730"/>
                  </a:cubicBezTo>
                  <a:cubicBezTo>
                    <a:pt x="12" y="729"/>
                    <a:pt x="12" y="729"/>
                    <a:pt x="12" y="729"/>
                  </a:cubicBezTo>
                  <a:cubicBezTo>
                    <a:pt x="13" y="735"/>
                    <a:pt x="13" y="742"/>
                    <a:pt x="14" y="748"/>
                  </a:cubicBezTo>
                  <a:lnTo>
                    <a:pt x="5" y="749"/>
                  </a:lnTo>
                  <a:close/>
                  <a:moveTo>
                    <a:pt x="1332" y="726"/>
                  </a:moveTo>
                  <a:cubicBezTo>
                    <a:pt x="1322" y="725"/>
                    <a:pt x="1322" y="725"/>
                    <a:pt x="1322" y="725"/>
                  </a:cubicBezTo>
                  <a:cubicBezTo>
                    <a:pt x="1323" y="718"/>
                    <a:pt x="1323" y="712"/>
                    <a:pt x="1323" y="706"/>
                  </a:cubicBezTo>
                  <a:cubicBezTo>
                    <a:pt x="1333" y="706"/>
                    <a:pt x="1333" y="706"/>
                    <a:pt x="1333" y="706"/>
                  </a:cubicBezTo>
                  <a:cubicBezTo>
                    <a:pt x="1333" y="713"/>
                    <a:pt x="1332" y="719"/>
                    <a:pt x="1332" y="726"/>
                  </a:cubicBezTo>
                  <a:close/>
                  <a:moveTo>
                    <a:pt x="1" y="711"/>
                  </a:moveTo>
                  <a:cubicBezTo>
                    <a:pt x="1" y="704"/>
                    <a:pt x="0" y="698"/>
                    <a:pt x="0" y="691"/>
                  </a:cubicBezTo>
                  <a:cubicBezTo>
                    <a:pt x="10" y="691"/>
                    <a:pt x="10" y="691"/>
                    <a:pt x="10" y="691"/>
                  </a:cubicBezTo>
                  <a:cubicBezTo>
                    <a:pt x="10" y="697"/>
                    <a:pt x="10" y="704"/>
                    <a:pt x="11" y="710"/>
                  </a:cubicBezTo>
                  <a:lnTo>
                    <a:pt x="1" y="711"/>
                  </a:lnTo>
                  <a:close/>
                  <a:moveTo>
                    <a:pt x="1334" y="687"/>
                  </a:moveTo>
                  <a:cubicBezTo>
                    <a:pt x="1324" y="687"/>
                    <a:pt x="1324" y="687"/>
                    <a:pt x="1324" y="687"/>
                  </a:cubicBezTo>
                  <a:cubicBezTo>
                    <a:pt x="1324" y="680"/>
                    <a:pt x="1324" y="674"/>
                    <a:pt x="1324" y="668"/>
                  </a:cubicBezTo>
                  <a:cubicBezTo>
                    <a:pt x="1334" y="668"/>
                    <a:pt x="1334" y="668"/>
                    <a:pt x="1334" y="668"/>
                  </a:cubicBezTo>
                  <a:cubicBezTo>
                    <a:pt x="1334" y="674"/>
                    <a:pt x="1334" y="681"/>
                    <a:pt x="1334" y="687"/>
                  </a:cubicBezTo>
                  <a:close/>
                  <a:moveTo>
                    <a:pt x="0" y="672"/>
                  </a:moveTo>
                  <a:cubicBezTo>
                    <a:pt x="0" y="670"/>
                    <a:pt x="0" y="669"/>
                    <a:pt x="0" y="668"/>
                  </a:cubicBezTo>
                  <a:cubicBezTo>
                    <a:pt x="0" y="663"/>
                    <a:pt x="0" y="658"/>
                    <a:pt x="0" y="653"/>
                  </a:cubicBezTo>
                  <a:cubicBezTo>
                    <a:pt x="10" y="653"/>
                    <a:pt x="10" y="653"/>
                    <a:pt x="10" y="653"/>
                  </a:cubicBezTo>
                  <a:cubicBezTo>
                    <a:pt x="9" y="658"/>
                    <a:pt x="9" y="663"/>
                    <a:pt x="9" y="668"/>
                  </a:cubicBezTo>
                  <a:cubicBezTo>
                    <a:pt x="9" y="669"/>
                    <a:pt x="9" y="670"/>
                    <a:pt x="9" y="672"/>
                  </a:cubicBezTo>
                  <a:lnTo>
                    <a:pt x="0" y="672"/>
                  </a:lnTo>
                  <a:close/>
                  <a:moveTo>
                    <a:pt x="10" y="634"/>
                  </a:moveTo>
                  <a:cubicBezTo>
                    <a:pt x="1" y="633"/>
                    <a:pt x="1" y="633"/>
                    <a:pt x="1" y="633"/>
                  </a:cubicBezTo>
                  <a:cubicBezTo>
                    <a:pt x="1" y="627"/>
                    <a:pt x="1" y="620"/>
                    <a:pt x="2" y="614"/>
                  </a:cubicBezTo>
                  <a:cubicBezTo>
                    <a:pt x="11" y="615"/>
                    <a:pt x="11" y="615"/>
                    <a:pt x="11" y="615"/>
                  </a:cubicBezTo>
                  <a:cubicBezTo>
                    <a:pt x="11" y="621"/>
                    <a:pt x="11" y="627"/>
                    <a:pt x="10" y="634"/>
                  </a:cubicBezTo>
                  <a:close/>
                  <a:moveTo>
                    <a:pt x="13" y="596"/>
                  </a:moveTo>
                  <a:cubicBezTo>
                    <a:pt x="4" y="595"/>
                    <a:pt x="4" y="595"/>
                    <a:pt x="4" y="595"/>
                  </a:cubicBezTo>
                  <a:cubicBezTo>
                    <a:pt x="4" y="588"/>
                    <a:pt x="5" y="582"/>
                    <a:pt x="6" y="575"/>
                  </a:cubicBezTo>
                  <a:cubicBezTo>
                    <a:pt x="16" y="577"/>
                    <a:pt x="16" y="577"/>
                    <a:pt x="16" y="577"/>
                  </a:cubicBezTo>
                  <a:cubicBezTo>
                    <a:pt x="15" y="583"/>
                    <a:pt x="14" y="589"/>
                    <a:pt x="13" y="596"/>
                  </a:cubicBezTo>
                  <a:close/>
                  <a:moveTo>
                    <a:pt x="18" y="558"/>
                  </a:moveTo>
                  <a:cubicBezTo>
                    <a:pt x="9" y="556"/>
                    <a:pt x="9" y="556"/>
                    <a:pt x="9" y="556"/>
                  </a:cubicBezTo>
                  <a:cubicBezTo>
                    <a:pt x="10" y="550"/>
                    <a:pt x="11" y="544"/>
                    <a:pt x="13" y="537"/>
                  </a:cubicBezTo>
                  <a:cubicBezTo>
                    <a:pt x="22" y="539"/>
                    <a:pt x="22" y="539"/>
                    <a:pt x="22" y="539"/>
                  </a:cubicBezTo>
                  <a:cubicBezTo>
                    <a:pt x="21" y="545"/>
                    <a:pt x="20" y="552"/>
                    <a:pt x="18" y="558"/>
                  </a:cubicBezTo>
                  <a:close/>
                  <a:moveTo>
                    <a:pt x="26" y="52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18" y="512"/>
                    <a:pt x="20" y="506"/>
                    <a:pt x="21" y="499"/>
                  </a:cubicBezTo>
                  <a:cubicBezTo>
                    <a:pt x="30" y="502"/>
                    <a:pt x="30" y="502"/>
                    <a:pt x="30" y="502"/>
                  </a:cubicBezTo>
                  <a:cubicBezTo>
                    <a:pt x="29" y="508"/>
                    <a:pt x="27" y="514"/>
                    <a:pt x="26" y="520"/>
                  </a:cubicBezTo>
                  <a:close/>
                  <a:moveTo>
                    <a:pt x="36" y="483"/>
                  </a:moveTo>
                  <a:cubicBezTo>
                    <a:pt x="26" y="481"/>
                    <a:pt x="26" y="481"/>
                    <a:pt x="26" y="481"/>
                  </a:cubicBezTo>
                  <a:cubicBezTo>
                    <a:pt x="28" y="475"/>
                    <a:pt x="30" y="468"/>
                    <a:pt x="32" y="462"/>
                  </a:cubicBezTo>
                  <a:cubicBezTo>
                    <a:pt x="41" y="465"/>
                    <a:pt x="41" y="465"/>
                    <a:pt x="41" y="465"/>
                  </a:cubicBezTo>
                  <a:cubicBezTo>
                    <a:pt x="39" y="471"/>
                    <a:pt x="37" y="477"/>
                    <a:pt x="36" y="483"/>
                  </a:cubicBezTo>
                  <a:close/>
                  <a:moveTo>
                    <a:pt x="1289" y="453"/>
                  </a:moveTo>
                  <a:cubicBezTo>
                    <a:pt x="1287" y="447"/>
                    <a:pt x="1284" y="441"/>
                    <a:pt x="1282" y="435"/>
                  </a:cubicBezTo>
                  <a:cubicBezTo>
                    <a:pt x="1291" y="432"/>
                    <a:pt x="1291" y="432"/>
                    <a:pt x="1291" y="432"/>
                  </a:cubicBezTo>
                  <a:cubicBezTo>
                    <a:pt x="1293" y="438"/>
                    <a:pt x="1296" y="444"/>
                    <a:pt x="1298" y="450"/>
                  </a:cubicBezTo>
                  <a:lnTo>
                    <a:pt x="1289" y="453"/>
                  </a:lnTo>
                  <a:close/>
                  <a:moveTo>
                    <a:pt x="47" y="447"/>
                  </a:moveTo>
                  <a:cubicBezTo>
                    <a:pt x="38" y="444"/>
                    <a:pt x="38" y="444"/>
                    <a:pt x="38" y="444"/>
                  </a:cubicBezTo>
                  <a:cubicBezTo>
                    <a:pt x="40" y="438"/>
                    <a:pt x="43" y="432"/>
                    <a:pt x="45" y="426"/>
                  </a:cubicBezTo>
                  <a:cubicBezTo>
                    <a:pt x="54" y="429"/>
                    <a:pt x="54" y="429"/>
                    <a:pt x="54" y="429"/>
                  </a:cubicBezTo>
                  <a:cubicBezTo>
                    <a:pt x="52" y="435"/>
                    <a:pt x="49" y="441"/>
                    <a:pt x="47" y="447"/>
                  </a:cubicBezTo>
                  <a:close/>
                  <a:moveTo>
                    <a:pt x="1275" y="417"/>
                  </a:moveTo>
                  <a:cubicBezTo>
                    <a:pt x="1273" y="412"/>
                    <a:pt x="1270" y="406"/>
                    <a:pt x="1268" y="400"/>
                  </a:cubicBezTo>
                  <a:cubicBezTo>
                    <a:pt x="1276" y="396"/>
                    <a:pt x="1276" y="396"/>
                    <a:pt x="1276" y="396"/>
                  </a:cubicBezTo>
                  <a:cubicBezTo>
                    <a:pt x="1279" y="402"/>
                    <a:pt x="1282" y="408"/>
                    <a:pt x="1284" y="414"/>
                  </a:cubicBezTo>
                  <a:lnTo>
                    <a:pt x="1275" y="417"/>
                  </a:lnTo>
                  <a:close/>
                  <a:moveTo>
                    <a:pt x="61" y="411"/>
                  </a:moveTo>
                  <a:cubicBezTo>
                    <a:pt x="52" y="408"/>
                    <a:pt x="52" y="408"/>
                    <a:pt x="52" y="408"/>
                  </a:cubicBezTo>
                  <a:cubicBezTo>
                    <a:pt x="55" y="402"/>
                    <a:pt x="58" y="396"/>
                    <a:pt x="60" y="390"/>
                  </a:cubicBezTo>
                  <a:cubicBezTo>
                    <a:pt x="69" y="394"/>
                    <a:pt x="69" y="394"/>
                    <a:pt x="69" y="394"/>
                  </a:cubicBezTo>
                  <a:cubicBezTo>
                    <a:pt x="66" y="400"/>
                    <a:pt x="64" y="406"/>
                    <a:pt x="61" y="411"/>
                  </a:cubicBezTo>
                  <a:close/>
                  <a:moveTo>
                    <a:pt x="1260" y="383"/>
                  </a:moveTo>
                  <a:cubicBezTo>
                    <a:pt x="1257" y="377"/>
                    <a:pt x="1254" y="371"/>
                    <a:pt x="1251" y="366"/>
                  </a:cubicBezTo>
                  <a:cubicBezTo>
                    <a:pt x="1260" y="361"/>
                    <a:pt x="1260" y="361"/>
                    <a:pt x="1260" y="361"/>
                  </a:cubicBezTo>
                  <a:cubicBezTo>
                    <a:pt x="1263" y="367"/>
                    <a:pt x="1266" y="373"/>
                    <a:pt x="1268" y="378"/>
                  </a:cubicBezTo>
                  <a:lnTo>
                    <a:pt x="1260" y="383"/>
                  </a:lnTo>
                  <a:close/>
                  <a:moveTo>
                    <a:pt x="77" y="377"/>
                  </a:moveTo>
                  <a:cubicBezTo>
                    <a:pt x="69" y="372"/>
                    <a:pt x="69" y="372"/>
                    <a:pt x="69" y="372"/>
                  </a:cubicBezTo>
                  <a:cubicBezTo>
                    <a:pt x="71" y="367"/>
                    <a:pt x="74" y="361"/>
                    <a:pt x="77" y="355"/>
                  </a:cubicBezTo>
                  <a:cubicBezTo>
                    <a:pt x="86" y="360"/>
                    <a:pt x="86" y="360"/>
                    <a:pt x="86" y="360"/>
                  </a:cubicBezTo>
                  <a:cubicBezTo>
                    <a:pt x="83" y="365"/>
                    <a:pt x="80" y="371"/>
                    <a:pt x="77" y="377"/>
                  </a:cubicBezTo>
                  <a:close/>
                  <a:moveTo>
                    <a:pt x="1242" y="349"/>
                  </a:moveTo>
                  <a:cubicBezTo>
                    <a:pt x="1239" y="343"/>
                    <a:pt x="1236" y="338"/>
                    <a:pt x="1233" y="332"/>
                  </a:cubicBezTo>
                  <a:cubicBezTo>
                    <a:pt x="1241" y="327"/>
                    <a:pt x="1241" y="327"/>
                    <a:pt x="1241" y="327"/>
                  </a:cubicBezTo>
                  <a:cubicBezTo>
                    <a:pt x="1244" y="333"/>
                    <a:pt x="1247" y="339"/>
                    <a:pt x="1251" y="344"/>
                  </a:cubicBezTo>
                  <a:lnTo>
                    <a:pt x="1242" y="349"/>
                  </a:lnTo>
                  <a:close/>
                  <a:moveTo>
                    <a:pt x="95" y="343"/>
                  </a:moveTo>
                  <a:cubicBezTo>
                    <a:pt x="87" y="338"/>
                    <a:pt x="87" y="338"/>
                    <a:pt x="87" y="338"/>
                  </a:cubicBezTo>
                  <a:cubicBezTo>
                    <a:pt x="90" y="333"/>
                    <a:pt x="93" y="327"/>
                    <a:pt x="97" y="321"/>
                  </a:cubicBezTo>
                  <a:cubicBezTo>
                    <a:pt x="105" y="326"/>
                    <a:pt x="105" y="326"/>
                    <a:pt x="105" y="326"/>
                  </a:cubicBezTo>
                  <a:cubicBezTo>
                    <a:pt x="101" y="332"/>
                    <a:pt x="98" y="337"/>
                    <a:pt x="95" y="343"/>
                  </a:cubicBezTo>
                  <a:close/>
                  <a:moveTo>
                    <a:pt x="1223" y="316"/>
                  </a:moveTo>
                  <a:cubicBezTo>
                    <a:pt x="1219" y="311"/>
                    <a:pt x="1216" y="305"/>
                    <a:pt x="1212" y="300"/>
                  </a:cubicBezTo>
                  <a:cubicBezTo>
                    <a:pt x="1220" y="295"/>
                    <a:pt x="1220" y="295"/>
                    <a:pt x="1220" y="295"/>
                  </a:cubicBezTo>
                  <a:cubicBezTo>
                    <a:pt x="1224" y="300"/>
                    <a:pt x="1227" y="305"/>
                    <a:pt x="1231" y="311"/>
                  </a:cubicBezTo>
                  <a:lnTo>
                    <a:pt x="1223" y="316"/>
                  </a:lnTo>
                  <a:close/>
                  <a:moveTo>
                    <a:pt x="115" y="310"/>
                  </a:moveTo>
                  <a:cubicBezTo>
                    <a:pt x="107" y="305"/>
                    <a:pt x="107" y="305"/>
                    <a:pt x="107" y="305"/>
                  </a:cubicBezTo>
                  <a:cubicBezTo>
                    <a:pt x="110" y="300"/>
                    <a:pt x="114" y="294"/>
                    <a:pt x="118" y="289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22" y="300"/>
                    <a:pt x="118" y="305"/>
                    <a:pt x="115" y="310"/>
                  </a:cubicBezTo>
                  <a:close/>
                  <a:moveTo>
                    <a:pt x="1201" y="284"/>
                  </a:moveTo>
                  <a:cubicBezTo>
                    <a:pt x="1198" y="279"/>
                    <a:pt x="1194" y="274"/>
                    <a:pt x="1190" y="269"/>
                  </a:cubicBezTo>
                  <a:cubicBezTo>
                    <a:pt x="1198" y="263"/>
                    <a:pt x="1198" y="263"/>
                    <a:pt x="1198" y="263"/>
                  </a:cubicBezTo>
                  <a:cubicBezTo>
                    <a:pt x="1201" y="268"/>
                    <a:pt x="1205" y="274"/>
                    <a:pt x="1209" y="279"/>
                  </a:cubicBezTo>
                  <a:lnTo>
                    <a:pt x="1201" y="284"/>
                  </a:lnTo>
                  <a:close/>
                  <a:moveTo>
                    <a:pt x="137" y="279"/>
                  </a:moveTo>
                  <a:cubicBezTo>
                    <a:pt x="129" y="273"/>
                    <a:pt x="129" y="273"/>
                    <a:pt x="129" y="273"/>
                  </a:cubicBezTo>
                  <a:cubicBezTo>
                    <a:pt x="133" y="268"/>
                    <a:pt x="137" y="263"/>
                    <a:pt x="141" y="258"/>
                  </a:cubicBezTo>
                  <a:cubicBezTo>
                    <a:pt x="148" y="264"/>
                    <a:pt x="148" y="264"/>
                    <a:pt x="148" y="264"/>
                  </a:cubicBezTo>
                  <a:cubicBezTo>
                    <a:pt x="144" y="269"/>
                    <a:pt x="140" y="274"/>
                    <a:pt x="137" y="279"/>
                  </a:cubicBezTo>
                  <a:close/>
                  <a:moveTo>
                    <a:pt x="1178" y="254"/>
                  </a:moveTo>
                  <a:cubicBezTo>
                    <a:pt x="1174" y="249"/>
                    <a:pt x="1170" y="244"/>
                    <a:pt x="1166" y="239"/>
                  </a:cubicBezTo>
                  <a:cubicBezTo>
                    <a:pt x="1173" y="233"/>
                    <a:pt x="1173" y="233"/>
                    <a:pt x="1173" y="233"/>
                  </a:cubicBezTo>
                  <a:cubicBezTo>
                    <a:pt x="1177" y="238"/>
                    <a:pt x="1182" y="243"/>
                    <a:pt x="1186" y="248"/>
                  </a:cubicBezTo>
                  <a:lnTo>
                    <a:pt x="1178" y="254"/>
                  </a:lnTo>
                  <a:close/>
                  <a:moveTo>
                    <a:pt x="160" y="249"/>
                  </a:moveTo>
                  <a:cubicBezTo>
                    <a:pt x="153" y="243"/>
                    <a:pt x="153" y="243"/>
                    <a:pt x="153" y="243"/>
                  </a:cubicBezTo>
                  <a:cubicBezTo>
                    <a:pt x="157" y="238"/>
                    <a:pt x="161" y="233"/>
                    <a:pt x="165" y="228"/>
                  </a:cubicBezTo>
                  <a:cubicBezTo>
                    <a:pt x="172" y="234"/>
                    <a:pt x="172" y="234"/>
                    <a:pt x="172" y="234"/>
                  </a:cubicBezTo>
                  <a:cubicBezTo>
                    <a:pt x="168" y="239"/>
                    <a:pt x="164" y="244"/>
                    <a:pt x="160" y="249"/>
                  </a:cubicBezTo>
                  <a:close/>
                  <a:moveTo>
                    <a:pt x="1153" y="225"/>
                  </a:moveTo>
                  <a:cubicBezTo>
                    <a:pt x="1149" y="220"/>
                    <a:pt x="1145" y="216"/>
                    <a:pt x="1140" y="211"/>
                  </a:cubicBezTo>
                  <a:cubicBezTo>
                    <a:pt x="1147" y="205"/>
                    <a:pt x="1147" y="205"/>
                    <a:pt x="1147" y="205"/>
                  </a:cubicBezTo>
                  <a:cubicBezTo>
                    <a:pt x="1152" y="209"/>
                    <a:pt x="1156" y="214"/>
                    <a:pt x="1160" y="219"/>
                  </a:cubicBezTo>
                  <a:lnTo>
                    <a:pt x="1153" y="225"/>
                  </a:lnTo>
                  <a:close/>
                  <a:moveTo>
                    <a:pt x="185" y="220"/>
                  </a:moveTo>
                  <a:cubicBezTo>
                    <a:pt x="178" y="213"/>
                    <a:pt x="178" y="213"/>
                    <a:pt x="178" y="213"/>
                  </a:cubicBezTo>
                  <a:cubicBezTo>
                    <a:pt x="183" y="209"/>
                    <a:pt x="187" y="204"/>
                    <a:pt x="192" y="199"/>
                  </a:cubicBezTo>
                  <a:cubicBezTo>
                    <a:pt x="198" y="206"/>
                    <a:pt x="198" y="206"/>
                    <a:pt x="198" y="206"/>
                  </a:cubicBezTo>
                  <a:cubicBezTo>
                    <a:pt x="194" y="211"/>
                    <a:pt x="190" y="215"/>
                    <a:pt x="185" y="220"/>
                  </a:cubicBezTo>
                  <a:close/>
                  <a:moveTo>
                    <a:pt x="1127" y="198"/>
                  </a:moveTo>
                  <a:cubicBezTo>
                    <a:pt x="1122" y="193"/>
                    <a:pt x="1118" y="189"/>
                    <a:pt x="1113" y="184"/>
                  </a:cubicBezTo>
                  <a:cubicBezTo>
                    <a:pt x="1119" y="177"/>
                    <a:pt x="1119" y="177"/>
                    <a:pt x="1119" y="177"/>
                  </a:cubicBezTo>
                  <a:cubicBezTo>
                    <a:pt x="1124" y="182"/>
                    <a:pt x="1129" y="186"/>
                    <a:pt x="1134" y="191"/>
                  </a:cubicBezTo>
                  <a:lnTo>
                    <a:pt x="1127" y="198"/>
                  </a:lnTo>
                  <a:close/>
                  <a:moveTo>
                    <a:pt x="212" y="193"/>
                  </a:moveTo>
                  <a:cubicBezTo>
                    <a:pt x="205" y="186"/>
                    <a:pt x="205" y="186"/>
                    <a:pt x="205" y="186"/>
                  </a:cubicBezTo>
                  <a:cubicBezTo>
                    <a:pt x="210" y="181"/>
                    <a:pt x="215" y="177"/>
                    <a:pt x="220" y="173"/>
                  </a:cubicBezTo>
                  <a:cubicBezTo>
                    <a:pt x="226" y="180"/>
                    <a:pt x="226" y="180"/>
                    <a:pt x="226" y="180"/>
                  </a:cubicBezTo>
                  <a:cubicBezTo>
                    <a:pt x="221" y="184"/>
                    <a:pt x="217" y="188"/>
                    <a:pt x="212" y="193"/>
                  </a:cubicBezTo>
                  <a:close/>
                  <a:moveTo>
                    <a:pt x="1099" y="172"/>
                  </a:moveTo>
                  <a:cubicBezTo>
                    <a:pt x="1094" y="168"/>
                    <a:pt x="1089" y="163"/>
                    <a:pt x="1084" y="159"/>
                  </a:cubicBezTo>
                  <a:cubicBezTo>
                    <a:pt x="1090" y="152"/>
                    <a:pt x="1090" y="152"/>
                    <a:pt x="1090" y="152"/>
                  </a:cubicBezTo>
                  <a:cubicBezTo>
                    <a:pt x="1095" y="156"/>
                    <a:pt x="1100" y="160"/>
                    <a:pt x="1105" y="165"/>
                  </a:cubicBezTo>
                  <a:lnTo>
                    <a:pt x="1099" y="172"/>
                  </a:lnTo>
                  <a:close/>
                  <a:moveTo>
                    <a:pt x="240" y="167"/>
                  </a:moveTo>
                  <a:cubicBezTo>
                    <a:pt x="234" y="160"/>
                    <a:pt x="234" y="160"/>
                    <a:pt x="234" y="160"/>
                  </a:cubicBezTo>
                  <a:cubicBezTo>
                    <a:pt x="239" y="156"/>
                    <a:pt x="244" y="152"/>
                    <a:pt x="249" y="148"/>
                  </a:cubicBezTo>
                  <a:cubicBezTo>
                    <a:pt x="255" y="155"/>
                    <a:pt x="255" y="155"/>
                    <a:pt x="255" y="155"/>
                  </a:cubicBezTo>
                  <a:cubicBezTo>
                    <a:pt x="250" y="159"/>
                    <a:pt x="245" y="163"/>
                    <a:pt x="240" y="167"/>
                  </a:cubicBezTo>
                  <a:close/>
                  <a:moveTo>
                    <a:pt x="1069" y="147"/>
                  </a:moveTo>
                  <a:cubicBezTo>
                    <a:pt x="1064" y="144"/>
                    <a:pt x="1059" y="140"/>
                    <a:pt x="1054" y="136"/>
                  </a:cubicBezTo>
                  <a:cubicBezTo>
                    <a:pt x="1060" y="128"/>
                    <a:pt x="1060" y="128"/>
                    <a:pt x="1060" y="128"/>
                  </a:cubicBezTo>
                  <a:cubicBezTo>
                    <a:pt x="1065" y="132"/>
                    <a:pt x="1070" y="136"/>
                    <a:pt x="1075" y="140"/>
                  </a:cubicBezTo>
                  <a:lnTo>
                    <a:pt x="1069" y="147"/>
                  </a:lnTo>
                  <a:close/>
                  <a:moveTo>
                    <a:pt x="270" y="143"/>
                  </a:moveTo>
                  <a:cubicBezTo>
                    <a:pt x="264" y="136"/>
                    <a:pt x="264" y="136"/>
                    <a:pt x="264" y="136"/>
                  </a:cubicBezTo>
                  <a:cubicBezTo>
                    <a:pt x="269" y="132"/>
                    <a:pt x="275" y="128"/>
                    <a:pt x="280" y="124"/>
                  </a:cubicBezTo>
                  <a:cubicBezTo>
                    <a:pt x="285" y="132"/>
                    <a:pt x="285" y="132"/>
                    <a:pt x="285" y="132"/>
                  </a:cubicBezTo>
                  <a:cubicBezTo>
                    <a:pt x="280" y="136"/>
                    <a:pt x="275" y="139"/>
                    <a:pt x="270" y="143"/>
                  </a:cubicBezTo>
                  <a:close/>
                  <a:moveTo>
                    <a:pt x="1038" y="125"/>
                  </a:moveTo>
                  <a:cubicBezTo>
                    <a:pt x="1033" y="121"/>
                    <a:pt x="1028" y="118"/>
                    <a:pt x="1023" y="114"/>
                  </a:cubicBezTo>
                  <a:cubicBezTo>
                    <a:pt x="1028" y="106"/>
                    <a:pt x="1028" y="106"/>
                    <a:pt x="1028" y="106"/>
                  </a:cubicBezTo>
                  <a:cubicBezTo>
                    <a:pt x="1033" y="110"/>
                    <a:pt x="1039" y="113"/>
                    <a:pt x="1044" y="117"/>
                  </a:cubicBezTo>
                  <a:lnTo>
                    <a:pt x="1038" y="125"/>
                  </a:lnTo>
                  <a:close/>
                  <a:moveTo>
                    <a:pt x="301" y="121"/>
                  </a:moveTo>
                  <a:cubicBezTo>
                    <a:pt x="296" y="113"/>
                    <a:pt x="296" y="113"/>
                    <a:pt x="296" y="113"/>
                  </a:cubicBezTo>
                  <a:cubicBezTo>
                    <a:pt x="301" y="110"/>
                    <a:pt x="307" y="106"/>
                    <a:pt x="312" y="103"/>
                  </a:cubicBezTo>
                  <a:cubicBezTo>
                    <a:pt x="317" y="111"/>
                    <a:pt x="317" y="111"/>
                    <a:pt x="317" y="111"/>
                  </a:cubicBezTo>
                  <a:cubicBezTo>
                    <a:pt x="312" y="114"/>
                    <a:pt x="306" y="118"/>
                    <a:pt x="301" y="121"/>
                  </a:cubicBezTo>
                  <a:close/>
                  <a:moveTo>
                    <a:pt x="1006" y="104"/>
                  </a:moveTo>
                  <a:cubicBezTo>
                    <a:pt x="1001" y="101"/>
                    <a:pt x="995" y="98"/>
                    <a:pt x="990" y="95"/>
                  </a:cubicBezTo>
                  <a:cubicBezTo>
                    <a:pt x="995" y="86"/>
                    <a:pt x="995" y="86"/>
                    <a:pt x="995" y="86"/>
                  </a:cubicBezTo>
                  <a:cubicBezTo>
                    <a:pt x="1000" y="89"/>
                    <a:pt x="1006" y="93"/>
                    <a:pt x="1011" y="96"/>
                  </a:cubicBezTo>
                  <a:lnTo>
                    <a:pt x="1006" y="104"/>
                  </a:lnTo>
                  <a:close/>
                  <a:moveTo>
                    <a:pt x="333" y="101"/>
                  </a:moveTo>
                  <a:cubicBezTo>
                    <a:pt x="329" y="93"/>
                    <a:pt x="329" y="93"/>
                    <a:pt x="329" y="93"/>
                  </a:cubicBezTo>
                  <a:cubicBezTo>
                    <a:pt x="334" y="89"/>
                    <a:pt x="340" y="86"/>
                    <a:pt x="345" y="83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44" y="94"/>
                    <a:pt x="339" y="98"/>
                    <a:pt x="333" y="101"/>
                  </a:cubicBezTo>
                  <a:close/>
                  <a:moveTo>
                    <a:pt x="973" y="85"/>
                  </a:moveTo>
                  <a:cubicBezTo>
                    <a:pt x="967" y="83"/>
                    <a:pt x="962" y="80"/>
                    <a:pt x="956" y="77"/>
                  </a:cubicBezTo>
                  <a:cubicBezTo>
                    <a:pt x="960" y="68"/>
                    <a:pt x="960" y="68"/>
                    <a:pt x="960" y="68"/>
                  </a:cubicBezTo>
                  <a:cubicBezTo>
                    <a:pt x="966" y="71"/>
                    <a:pt x="972" y="74"/>
                    <a:pt x="977" y="77"/>
                  </a:cubicBezTo>
                  <a:lnTo>
                    <a:pt x="973" y="85"/>
                  </a:lnTo>
                  <a:close/>
                  <a:moveTo>
                    <a:pt x="367" y="82"/>
                  </a:moveTo>
                  <a:cubicBezTo>
                    <a:pt x="362" y="74"/>
                    <a:pt x="362" y="74"/>
                    <a:pt x="362" y="74"/>
                  </a:cubicBezTo>
                  <a:cubicBezTo>
                    <a:pt x="368" y="71"/>
                    <a:pt x="374" y="68"/>
                    <a:pt x="380" y="65"/>
                  </a:cubicBezTo>
                  <a:cubicBezTo>
                    <a:pt x="384" y="74"/>
                    <a:pt x="384" y="74"/>
                    <a:pt x="384" y="74"/>
                  </a:cubicBezTo>
                  <a:cubicBezTo>
                    <a:pt x="378" y="77"/>
                    <a:pt x="372" y="79"/>
                    <a:pt x="367" y="82"/>
                  </a:cubicBezTo>
                  <a:close/>
                  <a:moveTo>
                    <a:pt x="939" y="69"/>
                  </a:moveTo>
                  <a:cubicBezTo>
                    <a:pt x="933" y="66"/>
                    <a:pt x="927" y="63"/>
                    <a:pt x="921" y="61"/>
                  </a:cubicBezTo>
                  <a:cubicBezTo>
                    <a:pt x="925" y="52"/>
                    <a:pt x="925" y="52"/>
                    <a:pt x="925" y="52"/>
                  </a:cubicBezTo>
                  <a:cubicBezTo>
                    <a:pt x="931" y="55"/>
                    <a:pt x="937" y="57"/>
                    <a:pt x="943" y="60"/>
                  </a:cubicBezTo>
                  <a:lnTo>
                    <a:pt x="939" y="69"/>
                  </a:lnTo>
                  <a:close/>
                  <a:moveTo>
                    <a:pt x="401" y="66"/>
                  </a:moveTo>
                  <a:cubicBezTo>
                    <a:pt x="397" y="57"/>
                    <a:pt x="397" y="57"/>
                    <a:pt x="397" y="57"/>
                  </a:cubicBezTo>
                  <a:cubicBezTo>
                    <a:pt x="403" y="55"/>
                    <a:pt x="409" y="52"/>
                    <a:pt x="415" y="50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13" y="61"/>
                    <a:pt x="407" y="63"/>
                    <a:pt x="401" y="66"/>
                  </a:cubicBezTo>
                  <a:close/>
                  <a:moveTo>
                    <a:pt x="903" y="54"/>
                  </a:moveTo>
                  <a:cubicBezTo>
                    <a:pt x="898" y="52"/>
                    <a:pt x="891" y="49"/>
                    <a:pt x="885" y="47"/>
                  </a:cubicBezTo>
                  <a:cubicBezTo>
                    <a:pt x="889" y="38"/>
                    <a:pt x="889" y="38"/>
                    <a:pt x="889" y="38"/>
                  </a:cubicBezTo>
                  <a:cubicBezTo>
                    <a:pt x="895" y="40"/>
                    <a:pt x="901" y="43"/>
                    <a:pt x="907" y="45"/>
                  </a:cubicBezTo>
                  <a:lnTo>
                    <a:pt x="903" y="54"/>
                  </a:lnTo>
                  <a:close/>
                  <a:moveTo>
                    <a:pt x="436" y="52"/>
                  </a:moveTo>
                  <a:cubicBezTo>
                    <a:pt x="433" y="43"/>
                    <a:pt x="433" y="43"/>
                    <a:pt x="433" y="43"/>
                  </a:cubicBezTo>
                  <a:cubicBezTo>
                    <a:pt x="439" y="40"/>
                    <a:pt x="445" y="38"/>
                    <a:pt x="451" y="36"/>
                  </a:cubicBezTo>
                  <a:cubicBezTo>
                    <a:pt x="454" y="45"/>
                    <a:pt x="454" y="45"/>
                    <a:pt x="454" y="45"/>
                  </a:cubicBezTo>
                  <a:cubicBezTo>
                    <a:pt x="448" y="47"/>
                    <a:pt x="442" y="49"/>
                    <a:pt x="436" y="52"/>
                  </a:cubicBezTo>
                  <a:close/>
                  <a:moveTo>
                    <a:pt x="867" y="41"/>
                  </a:moveTo>
                  <a:cubicBezTo>
                    <a:pt x="861" y="39"/>
                    <a:pt x="855" y="37"/>
                    <a:pt x="849" y="36"/>
                  </a:cubicBezTo>
                  <a:cubicBezTo>
                    <a:pt x="852" y="26"/>
                    <a:pt x="852" y="26"/>
                    <a:pt x="852" y="26"/>
                  </a:cubicBezTo>
                  <a:cubicBezTo>
                    <a:pt x="858" y="28"/>
                    <a:pt x="864" y="30"/>
                    <a:pt x="870" y="32"/>
                  </a:cubicBezTo>
                  <a:lnTo>
                    <a:pt x="867" y="41"/>
                  </a:lnTo>
                  <a:close/>
                  <a:moveTo>
                    <a:pt x="473" y="39"/>
                  </a:moveTo>
                  <a:cubicBezTo>
                    <a:pt x="470" y="30"/>
                    <a:pt x="470" y="30"/>
                    <a:pt x="470" y="30"/>
                  </a:cubicBezTo>
                  <a:cubicBezTo>
                    <a:pt x="476" y="28"/>
                    <a:pt x="482" y="26"/>
                    <a:pt x="488" y="25"/>
                  </a:cubicBezTo>
                  <a:cubicBezTo>
                    <a:pt x="491" y="34"/>
                    <a:pt x="491" y="34"/>
                    <a:pt x="491" y="34"/>
                  </a:cubicBezTo>
                  <a:cubicBezTo>
                    <a:pt x="485" y="36"/>
                    <a:pt x="479" y="37"/>
                    <a:pt x="473" y="39"/>
                  </a:cubicBezTo>
                  <a:close/>
                  <a:moveTo>
                    <a:pt x="831" y="31"/>
                  </a:moveTo>
                  <a:cubicBezTo>
                    <a:pt x="824" y="29"/>
                    <a:pt x="818" y="27"/>
                    <a:pt x="812" y="26"/>
                  </a:cubicBezTo>
                  <a:cubicBezTo>
                    <a:pt x="814" y="17"/>
                    <a:pt x="814" y="17"/>
                    <a:pt x="814" y="17"/>
                  </a:cubicBezTo>
                  <a:cubicBezTo>
                    <a:pt x="820" y="18"/>
                    <a:pt x="827" y="20"/>
                    <a:pt x="833" y="21"/>
                  </a:cubicBezTo>
                  <a:lnTo>
                    <a:pt x="831" y="31"/>
                  </a:lnTo>
                  <a:close/>
                  <a:moveTo>
                    <a:pt x="509" y="29"/>
                  </a:moveTo>
                  <a:cubicBezTo>
                    <a:pt x="507" y="20"/>
                    <a:pt x="507" y="20"/>
                    <a:pt x="507" y="20"/>
                  </a:cubicBezTo>
                  <a:cubicBezTo>
                    <a:pt x="513" y="18"/>
                    <a:pt x="520" y="17"/>
                    <a:pt x="526" y="15"/>
                  </a:cubicBezTo>
                  <a:cubicBezTo>
                    <a:pt x="528" y="25"/>
                    <a:pt x="528" y="25"/>
                    <a:pt x="528" y="25"/>
                  </a:cubicBezTo>
                  <a:cubicBezTo>
                    <a:pt x="522" y="26"/>
                    <a:pt x="515" y="28"/>
                    <a:pt x="509" y="29"/>
                  </a:cubicBezTo>
                  <a:close/>
                  <a:moveTo>
                    <a:pt x="793" y="22"/>
                  </a:moveTo>
                  <a:cubicBezTo>
                    <a:pt x="787" y="21"/>
                    <a:pt x="781" y="20"/>
                    <a:pt x="775" y="19"/>
                  </a:cubicBezTo>
                  <a:cubicBezTo>
                    <a:pt x="776" y="9"/>
                    <a:pt x="776" y="9"/>
                    <a:pt x="776" y="9"/>
                  </a:cubicBezTo>
                  <a:cubicBezTo>
                    <a:pt x="782" y="10"/>
                    <a:pt x="789" y="12"/>
                    <a:pt x="795" y="13"/>
                  </a:cubicBezTo>
                  <a:lnTo>
                    <a:pt x="793" y="22"/>
                  </a:lnTo>
                  <a:close/>
                  <a:moveTo>
                    <a:pt x="547" y="21"/>
                  </a:moveTo>
                  <a:cubicBezTo>
                    <a:pt x="545" y="12"/>
                    <a:pt x="545" y="12"/>
                    <a:pt x="545" y="12"/>
                  </a:cubicBezTo>
                  <a:cubicBezTo>
                    <a:pt x="551" y="10"/>
                    <a:pt x="558" y="9"/>
                    <a:pt x="564" y="8"/>
                  </a:cubicBezTo>
                  <a:cubicBezTo>
                    <a:pt x="565" y="18"/>
                    <a:pt x="565" y="18"/>
                    <a:pt x="565" y="18"/>
                  </a:cubicBezTo>
                  <a:cubicBezTo>
                    <a:pt x="559" y="19"/>
                    <a:pt x="553" y="20"/>
                    <a:pt x="547" y="21"/>
                  </a:cubicBezTo>
                  <a:close/>
                  <a:moveTo>
                    <a:pt x="756" y="16"/>
                  </a:moveTo>
                  <a:cubicBezTo>
                    <a:pt x="749" y="15"/>
                    <a:pt x="743" y="14"/>
                    <a:pt x="737" y="14"/>
                  </a:cubicBezTo>
                  <a:cubicBezTo>
                    <a:pt x="738" y="4"/>
                    <a:pt x="738" y="4"/>
                    <a:pt x="738" y="4"/>
                  </a:cubicBezTo>
                  <a:cubicBezTo>
                    <a:pt x="744" y="5"/>
                    <a:pt x="751" y="6"/>
                    <a:pt x="757" y="7"/>
                  </a:cubicBezTo>
                  <a:lnTo>
                    <a:pt x="756" y="16"/>
                  </a:lnTo>
                  <a:close/>
                  <a:moveTo>
                    <a:pt x="584" y="15"/>
                  </a:moveTo>
                  <a:cubicBezTo>
                    <a:pt x="583" y="6"/>
                    <a:pt x="583" y="6"/>
                    <a:pt x="583" y="6"/>
                  </a:cubicBezTo>
                  <a:cubicBezTo>
                    <a:pt x="590" y="5"/>
                    <a:pt x="596" y="4"/>
                    <a:pt x="602" y="4"/>
                  </a:cubicBezTo>
                  <a:cubicBezTo>
                    <a:pt x="603" y="13"/>
                    <a:pt x="603" y="13"/>
                    <a:pt x="603" y="13"/>
                  </a:cubicBezTo>
                  <a:cubicBezTo>
                    <a:pt x="597" y="14"/>
                    <a:pt x="591" y="14"/>
                    <a:pt x="584" y="15"/>
                  </a:cubicBezTo>
                  <a:close/>
                  <a:moveTo>
                    <a:pt x="718" y="12"/>
                  </a:moveTo>
                  <a:cubicBezTo>
                    <a:pt x="711" y="11"/>
                    <a:pt x="705" y="11"/>
                    <a:pt x="699" y="11"/>
                  </a:cubicBezTo>
                  <a:cubicBezTo>
                    <a:pt x="699" y="1"/>
                    <a:pt x="699" y="1"/>
                    <a:pt x="699" y="1"/>
                  </a:cubicBezTo>
                  <a:cubicBezTo>
                    <a:pt x="706" y="2"/>
                    <a:pt x="712" y="2"/>
                    <a:pt x="718" y="2"/>
                  </a:cubicBezTo>
                  <a:lnTo>
                    <a:pt x="718" y="12"/>
                  </a:lnTo>
                  <a:close/>
                  <a:moveTo>
                    <a:pt x="622" y="12"/>
                  </a:moveTo>
                  <a:cubicBezTo>
                    <a:pt x="622" y="2"/>
                    <a:pt x="622" y="2"/>
                    <a:pt x="622" y="2"/>
                  </a:cubicBezTo>
                  <a:cubicBezTo>
                    <a:pt x="628" y="2"/>
                    <a:pt x="635" y="1"/>
                    <a:pt x="641" y="1"/>
                  </a:cubicBezTo>
                  <a:cubicBezTo>
                    <a:pt x="641" y="11"/>
                    <a:pt x="641" y="11"/>
                    <a:pt x="641" y="11"/>
                  </a:cubicBezTo>
                  <a:cubicBezTo>
                    <a:pt x="635" y="11"/>
                    <a:pt x="629" y="11"/>
                    <a:pt x="622" y="12"/>
                  </a:cubicBezTo>
                  <a:close/>
                  <a:moveTo>
                    <a:pt x="680" y="10"/>
                  </a:moveTo>
                  <a:cubicBezTo>
                    <a:pt x="673" y="10"/>
                    <a:pt x="667" y="10"/>
                    <a:pt x="660" y="10"/>
                  </a:cubicBezTo>
                  <a:cubicBezTo>
                    <a:pt x="660" y="1"/>
                    <a:pt x="660" y="1"/>
                    <a:pt x="660" y="1"/>
                  </a:cubicBezTo>
                  <a:cubicBezTo>
                    <a:pt x="667" y="0"/>
                    <a:pt x="673" y="0"/>
                    <a:pt x="680" y="1"/>
                  </a:cubicBezTo>
                  <a:lnTo>
                    <a:pt x="680" y="1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82BDFD77-E990-47CF-B2BC-5ED2BD88A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999" y="3172279"/>
              <a:ext cx="209550" cy="258763"/>
            </a:xfrm>
            <a:custGeom>
              <a:avLst/>
              <a:gdLst>
                <a:gd name="T0" fmla="*/ 120 w 132"/>
                <a:gd name="T1" fmla="*/ 163 h 163"/>
                <a:gd name="T2" fmla="*/ 0 w 132"/>
                <a:gd name="T3" fmla="*/ 50 h 163"/>
                <a:gd name="T4" fmla="*/ 80 w 132"/>
                <a:gd name="T5" fmla="*/ 62 h 163"/>
                <a:gd name="T6" fmla="*/ 132 w 132"/>
                <a:gd name="T7" fmla="*/ 0 h 163"/>
                <a:gd name="T8" fmla="*/ 120 w 132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63">
                  <a:moveTo>
                    <a:pt x="120" y="163"/>
                  </a:moveTo>
                  <a:lnTo>
                    <a:pt x="0" y="50"/>
                  </a:lnTo>
                  <a:lnTo>
                    <a:pt x="80" y="62"/>
                  </a:lnTo>
                  <a:lnTo>
                    <a:pt x="132" y="0"/>
                  </a:lnTo>
                  <a:lnTo>
                    <a:pt x="120" y="163"/>
                  </a:lnTo>
                  <a:close/>
                </a:path>
              </a:pathLst>
            </a:custGeom>
            <a:solidFill>
              <a:srgbClr val="001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FE7E0CF2-A3AF-4212-BEDD-12B9D6A31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12" y="2751592"/>
              <a:ext cx="8216900" cy="1943100"/>
            </a:xfrm>
            <a:custGeom>
              <a:avLst/>
              <a:gdLst>
                <a:gd name="T0" fmla="*/ 2670 w 5176"/>
                <a:gd name="T1" fmla="*/ 775 h 1224"/>
                <a:gd name="T2" fmla="*/ 2675 w 5176"/>
                <a:gd name="T3" fmla="*/ 777 h 1224"/>
                <a:gd name="T4" fmla="*/ 3303 w 5176"/>
                <a:gd name="T5" fmla="*/ 1040 h 1224"/>
                <a:gd name="T6" fmla="*/ 3998 w 5176"/>
                <a:gd name="T7" fmla="*/ 381 h 1224"/>
                <a:gd name="T8" fmla="*/ 4469 w 5176"/>
                <a:gd name="T9" fmla="*/ 676 h 1224"/>
                <a:gd name="T10" fmla="*/ 5176 w 5176"/>
                <a:gd name="T11" fmla="*/ 28 h 1224"/>
                <a:gd name="T12" fmla="*/ 5176 w 5176"/>
                <a:gd name="T13" fmla="*/ 0 h 1224"/>
                <a:gd name="T14" fmla="*/ 4465 w 5176"/>
                <a:gd name="T15" fmla="*/ 651 h 1224"/>
                <a:gd name="T16" fmla="*/ 3996 w 5176"/>
                <a:gd name="T17" fmla="*/ 357 h 1224"/>
                <a:gd name="T18" fmla="*/ 3300 w 5176"/>
                <a:gd name="T19" fmla="*/ 1017 h 1224"/>
                <a:gd name="T20" fmla="*/ 2670 w 5176"/>
                <a:gd name="T21" fmla="*/ 754 h 1224"/>
                <a:gd name="T22" fmla="*/ 1944 w 5176"/>
                <a:gd name="T23" fmla="*/ 1111 h 1224"/>
                <a:gd name="T24" fmla="*/ 1508 w 5176"/>
                <a:gd name="T25" fmla="*/ 991 h 1224"/>
                <a:gd name="T26" fmla="*/ 1179 w 5176"/>
                <a:gd name="T27" fmla="*/ 1202 h 1224"/>
                <a:gd name="T28" fmla="*/ 1172 w 5176"/>
                <a:gd name="T29" fmla="*/ 1197 h 1224"/>
                <a:gd name="T30" fmla="*/ 393 w 5176"/>
                <a:gd name="T31" fmla="*/ 667 h 1224"/>
                <a:gd name="T32" fmla="*/ 0 w 5176"/>
                <a:gd name="T33" fmla="*/ 951 h 1224"/>
                <a:gd name="T34" fmla="*/ 0 w 5176"/>
                <a:gd name="T35" fmla="*/ 975 h 1224"/>
                <a:gd name="T36" fmla="*/ 393 w 5176"/>
                <a:gd name="T37" fmla="*/ 690 h 1224"/>
                <a:gd name="T38" fmla="*/ 1178 w 5176"/>
                <a:gd name="T39" fmla="*/ 1224 h 1224"/>
                <a:gd name="T40" fmla="*/ 1511 w 5176"/>
                <a:gd name="T41" fmla="*/ 1012 h 1224"/>
                <a:gd name="T42" fmla="*/ 1945 w 5176"/>
                <a:gd name="T43" fmla="*/ 1132 h 1224"/>
                <a:gd name="T44" fmla="*/ 2670 w 5176"/>
                <a:gd name="T45" fmla="*/ 77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76" h="1224">
                  <a:moveTo>
                    <a:pt x="2670" y="775"/>
                  </a:moveTo>
                  <a:lnTo>
                    <a:pt x="2675" y="777"/>
                  </a:lnTo>
                  <a:lnTo>
                    <a:pt x="3303" y="1040"/>
                  </a:lnTo>
                  <a:lnTo>
                    <a:pt x="3998" y="381"/>
                  </a:lnTo>
                  <a:lnTo>
                    <a:pt x="4469" y="676"/>
                  </a:lnTo>
                  <a:lnTo>
                    <a:pt x="5176" y="28"/>
                  </a:lnTo>
                  <a:lnTo>
                    <a:pt x="5176" y="0"/>
                  </a:lnTo>
                  <a:lnTo>
                    <a:pt x="4465" y="651"/>
                  </a:lnTo>
                  <a:lnTo>
                    <a:pt x="3996" y="357"/>
                  </a:lnTo>
                  <a:lnTo>
                    <a:pt x="3300" y="1017"/>
                  </a:lnTo>
                  <a:lnTo>
                    <a:pt x="2670" y="754"/>
                  </a:lnTo>
                  <a:lnTo>
                    <a:pt x="1944" y="1111"/>
                  </a:lnTo>
                  <a:lnTo>
                    <a:pt x="1508" y="991"/>
                  </a:lnTo>
                  <a:lnTo>
                    <a:pt x="1179" y="1202"/>
                  </a:lnTo>
                  <a:lnTo>
                    <a:pt x="1172" y="1197"/>
                  </a:lnTo>
                  <a:lnTo>
                    <a:pt x="393" y="667"/>
                  </a:lnTo>
                  <a:lnTo>
                    <a:pt x="0" y="951"/>
                  </a:lnTo>
                  <a:lnTo>
                    <a:pt x="0" y="975"/>
                  </a:lnTo>
                  <a:lnTo>
                    <a:pt x="393" y="690"/>
                  </a:lnTo>
                  <a:lnTo>
                    <a:pt x="1178" y="1224"/>
                  </a:lnTo>
                  <a:lnTo>
                    <a:pt x="1511" y="1012"/>
                  </a:lnTo>
                  <a:lnTo>
                    <a:pt x="1945" y="1132"/>
                  </a:lnTo>
                  <a:lnTo>
                    <a:pt x="2670" y="77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Oval 8">
              <a:extLst>
                <a:ext uri="{FF2B5EF4-FFF2-40B4-BE49-F238E27FC236}">
                  <a16:creationId xmlns:a16="http://schemas.microsoft.com/office/drawing/2014/main" id="{27B4314A-8702-4A4A-B130-FA92B967E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574" y="4470854"/>
              <a:ext cx="112713" cy="111125"/>
            </a:xfrm>
            <a:prstGeom prst="ellipse">
              <a:avLst/>
            </a:prstGeom>
            <a:solidFill>
              <a:srgbClr val="C60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Oval 9">
              <a:extLst>
                <a:ext uri="{FF2B5EF4-FFF2-40B4-BE49-F238E27FC236}">
                  <a16:creationId xmlns:a16="http://schemas.microsoft.com/office/drawing/2014/main" id="{7D2FB263-EDF0-48EB-8961-02BFD5C2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051" y="4601029"/>
              <a:ext cx="109538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9" name="Oval 10">
              <a:extLst>
                <a:ext uri="{FF2B5EF4-FFF2-40B4-BE49-F238E27FC236}">
                  <a16:creationId xmlns:a16="http://schemas.microsoft.com/office/drawing/2014/main" id="{3DE4AC80-1084-4820-A588-EA166E200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394" y="4483554"/>
              <a:ext cx="112713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Oval 11">
              <a:extLst>
                <a:ext uri="{FF2B5EF4-FFF2-40B4-BE49-F238E27FC236}">
                  <a16:creationId xmlns:a16="http://schemas.microsoft.com/office/drawing/2014/main" id="{EE5986E2-6E6A-42AA-8903-9FCB31E45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063" y="4291467"/>
              <a:ext cx="111125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Oval 12">
              <a:extLst>
                <a:ext uri="{FF2B5EF4-FFF2-40B4-BE49-F238E27FC236}">
                  <a16:creationId xmlns:a16="http://schemas.microsoft.com/office/drawing/2014/main" id="{36201F44-197A-4F03-8107-5DA390C5A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287" y="4316867"/>
              <a:ext cx="111125" cy="112713"/>
            </a:xfrm>
            <a:prstGeom prst="ellipse">
              <a:avLst/>
            </a:prstGeom>
            <a:solidFill>
              <a:srgbClr val="C60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Oval 13">
              <a:extLst>
                <a:ext uri="{FF2B5EF4-FFF2-40B4-BE49-F238E27FC236}">
                  <a16:creationId xmlns:a16="http://schemas.microsoft.com/office/drawing/2014/main" id="{1998603D-F3E8-4CC0-9893-13C13E090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1723" y="3763466"/>
              <a:ext cx="109538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Oval 14">
              <a:extLst>
                <a:ext uri="{FF2B5EF4-FFF2-40B4-BE49-F238E27FC236}">
                  <a16:creationId xmlns:a16="http://schemas.microsoft.com/office/drawing/2014/main" id="{77C840BF-C4DE-46EB-8092-B83F14BD6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3888" y="2727829"/>
              <a:ext cx="111125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Oval 15">
              <a:extLst>
                <a:ext uri="{FF2B5EF4-FFF2-40B4-BE49-F238E27FC236}">
                  <a16:creationId xmlns:a16="http://schemas.microsoft.com/office/drawing/2014/main" id="{72449092-8B38-4A5B-9523-FF8BA43AA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474" y="2327729"/>
              <a:ext cx="3232150" cy="324167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1CFD863D-A629-4202-8F31-F00C0E4C2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137" y="4388304"/>
              <a:ext cx="282575" cy="412750"/>
            </a:xfrm>
            <a:custGeom>
              <a:avLst/>
              <a:gdLst>
                <a:gd name="T0" fmla="*/ 100 w 103"/>
                <a:gd name="T1" fmla="*/ 0 h 149"/>
                <a:gd name="T2" fmla="*/ 82 w 103"/>
                <a:gd name="T3" fmla="*/ 7 h 149"/>
                <a:gd name="T4" fmla="*/ 68 w 103"/>
                <a:gd name="T5" fmla="*/ 16 h 149"/>
                <a:gd name="T6" fmla="*/ 56 w 103"/>
                <a:gd name="T7" fmla="*/ 32 h 149"/>
                <a:gd name="T8" fmla="*/ 43 w 103"/>
                <a:gd name="T9" fmla="*/ 36 h 149"/>
                <a:gd name="T10" fmla="*/ 33 w 103"/>
                <a:gd name="T11" fmla="*/ 46 h 149"/>
                <a:gd name="T12" fmla="*/ 29 w 103"/>
                <a:gd name="T13" fmla="*/ 45 h 149"/>
                <a:gd name="T14" fmla="*/ 25 w 103"/>
                <a:gd name="T15" fmla="*/ 49 h 149"/>
                <a:gd name="T16" fmla="*/ 20 w 103"/>
                <a:gd name="T17" fmla="*/ 55 h 149"/>
                <a:gd name="T18" fmla="*/ 4 w 103"/>
                <a:gd name="T19" fmla="*/ 76 h 149"/>
                <a:gd name="T20" fmla="*/ 0 w 103"/>
                <a:gd name="T21" fmla="*/ 99 h 149"/>
                <a:gd name="T22" fmla="*/ 5 w 103"/>
                <a:gd name="T23" fmla="*/ 117 h 149"/>
                <a:gd name="T24" fmla="*/ 6 w 103"/>
                <a:gd name="T25" fmla="*/ 122 h 149"/>
                <a:gd name="T26" fmla="*/ 7 w 103"/>
                <a:gd name="T27" fmla="*/ 132 h 149"/>
                <a:gd name="T28" fmla="*/ 13 w 103"/>
                <a:gd name="T29" fmla="*/ 148 h 149"/>
                <a:gd name="T30" fmla="*/ 35 w 103"/>
                <a:gd name="T31" fmla="*/ 144 h 149"/>
                <a:gd name="T32" fmla="*/ 43 w 103"/>
                <a:gd name="T33" fmla="*/ 141 h 149"/>
                <a:gd name="T34" fmla="*/ 103 w 103"/>
                <a:gd name="T35" fmla="*/ 1 h 149"/>
                <a:gd name="T36" fmla="*/ 100 w 103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9">
                  <a:moveTo>
                    <a:pt x="100" y="0"/>
                  </a:moveTo>
                  <a:cubicBezTo>
                    <a:pt x="92" y="1"/>
                    <a:pt x="82" y="4"/>
                    <a:pt x="82" y="7"/>
                  </a:cubicBezTo>
                  <a:cubicBezTo>
                    <a:pt x="82" y="10"/>
                    <a:pt x="71" y="14"/>
                    <a:pt x="68" y="16"/>
                  </a:cubicBezTo>
                  <a:cubicBezTo>
                    <a:pt x="64" y="17"/>
                    <a:pt x="57" y="28"/>
                    <a:pt x="56" y="32"/>
                  </a:cubicBezTo>
                  <a:cubicBezTo>
                    <a:pt x="54" y="35"/>
                    <a:pt x="46" y="34"/>
                    <a:pt x="43" y="36"/>
                  </a:cubicBezTo>
                  <a:cubicBezTo>
                    <a:pt x="39" y="37"/>
                    <a:pt x="33" y="42"/>
                    <a:pt x="33" y="46"/>
                  </a:cubicBezTo>
                  <a:cubicBezTo>
                    <a:pt x="33" y="49"/>
                    <a:pt x="31" y="48"/>
                    <a:pt x="29" y="45"/>
                  </a:cubicBezTo>
                  <a:cubicBezTo>
                    <a:pt x="29" y="45"/>
                    <a:pt x="29" y="45"/>
                    <a:pt x="25" y="49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7" y="64"/>
                    <a:pt x="7" y="75"/>
                    <a:pt x="4" y="76"/>
                  </a:cubicBezTo>
                  <a:cubicBezTo>
                    <a:pt x="1" y="77"/>
                    <a:pt x="0" y="93"/>
                    <a:pt x="0" y="99"/>
                  </a:cubicBezTo>
                  <a:cubicBezTo>
                    <a:pt x="0" y="106"/>
                    <a:pt x="2" y="113"/>
                    <a:pt x="5" y="117"/>
                  </a:cubicBezTo>
                  <a:cubicBezTo>
                    <a:pt x="5" y="117"/>
                    <a:pt x="5" y="117"/>
                    <a:pt x="6" y="12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5" y="140"/>
                    <a:pt x="11" y="147"/>
                    <a:pt x="13" y="148"/>
                  </a:cubicBezTo>
                  <a:cubicBezTo>
                    <a:pt x="15" y="149"/>
                    <a:pt x="29" y="145"/>
                    <a:pt x="35" y="144"/>
                  </a:cubicBezTo>
                  <a:cubicBezTo>
                    <a:pt x="37" y="143"/>
                    <a:pt x="40" y="142"/>
                    <a:pt x="43" y="141"/>
                  </a:cubicBezTo>
                  <a:cubicBezTo>
                    <a:pt x="69" y="97"/>
                    <a:pt x="89" y="50"/>
                    <a:pt x="103" y="1"/>
                  </a:cubicBezTo>
                  <a:cubicBezTo>
                    <a:pt x="102" y="1"/>
                    <a:pt x="101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A21C23AD-011F-4DD7-A010-B611A284B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587" y="2781754"/>
              <a:ext cx="1036638" cy="2397125"/>
            </a:xfrm>
            <a:custGeom>
              <a:avLst/>
              <a:gdLst>
                <a:gd name="T0" fmla="*/ 203 w 376"/>
                <a:gd name="T1" fmla="*/ 639 h 867"/>
                <a:gd name="T2" fmla="*/ 204 w 376"/>
                <a:gd name="T3" fmla="*/ 692 h 867"/>
                <a:gd name="T4" fmla="*/ 202 w 376"/>
                <a:gd name="T5" fmla="*/ 766 h 867"/>
                <a:gd name="T6" fmla="*/ 201 w 376"/>
                <a:gd name="T7" fmla="*/ 820 h 867"/>
                <a:gd name="T8" fmla="*/ 217 w 376"/>
                <a:gd name="T9" fmla="*/ 861 h 867"/>
                <a:gd name="T10" fmla="*/ 242 w 376"/>
                <a:gd name="T11" fmla="*/ 858 h 867"/>
                <a:gd name="T12" fmla="*/ 246 w 376"/>
                <a:gd name="T13" fmla="*/ 819 h 867"/>
                <a:gd name="T14" fmla="*/ 256 w 376"/>
                <a:gd name="T15" fmla="*/ 765 h 867"/>
                <a:gd name="T16" fmla="*/ 287 w 376"/>
                <a:gd name="T17" fmla="*/ 725 h 867"/>
                <a:gd name="T18" fmla="*/ 310 w 376"/>
                <a:gd name="T19" fmla="*/ 694 h 867"/>
                <a:gd name="T20" fmla="*/ 341 w 376"/>
                <a:gd name="T21" fmla="*/ 656 h 867"/>
                <a:gd name="T22" fmla="*/ 358 w 376"/>
                <a:gd name="T23" fmla="*/ 601 h 867"/>
                <a:gd name="T24" fmla="*/ 376 w 376"/>
                <a:gd name="T25" fmla="*/ 563 h 867"/>
                <a:gd name="T26" fmla="*/ 365 w 376"/>
                <a:gd name="T27" fmla="*/ 537 h 867"/>
                <a:gd name="T28" fmla="*/ 318 w 376"/>
                <a:gd name="T29" fmla="*/ 518 h 867"/>
                <a:gd name="T30" fmla="*/ 265 w 376"/>
                <a:gd name="T31" fmla="*/ 471 h 867"/>
                <a:gd name="T32" fmla="*/ 218 w 376"/>
                <a:gd name="T33" fmla="*/ 441 h 867"/>
                <a:gd name="T34" fmla="*/ 188 w 376"/>
                <a:gd name="T35" fmla="*/ 440 h 867"/>
                <a:gd name="T36" fmla="*/ 149 w 376"/>
                <a:gd name="T37" fmla="*/ 455 h 867"/>
                <a:gd name="T38" fmla="*/ 124 w 376"/>
                <a:gd name="T39" fmla="*/ 395 h 867"/>
                <a:gd name="T40" fmla="*/ 76 w 376"/>
                <a:gd name="T41" fmla="*/ 377 h 867"/>
                <a:gd name="T42" fmla="*/ 125 w 376"/>
                <a:gd name="T43" fmla="*/ 341 h 867"/>
                <a:gd name="T44" fmla="*/ 164 w 376"/>
                <a:gd name="T45" fmla="*/ 349 h 867"/>
                <a:gd name="T46" fmla="*/ 187 w 376"/>
                <a:gd name="T47" fmla="*/ 297 h 867"/>
                <a:gd name="T48" fmla="*/ 214 w 376"/>
                <a:gd name="T49" fmla="*/ 261 h 867"/>
                <a:gd name="T50" fmla="*/ 244 w 376"/>
                <a:gd name="T51" fmla="*/ 239 h 867"/>
                <a:gd name="T52" fmla="*/ 256 w 376"/>
                <a:gd name="T53" fmla="*/ 209 h 867"/>
                <a:gd name="T54" fmla="*/ 277 w 376"/>
                <a:gd name="T55" fmla="*/ 211 h 867"/>
                <a:gd name="T56" fmla="*/ 296 w 376"/>
                <a:gd name="T57" fmla="*/ 225 h 867"/>
                <a:gd name="T58" fmla="*/ 291 w 376"/>
                <a:gd name="T59" fmla="*/ 178 h 867"/>
                <a:gd name="T60" fmla="*/ 272 w 376"/>
                <a:gd name="T61" fmla="*/ 145 h 867"/>
                <a:gd name="T62" fmla="*/ 244 w 376"/>
                <a:gd name="T63" fmla="*/ 129 h 867"/>
                <a:gd name="T64" fmla="*/ 213 w 376"/>
                <a:gd name="T65" fmla="*/ 102 h 867"/>
                <a:gd name="T66" fmla="*/ 190 w 376"/>
                <a:gd name="T67" fmla="*/ 151 h 867"/>
                <a:gd name="T68" fmla="*/ 177 w 376"/>
                <a:gd name="T69" fmla="*/ 165 h 867"/>
                <a:gd name="T70" fmla="*/ 145 w 376"/>
                <a:gd name="T71" fmla="*/ 144 h 867"/>
                <a:gd name="T72" fmla="*/ 146 w 376"/>
                <a:gd name="T73" fmla="*/ 108 h 867"/>
                <a:gd name="T74" fmla="*/ 190 w 376"/>
                <a:gd name="T75" fmla="*/ 70 h 867"/>
                <a:gd name="T76" fmla="*/ 203 w 376"/>
                <a:gd name="T77" fmla="*/ 40 h 867"/>
                <a:gd name="T78" fmla="*/ 233 w 376"/>
                <a:gd name="T79" fmla="*/ 58 h 867"/>
                <a:gd name="T80" fmla="*/ 251 w 376"/>
                <a:gd name="T81" fmla="*/ 103 h 867"/>
                <a:gd name="T82" fmla="*/ 270 w 376"/>
                <a:gd name="T83" fmla="*/ 78 h 867"/>
                <a:gd name="T84" fmla="*/ 276 w 376"/>
                <a:gd name="T85" fmla="*/ 58 h 867"/>
                <a:gd name="T86" fmla="*/ 258 w 376"/>
                <a:gd name="T87" fmla="*/ 28 h 867"/>
                <a:gd name="T88" fmla="*/ 216 w 376"/>
                <a:gd name="T89" fmla="*/ 12 h 867"/>
                <a:gd name="T90" fmla="*/ 173 w 376"/>
                <a:gd name="T91" fmla="*/ 23 h 867"/>
                <a:gd name="T92" fmla="*/ 172 w 376"/>
                <a:gd name="T93" fmla="*/ 49 h 867"/>
                <a:gd name="T94" fmla="*/ 143 w 376"/>
                <a:gd name="T95" fmla="*/ 34 h 867"/>
                <a:gd name="T96" fmla="*/ 132 w 376"/>
                <a:gd name="T97" fmla="*/ 47 h 867"/>
                <a:gd name="T98" fmla="*/ 19 w 376"/>
                <a:gd name="T99" fmla="*/ 373 h 867"/>
                <a:gd name="T100" fmla="*/ 33 w 376"/>
                <a:gd name="T101" fmla="*/ 373 h 867"/>
                <a:gd name="T102" fmla="*/ 99 w 376"/>
                <a:gd name="T103" fmla="*/ 434 h 867"/>
                <a:gd name="T104" fmla="*/ 129 w 376"/>
                <a:gd name="T105" fmla="*/ 456 h 867"/>
                <a:gd name="T106" fmla="*/ 163 w 376"/>
                <a:gd name="T107" fmla="*/ 479 h 867"/>
                <a:gd name="T108" fmla="*/ 151 w 376"/>
                <a:gd name="T109" fmla="*/ 539 h 867"/>
                <a:gd name="T110" fmla="*/ 166 w 376"/>
                <a:gd name="T111" fmla="*/ 583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6" h="867">
                  <a:moveTo>
                    <a:pt x="175" y="596"/>
                  </a:moveTo>
                  <a:cubicBezTo>
                    <a:pt x="174" y="598"/>
                    <a:pt x="185" y="609"/>
                    <a:pt x="189" y="612"/>
                  </a:cubicBezTo>
                  <a:cubicBezTo>
                    <a:pt x="193" y="616"/>
                    <a:pt x="201" y="634"/>
                    <a:pt x="203" y="639"/>
                  </a:cubicBezTo>
                  <a:cubicBezTo>
                    <a:pt x="205" y="645"/>
                    <a:pt x="204" y="655"/>
                    <a:pt x="203" y="657"/>
                  </a:cubicBezTo>
                  <a:cubicBezTo>
                    <a:pt x="203" y="659"/>
                    <a:pt x="205" y="664"/>
                    <a:pt x="206" y="666"/>
                  </a:cubicBezTo>
                  <a:cubicBezTo>
                    <a:pt x="206" y="668"/>
                    <a:pt x="202" y="685"/>
                    <a:pt x="204" y="692"/>
                  </a:cubicBezTo>
                  <a:cubicBezTo>
                    <a:pt x="205" y="699"/>
                    <a:pt x="195" y="721"/>
                    <a:pt x="196" y="732"/>
                  </a:cubicBezTo>
                  <a:cubicBezTo>
                    <a:pt x="196" y="742"/>
                    <a:pt x="201" y="756"/>
                    <a:pt x="203" y="755"/>
                  </a:cubicBezTo>
                  <a:cubicBezTo>
                    <a:pt x="205" y="754"/>
                    <a:pt x="205" y="765"/>
                    <a:pt x="202" y="766"/>
                  </a:cubicBezTo>
                  <a:cubicBezTo>
                    <a:pt x="199" y="768"/>
                    <a:pt x="195" y="776"/>
                    <a:pt x="197" y="777"/>
                  </a:cubicBezTo>
                  <a:cubicBezTo>
                    <a:pt x="199" y="777"/>
                    <a:pt x="197" y="786"/>
                    <a:pt x="197" y="789"/>
                  </a:cubicBezTo>
                  <a:cubicBezTo>
                    <a:pt x="198" y="792"/>
                    <a:pt x="201" y="815"/>
                    <a:pt x="201" y="820"/>
                  </a:cubicBezTo>
                  <a:cubicBezTo>
                    <a:pt x="202" y="826"/>
                    <a:pt x="210" y="839"/>
                    <a:pt x="211" y="844"/>
                  </a:cubicBezTo>
                  <a:cubicBezTo>
                    <a:pt x="213" y="849"/>
                    <a:pt x="215" y="857"/>
                    <a:pt x="215" y="859"/>
                  </a:cubicBezTo>
                  <a:cubicBezTo>
                    <a:pt x="216" y="860"/>
                    <a:pt x="217" y="861"/>
                    <a:pt x="217" y="861"/>
                  </a:cubicBezTo>
                  <a:cubicBezTo>
                    <a:pt x="217" y="861"/>
                    <a:pt x="223" y="864"/>
                    <a:pt x="225" y="865"/>
                  </a:cubicBezTo>
                  <a:cubicBezTo>
                    <a:pt x="227" y="867"/>
                    <a:pt x="240" y="866"/>
                    <a:pt x="244" y="865"/>
                  </a:cubicBezTo>
                  <a:cubicBezTo>
                    <a:pt x="248" y="864"/>
                    <a:pt x="244" y="860"/>
                    <a:pt x="242" y="858"/>
                  </a:cubicBezTo>
                  <a:cubicBezTo>
                    <a:pt x="241" y="856"/>
                    <a:pt x="239" y="846"/>
                    <a:pt x="237" y="845"/>
                  </a:cubicBezTo>
                  <a:cubicBezTo>
                    <a:pt x="235" y="844"/>
                    <a:pt x="234" y="832"/>
                    <a:pt x="236" y="829"/>
                  </a:cubicBezTo>
                  <a:cubicBezTo>
                    <a:pt x="237" y="826"/>
                    <a:pt x="245" y="822"/>
                    <a:pt x="246" y="819"/>
                  </a:cubicBezTo>
                  <a:cubicBezTo>
                    <a:pt x="247" y="817"/>
                    <a:pt x="247" y="806"/>
                    <a:pt x="245" y="804"/>
                  </a:cubicBezTo>
                  <a:cubicBezTo>
                    <a:pt x="243" y="803"/>
                    <a:pt x="245" y="790"/>
                    <a:pt x="244" y="783"/>
                  </a:cubicBezTo>
                  <a:cubicBezTo>
                    <a:pt x="242" y="776"/>
                    <a:pt x="255" y="770"/>
                    <a:pt x="256" y="765"/>
                  </a:cubicBezTo>
                  <a:cubicBezTo>
                    <a:pt x="257" y="760"/>
                    <a:pt x="271" y="754"/>
                    <a:pt x="274" y="752"/>
                  </a:cubicBezTo>
                  <a:cubicBezTo>
                    <a:pt x="277" y="749"/>
                    <a:pt x="280" y="734"/>
                    <a:pt x="279" y="731"/>
                  </a:cubicBezTo>
                  <a:cubicBezTo>
                    <a:pt x="277" y="727"/>
                    <a:pt x="284" y="725"/>
                    <a:pt x="287" y="725"/>
                  </a:cubicBezTo>
                  <a:cubicBezTo>
                    <a:pt x="290" y="725"/>
                    <a:pt x="293" y="723"/>
                    <a:pt x="294" y="723"/>
                  </a:cubicBezTo>
                  <a:cubicBezTo>
                    <a:pt x="296" y="723"/>
                    <a:pt x="299" y="716"/>
                    <a:pt x="301" y="714"/>
                  </a:cubicBezTo>
                  <a:cubicBezTo>
                    <a:pt x="303" y="713"/>
                    <a:pt x="307" y="697"/>
                    <a:pt x="310" y="694"/>
                  </a:cubicBezTo>
                  <a:cubicBezTo>
                    <a:pt x="314" y="692"/>
                    <a:pt x="317" y="682"/>
                    <a:pt x="317" y="679"/>
                  </a:cubicBezTo>
                  <a:cubicBezTo>
                    <a:pt x="317" y="676"/>
                    <a:pt x="322" y="668"/>
                    <a:pt x="324" y="666"/>
                  </a:cubicBezTo>
                  <a:cubicBezTo>
                    <a:pt x="326" y="663"/>
                    <a:pt x="339" y="657"/>
                    <a:pt x="341" y="656"/>
                  </a:cubicBezTo>
                  <a:cubicBezTo>
                    <a:pt x="344" y="655"/>
                    <a:pt x="347" y="634"/>
                    <a:pt x="348" y="626"/>
                  </a:cubicBezTo>
                  <a:cubicBezTo>
                    <a:pt x="349" y="619"/>
                    <a:pt x="353" y="609"/>
                    <a:pt x="353" y="606"/>
                  </a:cubicBezTo>
                  <a:cubicBezTo>
                    <a:pt x="353" y="604"/>
                    <a:pt x="358" y="602"/>
                    <a:pt x="358" y="601"/>
                  </a:cubicBezTo>
                  <a:cubicBezTo>
                    <a:pt x="359" y="600"/>
                    <a:pt x="362" y="590"/>
                    <a:pt x="364" y="588"/>
                  </a:cubicBezTo>
                  <a:cubicBezTo>
                    <a:pt x="366" y="586"/>
                    <a:pt x="374" y="577"/>
                    <a:pt x="374" y="574"/>
                  </a:cubicBezTo>
                  <a:cubicBezTo>
                    <a:pt x="374" y="572"/>
                    <a:pt x="375" y="567"/>
                    <a:pt x="376" y="563"/>
                  </a:cubicBezTo>
                  <a:cubicBezTo>
                    <a:pt x="376" y="563"/>
                    <a:pt x="376" y="563"/>
                    <a:pt x="376" y="558"/>
                  </a:cubicBezTo>
                  <a:cubicBezTo>
                    <a:pt x="376" y="549"/>
                    <a:pt x="376" y="549"/>
                    <a:pt x="376" y="549"/>
                  </a:cubicBezTo>
                  <a:cubicBezTo>
                    <a:pt x="374" y="543"/>
                    <a:pt x="367" y="535"/>
                    <a:pt x="365" y="537"/>
                  </a:cubicBezTo>
                  <a:cubicBezTo>
                    <a:pt x="363" y="538"/>
                    <a:pt x="355" y="531"/>
                    <a:pt x="351" y="530"/>
                  </a:cubicBezTo>
                  <a:cubicBezTo>
                    <a:pt x="347" y="528"/>
                    <a:pt x="337" y="527"/>
                    <a:pt x="334" y="527"/>
                  </a:cubicBezTo>
                  <a:cubicBezTo>
                    <a:pt x="331" y="527"/>
                    <a:pt x="322" y="519"/>
                    <a:pt x="318" y="518"/>
                  </a:cubicBezTo>
                  <a:cubicBezTo>
                    <a:pt x="314" y="517"/>
                    <a:pt x="304" y="515"/>
                    <a:pt x="302" y="514"/>
                  </a:cubicBezTo>
                  <a:cubicBezTo>
                    <a:pt x="300" y="512"/>
                    <a:pt x="297" y="497"/>
                    <a:pt x="289" y="492"/>
                  </a:cubicBezTo>
                  <a:cubicBezTo>
                    <a:pt x="281" y="487"/>
                    <a:pt x="266" y="475"/>
                    <a:pt x="265" y="471"/>
                  </a:cubicBezTo>
                  <a:cubicBezTo>
                    <a:pt x="263" y="466"/>
                    <a:pt x="247" y="457"/>
                    <a:pt x="242" y="455"/>
                  </a:cubicBezTo>
                  <a:cubicBezTo>
                    <a:pt x="237" y="452"/>
                    <a:pt x="229" y="451"/>
                    <a:pt x="229" y="452"/>
                  </a:cubicBezTo>
                  <a:cubicBezTo>
                    <a:pt x="228" y="453"/>
                    <a:pt x="221" y="444"/>
                    <a:pt x="218" y="441"/>
                  </a:cubicBezTo>
                  <a:cubicBezTo>
                    <a:pt x="215" y="439"/>
                    <a:pt x="205" y="437"/>
                    <a:pt x="205" y="439"/>
                  </a:cubicBezTo>
                  <a:cubicBezTo>
                    <a:pt x="205" y="441"/>
                    <a:pt x="198" y="440"/>
                    <a:pt x="197" y="438"/>
                  </a:cubicBezTo>
                  <a:cubicBezTo>
                    <a:pt x="195" y="436"/>
                    <a:pt x="190" y="439"/>
                    <a:pt x="188" y="440"/>
                  </a:cubicBezTo>
                  <a:cubicBezTo>
                    <a:pt x="186" y="440"/>
                    <a:pt x="178" y="452"/>
                    <a:pt x="174" y="455"/>
                  </a:cubicBezTo>
                  <a:cubicBezTo>
                    <a:pt x="170" y="458"/>
                    <a:pt x="166" y="453"/>
                    <a:pt x="164" y="452"/>
                  </a:cubicBezTo>
                  <a:cubicBezTo>
                    <a:pt x="161" y="451"/>
                    <a:pt x="152" y="453"/>
                    <a:pt x="149" y="455"/>
                  </a:cubicBezTo>
                  <a:cubicBezTo>
                    <a:pt x="147" y="457"/>
                    <a:pt x="141" y="442"/>
                    <a:pt x="142" y="436"/>
                  </a:cubicBezTo>
                  <a:cubicBezTo>
                    <a:pt x="144" y="429"/>
                    <a:pt x="136" y="415"/>
                    <a:pt x="131" y="415"/>
                  </a:cubicBezTo>
                  <a:cubicBezTo>
                    <a:pt x="125" y="415"/>
                    <a:pt x="123" y="401"/>
                    <a:pt x="124" y="395"/>
                  </a:cubicBezTo>
                  <a:cubicBezTo>
                    <a:pt x="126" y="390"/>
                    <a:pt x="114" y="387"/>
                    <a:pt x="111" y="387"/>
                  </a:cubicBezTo>
                  <a:cubicBezTo>
                    <a:pt x="108" y="386"/>
                    <a:pt x="101" y="394"/>
                    <a:pt x="100" y="397"/>
                  </a:cubicBezTo>
                  <a:cubicBezTo>
                    <a:pt x="99" y="401"/>
                    <a:pt x="73" y="392"/>
                    <a:pt x="76" y="377"/>
                  </a:cubicBezTo>
                  <a:cubicBezTo>
                    <a:pt x="79" y="361"/>
                    <a:pt x="91" y="345"/>
                    <a:pt x="94" y="343"/>
                  </a:cubicBezTo>
                  <a:cubicBezTo>
                    <a:pt x="97" y="341"/>
                    <a:pt x="114" y="340"/>
                    <a:pt x="118" y="342"/>
                  </a:cubicBezTo>
                  <a:cubicBezTo>
                    <a:pt x="121" y="345"/>
                    <a:pt x="125" y="342"/>
                    <a:pt x="125" y="341"/>
                  </a:cubicBezTo>
                  <a:cubicBezTo>
                    <a:pt x="126" y="341"/>
                    <a:pt x="140" y="342"/>
                    <a:pt x="144" y="343"/>
                  </a:cubicBezTo>
                  <a:cubicBezTo>
                    <a:pt x="148" y="345"/>
                    <a:pt x="153" y="361"/>
                    <a:pt x="158" y="363"/>
                  </a:cubicBezTo>
                  <a:cubicBezTo>
                    <a:pt x="162" y="365"/>
                    <a:pt x="163" y="352"/>
                    <a:pt x="164" y="349"/>
                  </a:cubicBezTo>
                  <a:cubicBezTo>
                    <a:pt x="165" y="347"/>
                    <a:pt x="162" y="339"/>
                    <a:pt x="161" y="337"/>
                  </a:cubicBezTo>
                  <a:cubicBezTo>
                    <a:pt x="160" y="335"/>
                    <a:pt x="168" y="316"/>
                    <a:pt x="174" y="313"/>
                  </a:cubicBezTo>
                  <a:cubicBezTo>
                    <a:pt x="181" y="309"/>
                    <a:pt x="187" y="299"/>
                    <a:pt x="187" y="297"/>
                  </a:cubicBezTo>
                  <a:cubicBezTo>
                    <a:pt x="186" y="295"/>
                    <a:pt x="192" y="294"/>
                    <a:pt x="193" y="293"/>
                  </a:cubicBezTo>
                  <a:cubicBezTo>
                    <a:pt x="195" y="292"/>
                    <a:pt x="193" y="277"/>
                    <a:pt x="196" y="273"/>
                  </a:cubicBezTo>
                  <a:cubicBezTo>
                    <a:pt x="198" y="270"/>
                    <a:pt x="210" y="263"/>
                    <a:pt x="214" y="261"/>
                  </a:cubicBezTo>
                  <a:cubicBezTo>
                    <a:pt x="218" y="260"/>
                    <a:pt x="220" y="250"/>
                    <a:pt x="219" y="248"/>
                  </a:cubicBezTo>
                  <a:cubicBezTo>
                    <a:pt x="218" y="246"/>
                    <a:pt x="229" y="237"/>
                    <a:pt x="235" y="235"/>
                  </a:cubicBezTo>
                  <a:cubicBezTo>
                    <a:pt x="240" y="233"/>
                    <a:pt x="245" y="238"/>
                    <a:pt x="244" y="239"/>
                  </a:cubicBezTo>
                  <a:cubicBezTo>
                    <a:pt x="245" y="239"/>
                    <a:pt x="253" y="235"/>
                    <a:pt x="257" y="232"/>
                  </a:cubicBezTo>
                  <a:cubicBezTo>
                    <a:pt x="260" y="230"/>
                    <a:pt x="257" y="222"/>
                    <a:pt x="254" y="220"/>
                  </a:cubicBezTo>
                  <a:cubicBezTo>
                    <a:pt x="251" y="218"/>
                    <a:pt x="253" y="210"/>
                    <a:pt x="256" y="209"/>
                  </a:cubicBezTo>
                  <a:cubicBezTo>
                    <a:pt x="259" y="208"/>
                    <a:pt x="262" y="201"/>
                    <a:pt x="261" y="200"/>
                  </a:cubicBezTo>
                  <a:cubicBezTo>
                    <a:pt x="260" y="198"/>
                    <a:pt x="274" y="201"/>
                    <a:pt x="279" y="197"/>
                  </a:cubicBezTo>
                  <a:cubicBezTo>
                    <a:pt x="284" y="193"/>
                    <a:pt x="280" y="206"/>
                    <a:pt x="277" y="211"/>
                  </a:cubicBezTo>
                  <a:cubicBezTo>
                    <a:pt x="273" y="217"/>
                    <a:pt x="279" y="222"/>
                    <a:pt x="282" y="221"/>
                  </a:cubicBezTo>
                  <a:cubicBezTo>
                    <a:pt x="284" y="220"/>
                    <a:pt x="287" y="223"/>
                    <a:pt x="287" y="225"/>
                  </a:cubicBezTo>
                  <a:cubicBezTo>
                    <a:pt x="288" y="226"/>
                    <a:pt x="293" y="223"/>
                    <a:pt x="296" y="225"/>
                  </a:cubicBezTo>
                  <a:cubicBezTo>
                    <a:pt x="300" y="226"/>
                    <a:pt x="302" y="220"/>
                    <a:pt x="302" y="217"/>
                  </a:cubicBezTo>
                  <a:cubicBezTo>
                    <a:pt x="302" y="214"/>
                    <a:pt x="294" y="209"/>
                    <a:pt x="293" y="205"/>
                  </a:cubicBezTo>
                  <a:cubicBezTo>
                    <a:pt x="291" y="202"/>
                    <a:pt x="291" y="182"/>
                    <a:pt x="291" y="178"/>
                  </a:cubicBezTo>
                  <a:cubicBezTo>
                    <a:pt x="290" y="174"/>
                    <a:pt x="285" y="167"/>
                    <a:pt x="283" y="168"/>
                  </a:cubicBezTo>
                  <a:cubicBezTo>
                    <a:pt x="281" y="169"/>
                    <a:pt x="278" y="158"/>
                    <a:pt x="275" y="155"/>
                  </a:cubicBezTo>
                  <a:cubicBezTo>
                    <a:pt x="272" y="153"/>
                    <a:pt x="271" y="147"/>
                    <a:pt x="272" y="145"/>
                  </a:cubicBezTo>
                  <a:cubicBezTo>
                    <a:pt x="272" y="143"/>
                    <a:pt x="262" y="133"/>
                    <a:pt x="260" y="128"/>
                  </a:cubicBezTo>
                  <a:cubicBezTo>
                    <a:pt x="257" y="124"/>
                    <a:pt x="254" y="125"/>
                    <a:pt x="254" y="127"/>
                  </a:cubicBezTo>
                  <a:cubicBezTo>
                    <a:pt x="254" y="129"/>
                    <a:pt x="247" y="129"/>
                    <a:pt x="244" y="129"/>
                  </a:cubicBezTo>
                  <a:cubicBezTo>
                    <a:pt x="241" y="129"/>
                    <a:pt x="239" y="118"/>
                    <a:pt x="239" y="114"/>
                  </a:cubicBezTo>
                  <a:cubicBezTo>
                    <a:pt x="239" y="110"/>
                    <a:pt x="226" y="109"/>
                    <a:pt x="224" y="106"/>
                  </a:cubicBezTo>
                  <a:cubicBezTo>
                    <a:pt x="222" y="103"/>
                    <a:pt x="214" y="104"/>
                    <a:pt x="213" y="102"/>
                  </a:cubicBezTo>
                  <a:cubicBezTo>
                    <a:pt x="212" y="100"/>
                    <a:pt x="204" y="97"/>
                    <a:pt x="203" y="98"/>
                  </a:cubicBezTo>
                  <a:cubicBezTo>
                    <a:pt x="201" y="99"/>
                    <a:pt x="202" y="128"/>
                    <a:pt x="201" y="136"/>
                  </a:cubicBezTo>
                  <a:cubicBezTo>
                    <a:pt x="199" y="144"/>
                    <a:pt x="193" y="151"/>
                    <a:pt x="190" y="151"/>
                  </a:cubicBezTo>
                  <a:cubicBezTo>
                    <a:pt x="188" y="151"/>
                    <a:pt x="189" y="156"/>
                    <a:pt x="191" y="156"/>
                  </a:cubicBezTo>
                  <a:cubicBezTo>
                    <a:pt x="193" y="155"/>
                    <a:pt x="186" y="164"/>
                    <a:pt x="185" y="170"/>
                  </a:cubicBezTo>
                  <a:cubicBezTo>
                    <a:pt x="184" y="176"/>
                    <a:pt x="178" y="170"/>
                    <a:pt x="177" y="165"/>
                  </a:cubicBezTo>
                  <a:cubicBezTo>
                    <a:pt x="176" y="159"/>
                    <a:pt x="171" y="152"/>
                    <a:pt x="169" y="154"/>
                  </a:cubicBezTo>
                  <a:cubicBezTo>
                    <a:pt x="168" y="156"/>
                    <a:pt x="164" y="152"/>
                    <a:pt x="162" y="153"/>
                  </a:cubicBezTo>
                  <a:cubicBezTo>
                    <a:pt x="161" y="154"/>
                    <a:pt x="149" y="146"/>
                    <a:pt x="145" y="144"/>
                  </a:cubicBezTo>
                  <a:cubicBezTo>
                    <a:pt x="140" y="141"/>
                    <a:pt x="138" y="128"/>
                    <a:pt x="135" y="126"/>
                  </a:cubicBezTo>
                  <a:cubicBezTo>
                    <a:pt x="133" y="125"/>
                    <a:pt x="135" y="123"/>
                    <a:pt x="135" y="121"/>
                  </a:cubicBezTo>
                  <a:cubicBezTo>
                    <a:pt x="135" y="119"/>
                    <a:pt x="143" y="111"/>
                    <a:pt x="146" y="108"/>
                  </a:cubicBezTo>
                  <a:cubicBezTo>
                    <a:pt x="149" y="105"/>
                    <a:pt x="159" y="92"/>
                    <a:pt x="162" y="89"/>
                  </a:cubicBezTo>
                  <a:cubicBezTo>
                    <a:pt x="166" y="87"/>
                    <a:pt x="169" y="79"/>
                    <a:pt x="169" y="78"/>
                  </a:cubicBezTo>
                  <a:cubicBezTo>
                    <a:pt x="168" y="77"/>
                    <a:pt x="185" y="71"/>
                    <a:pt x="190" y="70"/>
                  </a:cubicBezTo>
                  <a:cubicBezTo>
                    <a:pt x="194" y="68"/>
                    <a:pt x="198" y="55"/>
                    <a:pt x="199" y="52"/>
                  </a:cubicBezTo>
                  <a:cubicBezTo>
                    <a:pt x="200" y="48"/>
                    <a:pt x="196" y="41"/>
                    <a:pt x="194" y="40"/>
                  </a:cubicBezTo>
                  <a:cubicBezTo>
                    <a:pt x="192" y="39"/>
                    <a:pt x="200" y="39"/>
                    <a:pt x="203" y="40"/>
                  </a:cubicBezTo>
                  <a:cubicBezTo>
                    <a:pt x="206" y="42"/>
                    <a:pt x="215" y="38"/>
                    <a:pt x="218" y="39"/>
                  </a:cubicBezTo>
                  <a:cubicBezTo>
                    <a:pt x="222" y="41"/>
                    <a:pt x="229" y="45"/>
                    <a:pt x="234" y="49"/>
                  </a:cubicBezTo>
                  <a:cubicBezTo>
                    <a:pt x="234" y="49"/>
                    <a:pt x="234" y="49"/>
                    <a:pt x="233" y="58"/>
                  </a:cubicBezTo>
                  <a:cubicBezTo>
                    <a:pt x="231" y="74"/>
                    <a:pt x="231" y="74"/>
                    <a:pt x="231" y="74"/>
                  </a:cubicBezTo>
                  <a:cubicBezTo>
                    <a:pt x="217" y="80"/>
                    <a:pt x="213" y="89"/>
                    <a:pt x="218" y="89"/>
                  </a:cubicBezTo>
                  <a:cubicBezTo>
                    <a:pt x="223" y="89"/>
                    <a:pt x="244" y="99"/>
                    <a:pt x="251" y="103"/>
                  </a:cubicBezTo>
                  <a:cubicBezTo>
                    <a:pt x="257" y="107"/>
                    <a:pt x="259" y="97"/>
                    <a:pt x="260" y="93"/>
                  </a:cubicBezTo>
                  <a:cubicBezTo>
                    <a:pt x="262" y="90"/>
                    <a:pt x="262" y="79"/>
                    <a:pt x="260" y="77"/>
                  </a:cubicBezTo>
                  <a:cubicBezTo>
                    <a:pt x="259" y="75"/>
                    <a:pt x="267" y="76"/>
                    <a:pt x="270" y="78"/>
                  </a:cubicBezTo>
                  <a:cubicBezTo>
                    <a:pt x="272" y="80"/>
                    <a:pt x="275" y="76"/>
                    <a:pt x="277" y="75"/>
                  </a:cubicBezTo>
                  <a:cubicBezTo>
                    <a:pt x="278" y="74"/>
                    <a:pt x="279" y="65"/>
                    <a:pt x="280" y="64"/>
                  </a:cubicBezTo>
                  <a:cubicBezTo>
                    <a:pt x="281" y="62"/>
                    <a:pt x="276" y="60"/>
                    <a:pt x="276" y="58"/>
                  </a:cubicBezTo>
                  <a:cubicBezTo>
                    <a:pt x="276" y="55"/>
                    <a:pt x="266" y="51"/>
                    <a:pt x="263" y="50"/>
                  </a:cubicBezTo>
                  <a:cubicBezTo>
                    <a:pt x="260" y="48"/>
                    <a:pt x="259" y="42"/>
                    <a:pt x="261" y="40"/>
                  </a:cubicBezTo>
                  <a:cubicBezTo>
                    <a:pt x="262" y="39"/>
                    <a:pt x="260" y="31"/>
                    <a:pt x="258" y="28"/>
                  </a:cubicBezTo>
                  <a:cubicBezTo>
                    <a:pt x="257" y="25"/>
                    <a:pt x="247" y="23"/>
                    <a:pt x="243" y="23"/>
                  </a:cubicBezTo>
                  <a:cubicBezTo>
                    <a:pt x="240" y="23"/>
                    <a:pt x="236" y="15"/>
                    <a:pt x="234" y="14"/>
                  </a:cubicBezTo>
                  <a:cubicBezTo>
                    <a:pt x="232" y="13"/>
                    <a:pt x="219" y="11"/>
                    <a:pt x="216" y="12"/>
                  </a:cubicBezTo>
                  <a:cubicBezTo>
                    <a:pt x="213" y="13"/>
                    <a:pt x="207" y="3"/>
                    <a:pt x="202" y="6"/>
                  </a:cubicBezTo>
                  <a:cubicBezTo>
                    <a:pt x="196" y="9"/>
                    <a:pt x="191" y="3"/>
                    <a:pt x="188" y="1"/>
                  </a:cubicBezTo>
                  <a:cubicBezTo>
                    <a:pt x="186" y="0"/>
                    <a:pt x="173" y="14"/>
                    <a:pt x="173" y="23"/>
                  </a:cubicBezTo>
                  <a:cubicBezTo>
                    <a:pt x="173" y="33"/>
                    <a:pt x="178" y="42"/>
                    <a:pt x="180" y="42"/>
                  </a:cubicBezTo>
                  <a:cubicBezTo>
                    <a:pt x="182" y="42"/>
                    <a:pt x="180" y="51"/>
                    <a:pt x="177" y="54"/>
                  </a:cubicBezTo>
                  <a:cubicBezTo>
                    <a:pt x="175" y="56"/>
                    <a:pt x="170" y="51"/>
                    <a:pt x="172" y="49"/>
                  </a:cubicBezTo>
                  <a:cubicBezTo>
                    <a:pt x="174" y="47"/>
                    <a:pt x="166" y="37"/>
                    <a:pt x="164" y="33"/>
                  </a:cubicBezTo>
                  <a:cubicBezTo>
                    <a:pt x="162" y="30"/>
                    <a:pt x="155" y="27"/>
                    <a:pt x="151" y="25"/>
                  </a:cubicBezTo>
                  <a:cubicBezTo>
                    <a:pt x="148" y="28"/>
                    <a:pt x="146" y="31"/>
                    <a:pt x="143" y="34"/>
                  </a:cubicBezTo>
                  <a:cubicBezTo>
                    <a:pt x="144" y="37"/>
                    <a:pt x="145" y="42"/>
                    <a:pt x="144" y="45"/>
                  </a:cubicBezTo>
                  <a:cubicBezTo>
                    <a:pt x="142" y="51"/>
                    <a:pt x="138" y="52"/>
                    <a:pt x="137" y="49"/>
                  </a:cubicBezTo>
                  <a:cubicBezTo>
                    <a:pt x="137" y="48"/>
                    <a:pt x="135" y="48"/>
                    <a:pt x="132" y="47"/>
                  </a:cubicBezTo>
                  <a:cubicBezTo>
                    <a:pt x="61" y="132"/>
                    <a:pt x="13" y="238"/>
                    <a:pt x="0" y="354"/>
                  </a:cubicBezTo>
                  <a:cubicBezTo>
                    <a:pt x="3" y="357"/>
                    <a:pt x="6" y="361"/>
                    <a:pt x="7" y="363"/>
                  </a:cubicBezTo>
                  <a:cubicBezTo>
                    <a:pt x="8" y="369"/>
                    <a:pt x="17" y="372"/>
                    <a:pt x="19" y="373"/>
                  </a:cubicBezTo>
                  <a:cubicBezTo>
                    <a:pt x="21" y="374"/>
                    <a:pt x="21" y="363"/>
                    <a:pt x="20" y="360"/>
                  </a:cubicBezTo>
                  <a:cubicBezTo>
                    <a:pt x="19" y="357"/>
                    <a:pt x="22" y="356"/>
                    <a:pt x="22" y="358"/>
                  </a:cubicBezTo>
                  <a:cubicBezTo>
                    <a:pt x="22" y="360"/>
                    <a:pt x="31" y="369"/>
                    <a:pt x="33" y="373"/>
                  </a:cubicBezTo>
                  <a:cubicBezTo>
                    <a:pt x="36" y="376"/>
                    <a:pt x="39" y="399"/>
                    <a:pt x="42" y="404"/>
                  </a:cubicBezTo>
                  <a:cubicBezTo>
                    <a:pt x="44" y="408"/>
                    <a:pt x="70" y="418"/>
                    <a:pt x="79" y="420"/>
                  </a:cubicBezTo>
                  <a:cubicBezTo>
                    <a:pt x="87" y="422"/>
                    <a:pt x="97" y="431"/>
                    <a:pt x="99" y="434"/>
                  </a:cubicBezTo>
                  <a:cubicBezTo>
                    <a:pt x="101" y="437"/>
                    <a:pt x="112" y="438"/>
                    <a:pt x="114" y="439"/>
                  </a:cubicBezTo>
                  <a:cubicBezTo>
                    <a:pt x="116" y="440"/>
                    <a:pt x="122" y="448"/>
                    <a:pt x="124" y="449"/>
                  </a:cubicBezTo>
                  <a:cubicBezTo>
                    <a:pt x="127" y="451"/>
                    <a:pt x="129" y="455"/>
                    <a:pt x="129" y="456"/>
                  </a:cubicBezTo>
                  <a:cubicBezTo>
                    <a:pt x="129" y="457"/>
                    <a:pt x="143" y="463"/>
                    <a:pt x="147" y="467"/>
                  </a:cubicBezTo>
                  <a:cubicBezTo>
                    <a:pt x="150" y="471"/>
                    <a:pt x="156" y="470"/>
                    <a:pt x="157" y="468"/>
                  </a:cubicBezTo>
                  <a:cubicBezTo>
                    <a:pt x="158" y="466"/>
                    <a:pt x="161" y="476"/>
                    <a:pt x="163" y="479"/>
                  </a:cubicBezTo>
                  <a:cubicBezTo>
                    <a:pt x="164" y="482"/>
                    <a:pt x="164" y="490"/>
                    <a:pt x="163" y="492"/>
                  </a:cubicBezTo>
                  <a:cubicBezTo>
                    <a:pt x="162" y="493"/>
                    <a:pt x="160" y="507"/>
                    <a:pt x="158" y="510"/>
                  </a:cubicBezTo>
                  <a:cubicBezTo>
                    <a:pt x="155" y="513"/>
                    <a:pt x="150" y="535"/>
                    <a:pt x="151" y="539"/>
                  </a:cubicBezTo>
                  <a:cubicBezTo>
                    <a:pt x="152" y="543"/>
                    <a:pt x="159" y="552"/>
                    <a:pt x="162" y="553"/>
                  </a:cubicBezTo>
                  <a:cubicBezTo>
                    <a:pt x="165" y="554"/>
                    <a:pt x="164" y="559"/>
                    <a:pt x="161" y="559"/>
                  </a:cubicBezTo>
                  <a:cubicBezTo>
                    <a:pt x="159" y="559"/>
                    <a:pt x="160" y="580"/>
                    <a:pt x="166" y="583"/>
                  </a:cubicBezTo>
                  <a:cubicBezTo>
                    <a:pt x="171" y="586"/>
                    <a:pt x="176" y="595"/>
                    <a:pt x="175" y="5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5600F912-EBAC-4F6A-98C0-8212EE2B5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687" y="34421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52F109AA-5DD7-4588-8006-EACCD7B34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062" y="2535692"/>
              <a:ext cx="336550" cy="231775"/>
            </a:xfrm>
            <a:custGeom>
              <a:avLst/>
              <a:gdLst>
                <a:gd name="T0" fmla="*/ 23 w 122"/>
                <a:gd name="T1" fmla="*/ 81 h 84"/>
                <a:gd name="T2" fmla="*/ 42 w 122"/>
                <a:gd name="T3" fmla="*/ 76 h 84"/>
                <a:gd name="T4" fmla="*/ 42 w 122"/>
                <a:gd name="T5" fmla="*/ 68 h 84"/>
                <a:gd name="T6" fmla="*/ 45 w 122"/>
                <a:gd name="T7" fmla="*/ 68 h 84"/>
                <a:gd name="T8" fmla="*/ 55 w 122"/>
                <a:gd name="T9" fmla="*/ 50 h 84"/>
                <a:gd name="T10" fmla="*/ 78 w 122"/>
                <a:gd name="T11" fmla="*/ 39 h 84"/>
                <a:gd name="T12" fmla="*/ 93 w 122"/>
                <a:gd name="T13" fmla="*/ 28 h 84"/>
                <a:gd name="T14" fmla="*/ 100 w 122"/>
                <a:gd name="T15" fmla="*/ 18 h 84"/>
                <a:gd name="T16" fmla="*/ 116 w 122"/>
                <a:gd name="T17" fmla="*/ 7 h 84"/>
                <a:gd name="T18" fmla="*/ 121 w 122"/>
                <a:gd name="T19" fmla="*/ 0 h 84"/>
                <a:gd name="T20" fmla="*/ 73 w 122"/>
                <a:gd name="T21" fmla="*/ 26 h 84"/>
                <a:gd name="T22" fmla="*/ 0 w 122"/>
                <a:gd name="T23" fmla="*/ 84 h 84"/>
                <a:gd name="T24" fmla="*/ 23 w 122"/>
                <a:gd name="T25" fmla="*/ 8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84">
                  <a:moveTo>
                    <a:pt x="23" y="81"/>
                  </a:moveTo>
                  <a:cubicBezTo>
                    <a:pt x="30" y="80"/>
                    <a:pt x="42" y="78"/>
                    <a:pt x="42" y="76"/>
                  </a:cubicBezTo>
                  <a:cubicBezTo>
                    <a:pt x="43" y="74"/>
                    <a:pt x="43" y="69"/>
                    <a:pt x="42" y="68"/>
                  </a:cubicBezTo>
                  <a:cubicBezTo>
                    <a:pt x="43" y="68"/>
                    <a:pt x="44" y="68"/>
                    <a:pt x="45" y="68"/>
                  </a:cubicBezTo>
                  <a:cubicBezTo>
                    <a:pt x="48" y="68"/>
                    <a:pt x="52" y="53"/>
                    <a:pt x="55" y="50"/>
                  </a:cubicBezTo>
                  <a:cubicBezTo>
                    <a:pt x="58" y="46"/>
                    <a:pt x="74" y="41"/>
                    <a:pt x="78" y="39"/>
                  </a:cubicBezTo>
                  <a:cubicBezTo>
                    <a:pt x="82" y="37"/>
                    <a:pt x="90" y="29"/>
                    <a:pt x="93" y="28"/>
                  </a:cubicBezTo>
                  <a:cubicBezTo>
                    <a:pt x="96" y="27"/>
                    <a:pt x="101" y="19"/>
                    <a:pt x="100" y="18"/>
                  </a:cubicBezTo>
                  <a:cubicBezTo>
                    <a:pt x="100" y="16"/>
                    <a:pt x="111" y="9"/>
                    <a:pt x="116" y="7"/>
                  </a:cubicBezTo>
                  <a:cubicBezTo>
                    <a:pt x="120" y="6"/>
                    <a:pt x="122" y="0"/>
                    <a:pt x="121" y="0"/>
                  </a:cubicBezTo>
                  <a:cubicBezTo>
                    <a:pt x="119" y="0"/>
                    <a:pt x="95" y="13"/>
                    <a:pt x="73" y="26"/>
                  </a:cubicBezTo>
                  <a:cubicBezTo>
                    <a:pt x="47" y="43"/>
                    <a:pt x="23" y="62"/>
                    <a:pt x="0" y="84"/>
                  </a:cubicBezTo>
                  <a:cubicBezTo>
                    <a:pt x="7" y="83"/>
                    <a:pt x="18" y="82"/>
                    <a:pt x="23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7793D9D1-AA02-4A45-BCDD-5DCB90462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512" y="2684917"/>
              <a:ext cx="1954213" cy="2105025"/>
            </a:xfrm>
            <a:custGeom>
              <a:avLst/>
              <a:gdLst>
                <a:gd name="T0" fmla="*/ 243 w 709"/>
                <a:gd name="T1" fmla="*/ 699 h 761"/>
                <a:gd name="T2" fmla="*/ 292 w 709"/>
                <a:gd name="T3" fmla="*/ 550 h 761"/>
                <a:gd name="T4" fmla="*/ 295 w 709"/>
                <a:gd name="T5" fmla="*/ 483 h 761"/>
                <a:gd name="T6" fmla="*/ 250 w 709"/>
                <a:gd name="T7" fmla="*/ 400 h 761"/>
                <a:gd name="T8" fmla="*/ 322 w 709"/>
                <a:gd name="T9" fmla="*/ 465 h 761"/>
                <a:gd name="T10" fmla="*/ 358 w 709"/>
                <a:gd name="T11" fmla="*/ 406 h 761"/>
                <a:gd name="T12" fmla="*/ 325 w 709"/>
                <a:gd name="T13" fmla="*/ 370 h 761"/>
                <a:gd name="T14" fmla="*/ 383 w 709"/>
                <a:gd name="T15" fmla="*/ 406 h 761"/>
                <a:gd name="T16" fmla="*/ 416 w 709"/>
                <a:gd name="T17" fmla="*/ 426 h 761"/>
                <a:gd name="T18" fmla="*/ 446 w 709"/>
                <a:gd name="T19" fmla="*/ 496 h 761"/>
                <a:gd name="T20" fmla="*/ 477 w 709"/>
                <a:gd name="T21" fmla="*/ 455 h 761"/>
                <a:gd name="T22" fmla="*/ 524 w 709"/>
                <a:gd name="T23" fmla="*/ 434 h 761"/>
                <a:gd name="T24" fmla="*/ 552 w 709"/>
                <a:gd name="T25" fmla="*/ 479 h 761"/>
                <a:gd name="T26" fmla="*/ 580 w 709"/>
                <a:gd name="T27" fmla="*/ 517 h 761"/>
                <a:gd name="T28" fmla="*/ 583 w 709"/>
                <a:gd name="T29" fmla="*/ 495 h 761"/>
                <a:gd name="T30" fmla="*/ 618 w 709"/>
                <a:gd name="T31" fmla="*/ 425 h 761"/>
                <a:gd name="T32" fmla="*/ 654 w 709"/>
                <a:gd name="T33" fmla="*/ 352 h 761"/>
                <a:gd name="T34" fmla="*/ 658 w 709"/>
                <a:gd name="T35" fmla="*/ 312 h 761"/>
                <a:gd name="T36" fmla="*/ 696 w 709"/>
                <a:gd name="T37" fmla="*/ 282 h 761"/>
                <a:gd name="T38" fmla="*/ 558 w 709"/>
                <a:gd name="T39" fmla="*/ 37 h 761"/>
                <a:gd name="T40" fmla="*/ 521 w 709"/>
                <a:gd name="T41" fmla="*/ 8 h 761"/>
                <a:gd name="T42" fmla="*/ 473 w 709"/>
                <a:gd name="T43" fmla="*/ 17 h 761"/>
                <a:gd name="T44" fmla="*/ 419 w 709"/>
                <a:gd name="T45" fmla="*/ 43 h 761"/>
                <a:gd name="T46" fmla="*/ 399 w 709"/>
                <a:gd name="T47" fmla="*/ 54 h 761"/>
                <a:gd name="T48" fmla="*/ 334 w 709"/>
                <a:gd name="T49" fmla="*/ 69 h 761"/>
                <a:gd name="T50" fmla="*/ 288 w 709"/>
                <a:gd name="T51" fmla="*/ 90 h 761"/>
                <a:gd name="T52" fmla="*/ 246 w 709"/>
                <a:gd name="T53" fmla="*/ 84 h 761"/>
                <a:gd name="T54" fmla="*/ 175 w 709"/>
                <a:gd name="T55" fmla="*/ 67 h 761"/>
                <a:gd name="T56" fmla="*/ 123 w 709"/>
                <a:gd name="T57" fmla="*/ 115 h 761"/>
                <a:gd name="T58" fmla="*/ 115 w 709"/>
                <a:gd name="T59" fmla="*/ 179 h 761"/>
                <a:gd name="T60" fmla="*/ 97 w 709"/>
                <a:gd name="T61" fmla="*/ 214 h 761"/>
                <a:gd name="T62" fmla="*/ 80 w 709"/>
                <a:gd name="T63" fmla="*/ 181 h 761"/>
                <a:gd name="T64" fmla="*/ 57 w 709"/>
                <a:gd name="T65" fmla="*/ 184 h 761"/>
                <a:gd name="T66" fmla="*/ 52 w 709"/>
                <a:gd name="T67" fmla="*/ 229 h 761"/>
                <a:gd name="T68" fmla="*/ 55 w 709"/>
                <a:gd name="T69" fmla="*/ 248 h 761"/>
                <a:gd name="T70" fmla="*/ 62 w 709"/>
                <a:gd name="T71" fmla="*/ 277 h 761"/>
                <a:gd name="T72" fmla="*/ 52 w 709"/>
                <a:gd name="T73" fmla="*/ 325 h 761"/>
                <a:gd name="T74" fmla="*/ 97 w 709"/>
                <a:gd name="T75" fmla="*/ 288 h 761"/>
                <a:gd name="T76" fmla="*/ 134 w 709"/>
                <a:gd name="T77" fmla="*/ 291 h 761"/>
                <a:gd name="T78" fmla="*/ 158 w 709"/>
                <a:gd name="T79" fmla="*/ 312 h 761"/>
                <a:gd name="T80" fmla="*/ 163 w 709"/>
                <a:gd name="T81" fmla="*/ 286 h 761"/>
                <a:gd name="T82" fmla="*/ 178 w 709"/>
                <a:gd name="T83" fmla="*/ 322 h 761"/>
                <a:gd name="T84" fmla="*/ 198 w 709"/>
                <a:gd name="T85" fmla="*/ 329 h 761"/>
                <a:gd name="T86" fmla="*/ 201 w 709"/>
                <a:gd name="T87" fmla="*/ 326 h 761"/>
                <a:gd name="T88" fmla="*/ 244 w 709"/>
                <a:gd name="T89" fmla="*/ 335 h 761"/>
                <a:gd name="T90" fmla="*/ 174 w 709"/>
                <a:gd name="T91" fmla="*/ 360 h 761"/>
                <a:gd name="T92" fmla="*/ 111 w 709"/>
                <a:gd name="T93" fmla="*/ 325 h 761"/>
                <a:gd name="T94" fmla="*/ 33 w 709"/>
                <a:gd name="T95" fmla="*/ 368 h 761"/>
                <a:gd name="T96" fmla="*/ 0 w 709"/>
                <a:gd name="T97" fmla="*/ 461 h 761"/>
                <a:gd name="T98" fmla="*/ 77 w 709"/>
                <a:gd name="T99" fmla="*/ 515 h 761"/>
                <a:gd name="T100" fmla="*/ 118 w 709"/>
                <a:gd name="T101" fmla="*/ 526 h 761"/>
                <a:gd name="T102" fmla="*/ 132 w 709"/>
                <a:gd name="T103" fmla="*/ 654 h 761"/>
                <a:gd name="T104" fmla="*/ 201 w 709"/>
                <a:gd name="T105" fmla="*/ 757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09" h="761">
                  <a:moveTo>
                    <a:pt x="201" y="757"/>
                  </a:moveTo>
                  <a:cubicBezTo>
                    <a:pt x="208" y="752"/>
                    <a:pt x="221" y="733"/>
                    <a:pt x="225" y="730"/>
                  </a:cubicBezTo>
                  <a:cubicBezTo>
                    <a:pt x="230" y="726"/>
                    <a:pt x="233" y="711"/>
                    <a:pt x="234" y="708"/>
                  </a:cubicBezTo>
                  <a:cubicBezTo>
                    <a:pt x="234" y="705"/>
                    <a:pt x="241" y="700"/>
                    <a:pt x="243" y="699"/>
                  </a:cubicBezTo>
                  <a:cubicBezTo>
                    <a:pt x="245" y="699"/>
                    <a:pt x="253" y="667"/>
                    <a:pt x="260" y="660"/>
                  </a:cubicBezTo>
                  <a:cubicBezTo>
                    <a:pt x="266" y="653"/>
                    <a:pt x="274" y="620"/>
                    <a:pt x="273" y="608"/>
                  </a:cubicBezTo>
                  <a:cubicBezTo>
                    <a:pt x="273" y="596"/>
                    <a:pt x="278" y="573"/>
                    <a:pt x="279" y="567"/>
                  </a:cubicBezTo>
                  <a:cubicBezTo>
                    <a:pt x="281" y="562"/>
                    <a:pt x="289" y="552"/>
                    <a:pt x="292" y="550"/>
                  </a:cubicBezTo>
                  <a:cubicBezTo>
                    <a:pt x="294" y="548"/>
                    <a:pt x="311" y="524"/>
                    <a:pt x="316" y="516"/>
                  </a:cubicBezTo>
                  <a:cubicBezTo>
                    <a:pt x="321" y="507"/>
                    <a:pt x="326" y="488"/>
                    <a:pt x="325" y="484"/>
                  </a:cubicBezTo>
                  <a:cubicBezTo>
                    <a:pt x="324" y="479"/>
                    <a:pt x="313" y="476"/>
                    <a:pt x="311" y="479"/>
                  </a:cubicBezTo>
                  <a:cubicBezTo>
                    <a:pt x="308" y="481"/>
                    <a:pt x="298" y="483"/>
                    <a:pt x="295" y="483"/>
                  </a:cubicBezTo>
                  <a:cubicBezTo>
                    <a:pt x="291" y="483"/>
                    <a:pt x="283" y="464"/>
                    <a:pt x="279" y="461"/>
                  </a:cubicBezTo>
                  <a:cubicBezTo>
                    <a:pt x="274" y="457"/>
                    <a:pt x="269" y="436"/>
                    <a:pt x="267" y="432"/>
                  </a:cubicBezTo>
                  <a:cubicBezTo>
                    <a:pt x="264" y="428"/>
                    <a:pt x="256" y="419"/>
                    <a:pt x="254" y="416"/>
                  </a:cubicBezTo>
                  <a:cubicBezTo>
                    <a:pt x="251" y="414"/>
                    <a:pt x="251" y="403"/>
                    <a:pt x="250" y="400"/>
                  </a:cubicBezTo>
                  <a:cubicBezTo>
                    <a:pt x="250" y="397"/>
                    <a:pt x="255" y="402"/>
                    <a:pt x="256" y="406"/>
                  </a:cubicBezTo>
                  <a:cubicBezTo>
                    <a:pt x="257" y="411"/>
                    <a:pt x="269" y="428"/>
                    <a:pt x="273" y="434"/>
                  </a:cubicBezTo>
                  <a:cubicBezTo>
                    <a:pt x="277" y="440"/>
                    <a:pt x="287" y="459"/>
                    <a:pt x="290" y="465"/>
                  </a:cubicBezTo>
                  <a:cubicBezTo>
                    <a:pt x="292" y="471"/>
                    <a:pt x="315" y="468"/>
                    <a:pt x="322" y="465"/>
                  </a:cubicBezTo>
                  <a:cubicBezTo>
                    <a:pt x="329" y="461"/>
                    <a:pt x="339" y="455"/>
                    <a:pt x="339" y="453"/>
                  </a:cubicBezTo>
                  <a:cubicBezTo>
                    <a:pt x="339" y="451"/>
                    <a:pt x="351" y="446"/>
                    <a:pt x="354" y="443"/>
                  </a:cubicBezTo>
                  <a:cubicBezTo>
                    <a:pt x="357" y="441"/>
                    <a:pt x="360" y="427"/>
                    <a:pt x="362" y="425"/>
                  </a:cubicBezTo>
                  <a:cubicBezTo>
                    <a:pt x="364" y="423"/>
                    <a:pt x="361" y="410"/>
                    <a:pt x="358" y="406"/>
                  </a:cubicBezTo>
                  <a:cubicBezTo>
                    <a:pt x="356" y="402"/>
                    <a:pt x="344" y="399"/>
                    <a:pt x="342" y="401"/>
                  </a:cubicBezTo>
                  <a:cubicBezTo>
                    <a:pt x="339" y="402"/>
                    <a:pt x="334" y="392"/>
                    <a:pt x="333" y="388"/>
                  </a:cubicBezTo>
                  <a:cubicBezTo>
                    <a:pt x="331" y="384"/>
                    <a:pt x="322" y="380"/>
                    <a:pt x="321" y="377"/>
                  </a:cubicBezTo>
                  <a:cubicBezTo>
                    <a:pt x="320" y="375"/>
                    <a:pt x="323" y="371"/>
                    <a:pt x="325" y="370"/>
                  </a:cubicBezTo>
                  <a:cubicBezTo>
                    <a:pt x="326" y="369"/>
                    <a:pt x="343" y="380"/>
                    <a:pt x="347" y="386"/>
                  </a:cubicBezTo>
                  <a:cubicBezTo>
                    <a:pt x="352" y="392"/>
                    <a:pt x="357" y="403"/>
                    <a:pt x="358" y="404"/>
                  </a:cubicBezTo>
                  <a:cubicBezTo>
                    <a:pt x="359" y="406"/>
                    <a:pt x="372" y="407"/>
                    <a:pt x="375" y="405"/>
                  </a:cubicBezTo>
                  <a:cubicBezTo>
                    <a:pt x="378" y="403"/>
                    <a:pt x="381" y="403"/>
                    <a:pt x="383" y="406"/>
                  </a:cubicBezTo>
                  <a:cubicBezTo>
                    <a:pt x="383" y="406"/>
                    <a:pt x="383" y="406"/>
                    <a:pt x="387" y="405"/>
                  </a:cubicBezTo>
                  <a:cubicBezTo>
                    <a:pt x="401" y="403"/>
                    <a:pt x="401" y="403"/>
                    <a:pt x="401" y="403"/>
                  </a:cubicBezTo>
                  <a:cubicBezTo>
                    <a:pt x="408" y="411"/>
                    <a:pt x="410" y="417"/>
                    <a:pt x="409" y="418"/>
                  </a:cubicBezTo>
                  <a:cubicBezTo>
                    <a:pt x="409" y="420"/>
                    <a:pt x="414" y="426"/>
                    <a:pt x="416" y="426"/>
                  </a:cubicBezTo>
                  <a:cubicBezTo>
                    <a:pt x="419" y="427"/>
                    <a:pt x="421" y="436"/>
                    <a:pt x="422" y="439"/>
                  </a:cubicBezTo>
                  <a:cubicBezTo>
                    <a:pt x="423" y="441"/>
                    <a:pt x="431" y="455"/>
                    <a:pt x="433" y="461"/>
                  </a:cubicBezTo>
                  <a:cubicBezTo>
                    <a:pt x="434" y="467"/>
                    <a:pt x="441" y="478"/>
                    <a:pt x="443" y="481"/>
                  </a:cubicBezTo>
                  <a:cubicBezTo>
                    <a:pt x="445" y="484"/>
                    <a:pt x="446" y="493"/>
                    <a:pt x="446" y="496"/>
                  </a:cubicBezTo>
                  <a:cubicBezTo>
                    <a:pt x="446" y="498"/>
                    <a:pt x="451" y="503"/>
                    <a:pt x="454" y="503"/>
                  </a:cubicBezTo>
                  <a:cubicBezTo>
                    <a:pt x="458" y="503"/>
                    <a:pt x="464" y="482"/>
                    <a:pt x="466" y="474"/>
                  </a:cubicBezTo>
                  <a:cubicBezTo>
                    <a:pt x="467" y="467"/>
                    <a:pt x="472" y="461"/>
                    <a:pt x="474" y="461"/>
                  </a:cubicBezTo>
                  <a:cubicBezTo>
                    <a:pt x="475" y="461"/>
                    <a:pt x="477" y="456"/>
                    <a:pt x="477" y="455"/>
                  </a:cubicBezTo>
                  <a:cubicBezTo>
                    <a:pt x="477" y="453"/>
                    <a:pt x="485" y="453"/>
                    <a:pt x="486" y="451"/>
                  </a:cubicBezTo>
                  <a:cubicBezTo>
                    <a:pt x="486" y="449"/>
                    <a:pt x="489" y="436"/>
                    <a:pt x="492" y="433"/>
                  </a:cubicBezTo>
                  <a:cubicBezTo>
                    <a:pt x="495" y="431"/>
                    <a:pt x="505" y="425"/>
                    <a:pt x="509" y="423"/>
                  </a:cubicBezTo>
                  <a:cubicBezTo>
                    <a:pt x="513" y="422"/>
                    <a:pt x="522" y="430"/>
                    <a:pt x="524" y="434"/>
                  </a:cubicBezTo>
                  <a:cubicBezTo>
                    <a:pt x="526" y="438"/>
                    <a:pt x="528" y="447"/>
                    <a:pt x="527" y="449"/>
                  </a:cubicBezTo>
                  <a:cubicBezTo>
                    <a:pt x="526" y="450"/>
                    <a:pt x="532" y="459"/>
                    <a:pt x="537" y="459"/>
                  </a:cubicBezTo>
                  <a:cubicBezTo>
                    <a:pt x="542" y="458"/>
                    <a:pt x="544" y="465"/>
                    <a:pt x="544" y="467"/>
                  </a:cubicBezTo>
                  <a:cubicBezTo>
                    <a:pt x="544" y="470"/>
                    <a:pt x="551" y="476"/>
                    <a:pt x="552" y="479"/>
                  </a:cubicBezTo>
                  <a:cubicBezTo>
                    <a:pt x="553" y="482"/>
                    <a:pt x="553" y="490"/>
                    <a:pt x="552" y="492"/>
                  </a:cubicBezTo>
                  <a:cubicBezTo>
                    <a:pt x="551" y="494"/>
                    <a:pt x="552" y="505"/>
                    <a:pt x="553" y="508"/>
                  </a:cubicBezTo>
                  <a:cubicBezTo>
                    <a:pt x="554" y="511"/>
                    <a:pt x="569" y="526"/>
                    <a:pt x="575" y="531"/>
                  </a:cubicBezTo>
                  <a:cubicBezTo>
                    <a:pt x="581" y="536"/>
                    <a:pt x="583" y="522"/>
                    <a:pt x="580" y="517"/>
                  </a:cubicBezTo>
                  <a:cubicBezTo>
                    <a:pt x="577" y="513"/>
                    <a:pt x="567" y="502"/>
                    <a:pt x="565" y="499"/>
                  </a:cubicBezTo>
                  <a:cubicBezTo>
                    <a:pt x="563" y="496"/>
                    <a:pt x="562" y="484"/>
                    <a:pt x="563" y="480"/>
                  </a:cubicBezTo>
                  <a:cubicBezTo>
                    <a:pt x="564" y="477"/>
                    <a:pt x="572" y="482"/>
                    <a:pt x="575" y="484"/>
                  </a:cubicBezTo>
                  <a:cubicBezTo>
                    <a:pt x="579" y="487"/>
                    <a:pt x="583" y="493"/>
                    <a:pt x="583" y="495"/>
                  </a:cubicBezTo>
                  <a:cubicBezTo>
                    <a:pt x="583" y="496"/>
                    <a:pt x="604" y="485"/>
                    <a:pt x="604" y="472"/>
                  </a:cubicBezTo>
                  <a:cubicBezTo>
                    <a:pt x="605" y="460"/>
                    <a:pt x="612" y="446"/>
                    <a:pt x="613" y="442"/>
                  </a:cubicBezTo>
                  <a:cubicBezTo>
                    <a:pt x="613" y="439"/>
                    <a:pt x="611" y="435"/>
                    <a:pt x="609" y="434"/>
                  </a:cubicBezTo>
                  <a:cubicBezTo>
                    <a:pt x="607" y="434"/>
                    <a:pt x="612" y="425"/>
                    <a:pt x="618" y="425"/>
                  </a:cubicBezTo>
                  <a:cubicBezTo>
                    <a:pt x="624" y="425"/>
                    <a:pt x="637" y="410"/>
                    <a:pt x="641" y="403"/>
                  </a:cubicBezTo>
                  <a:cubicBezTo>
                    <a:pt x="644" y="397"/>
                    <a:pt x="651" y="392"/>
                    <a:pt x="651" y="391"/>
                  </a:cubicBezTo>
                  <a:cubicBezTo>
                    <a:pt x="652" y="391"/>
                    <a:pt x="657" y="376"/>
                    <a:pt x="658" y="370"/>
                  </a:cubicBezTo>
                  <a:cubicBezTo>
                    <a:pt x="658" y="364"/>
                    <a:pt x="654" y="355"/>
                    <a:pt x="654" y="352"/>
                  </a:cubicBezTo>
                  <a:cubicBezTo>
                    <a:pt x="653" y="349"/>
                    <a:pt x="648" y="341"/>
                    <a:pt x="647" y="339"/>
                  </a:cubicBezTo>
                  <a:cubicBezTo>
                    <a:pt x="646" y="337"/>
                    <a:pt x="644" y="328"/>
                    <a:pt x="645" y="327"/>
                  </a:cubicBezTo>
                  <a:cubicBezTo>
                    <a:pt x="646" y="325"/>
                    <a:pt x="651" y="324"/>
                    <a:pt x="652" y="322"/>
                  </a:cubicBezTo>
                  <a:cubicBezTo>
                    <a:pt x="652" y="321"/>
                    <a:pt x="658" y="315"/>
                    <a:pt x="658" y="312"/>
                  </a:cubicBezTo>
                  <a:cubicBezTo>
                    <a:pt x="657" y="309"/>
                    <a:pt x="662" y="315"/>
                    <a:pt x="664" y="318"/>
                  </a:cubicBezTo>
                  <a:cubicBezTo>
                    <a:pt x="667" y="320"/>
                    <a:pt x="670" y="335"/>
                    <a:pt x="673" y="337"/>
                  </a:cubicBezTo>
                  <a:cubicBezTo>
                    <a:pt x="677" y="338"/>
                    <a:pt x="690" y="321"/>
                    <a:pt x="689" y="309"/>
                  </a:cubicBezTo>
                  <a:cubicBezTo>
                    <a:pt x="687" y="298"/>
                    <a:pt x="693" y="284"/>
                    <a:pt x="696" y="282"/>
                  </a:cubicBezTo>
                  <a:cubicBezTo>
                    <a:pt x="698" y="281"/>
                    <a:pt x="705" y="272"/>
                    <a:pt x="709" y="266"/>
                  </a:cubicBezTo>
                  <a:cubicBezTo>
                    <a:pt x="679" y="179"/>
                    <a:pt x="629" y="101"/>
                    <a:pt x="565" y="38"/>
                  </a:cubicBezTo>
                  <a:cubicBezTo>
                    <a:pt x="564" y="38"/>
                    <a:pt x="563" y="38"/>
                    <a:pt x="563" y="38"/>
                  </a:cubicBezTo>
                  <a:cubicBezTo>
                    <a:pt x="558" y="37"/>
                    <a:pt x="558" y="37"/>
                    <a:pt x="558" y="37"/>
                  </a:cubicBezTo>
                  <a:cubicBezTo>
                    <a:pt x="549" y="35"/>
                    <a:pt x="544" y="26"/>
                    <a:pt x="546" y="24"/>
                  </a:cubicBezTo>
                  <a:cubicBezTo>
                    <a:pt x="546" y="24"/>
                    <a:pt x="546" y="22"/>
                    <a:pt x="546" y="20"/>
                  </a:cubicBezTo>
                  <a:cubicBezTo>
                    <a:pt x="541" y="16"/>
                    <a:pt x="536" y="12"/>
                    <a:pt x="531" y="8"/>
                  </a:cubicBezTo>
                  <a:cubicBezTo>
                    <a:pt x="527" y="8"/>
                    <a:pt x="523" y="8"/>
                    <a:pt x="521" y="8"/>
                  </a:cubicBezTo>
                  <a:cubicBezTo>
                    <a:pt x="516" y="7"/>
                    <a:pt x="505" y="4"/>
                    <a:pt x="503" y="2"/>
                  </a:cubicBezTo>
                  <a:cubicBezTo>
                    <a:pt x="501" y="0"/>
                    <a:pt x="494" y="4"/>
                    <a:pt x="494" y="7"/>
                  </a:cubicBezTo>
                  <a:cubicBezTo>
                    <a:pt x="493" y="11"/>
                    <a:pt x="482" y="13"/>
                    <a:pt x="481" y="15"/>
                  </a:cubicBezTo>
                  <a:cubicBezTo>
                    <a:pt x="480" y="18"/>
                    <a:pt x="474" y="18"/>
                    <a:pt x="473" y="17"/>
                  </a:cubicBezTo>
                  <a:cubicBezTo>
                    <a:pt x="472" y="15"/>
                    <a:pt x="461" y="21"/>
                    <a:pt x="456" y="21"/>
                  </a:cubicBezTo>
                  <a:cubicBezTo>
                    <a:pt x="450" y="22"/>
                    <a:pt x="440" y="26"/>
                    <a:pt x="438" y="27"/>
                  </a:cubicBezTo>
                  <a:cubicBezTo>
                    <a:pt x="436" y="28"/>
                    <a:pt x="430" y="34"/>
                    <a:pt x="429" y="36"/>
                  </a:cubicBezTo>
                  <a:cubicBezTo>
                    <a:pt x="428" y="39"/>
                    <a:pt x="421" y="42"/>
                    <a:pt x="419" y="43"/>
                  </a:cubicBezTo>
                  <a:cubicBezTo>
                    <a:pt x="417" y="44"/>
                    <a:pt x="418" y="54"/>
                    <a:pt x="420" y="55"/>
                  </a:cubicBezTo>
                  <a:cubicBezTo>
                    <a:pt x="423" y="57"/>
                    <a:pt x="415" y="54"/>
                    <a:pt x="412" y="52"/>
                  </a:cubicBezTo>
                  <a:cubicBezTo>
                    <a:pt x="408" y="51"/>
                    <a:pt x="404" y="57"/>
                    <a:pt x="403" y="59"/>
                  </a:cubicBezTo>
                  <a:cubicBezTo>
                    <a:pt x="402" y="61"/>
                    <a:pt x="399" y="57"/>
                    <a:pt x="399" y="54"/>
                  </a:cubicBezTo>
                  <a:cubicBezTo>
                    <a:pt x="399" y="51"/>
                    <a:pt x="390" y="49"/>
                    <a:pt x="389" y="51"/>
                  </a:cubicBezTo>
                  <a:cubicBezTo>
                    <a:pt x="388" y="54"/>
                    <a:pt x="381" y="51"/>
                    <a:pt x="379" y="49"/>
                  </a:cubicBezTo>
                  <a:cubicBezTo>
                    <a:pt x="376" y="48"/>
                    <a:pt x="365" y="59"/>
                    <a:pt x="361" y="64"/>
                  </a:cubicBezTo>
                  <a:cubicBezTo>
                    <a:pt x="357" y="68"/>
                    <a:pt x="338" y="71"/>
                    <a:pt x="334" y="69"/>
                  </a:cubicBezTo>
                  <a:cubicBezTo>
                    <a:pt x="330" y="68"/>
                    <a:pt x="327" y="78"/>
                    <a:pt x="330" y="79"/>
                  </a:cubicBezTo>
                  <a:cubicBezTo>
                    <a:pt x="331" y="79"/>
                    <a:pt x="329" y="79"/>
                    <a:pt x="326" y="79"/>
                  </a:cubicBezTo>
                  <a:cubicBezTo>
                    <a:pt x="323" y="79"/>
                    <a:pt x="319" y="79"/>
                    <a:pt x="316" y="79"/>
                  </a:cubicBezTo>
                  <a:cubicBezTo>
                    <a:pt x="310" y="79"/>
                    <a:pt x="292" y="86"/>
                    <a:pt x="288" y="90"/>
                  </a:cubicBezTo>
                  <a:cubicBezTo>
                    <a:pt x="284" y="93"/>
                    <a:pt x="280" y="89"/>
                    <a:pt x="280" y="86"/>
                  </a:cubicBezTo>
                  <a:cubicBezTo>
                    <a:pt x="280" y="84"/>
                    <a:pt x="273" y="82"/>
                    <a:pt x="271" y="81"/>
                  </a:cubicBezTo>
                  <a:cubicBezTo>
                    <a:pt x="269" y="80"/>
                    <a:pt x="265" y="94"/>
                    <a:pt x="262" y="97"/>
                  </a:cubicBezTo>
                  <a:cubicBezTo>
                    <a:pt x="258" y="100"/>
                    <a:pt x="254" y="86"/>
                    <a:pt x="246" y="84"/>
                  </a:cubicBezTo>
                  <a:cubicBezTo>
                    <a:pt x="238" y="82"/>
                    <a:pt x="225" y="74"/>
                    <a:pt x="221" y="73"/>
                  </a:cubicBezTo>
                  <a:cubicBezTo>
                    <a:pt x="218" y="72"/>
                    <a:pt x="210" y="64"/>
                    <a:pt x="208" y="62"/>
                  </a:cubicBezTo>
                  <a:cubicBezTo>
                    <a:pt x="206" y="60"/>
                    <a:pt x="195" y="58"/>
                    <a:pt x="192" y="58"/>
                  </a:cubicBezTo>
                  <a:cubicBezTo>
                    <a:pt x="189" y="58"/>
                    <a:pt x="178" y="64"/>
                    <a:pt x="175" y="67"/>
                  </a:cubicBezTo>
                  <a:cubicBezTo>
                    <a:pt x="172" y="69"/>
                    <a:pt x="168" y="69"/>
                    <a:pt x="166" y="69"/>
                  </a:cubicBezTo>
                  <a:cubicBezTo>
                    <a:pt x="165" y="70"/>
                    <a:pt x="152" y="82"/>
                    <a:pt x="147" y="86"/>
                  </a:cubicBezTo>
                  <a:cubicBezTo>
                    <a:pt x="143" y="90"/>
                    <a:pt x="134" y="106"/>
                    <a:pt x="132" y="110"/>
                  </a:cubicBezTo>
                  <a:cubicBezTo>
                    <a:pt x="129" y="114"/>
                    <a:pt x="125" y="115"/>
                    <a:pt x="123" y="115"/>
                  </a:cubicBezTo>
                  <a:cubicBezTo>
                    <a:pt x="122" y="115"/>
                    <a:pt x="120" y="119"/>
                    <a:pt x="120" y="121"/>
                  </a:cubicBezTo>
                  <a:cubicBezTo>
                    <a:pt x="120" y="123"/>
                    <a:pt x="106" y="130"/>
                    <a:pt x="105" y="136"/>
                  </a:cubicBezTo>
                  <a:cubicBezTo>
                    <a:pt x="103" y="143"/>
                    <a:pt x="106" y="158"/>
                    <a:pt x="106" y="163"/>
                  </a:cubicBezTo>
                  <a:cubicBezTo>
                    <a:pt x="106" y="168"/>
                    <a:pt x="111" y="178"/>
                    <a:pt x="115" y="179"/>
                  </a:cubicBezTo>
                  <a:cubicBezTo>
                    <a:pt x="119" y="179"/>
                    <a:pt x="117" y="187"/>
                    <a:pt x="116" y="190"/>
                  </a:cubicBezTo>
                  <a:cubicBezTo>
                    <a:pt x="115" y="192"/>
                    <a:pt x="119" y="195"/>
                    <a:pt x="119" y="197"/>
                  </a:cubicBezTo>
                  <a:cubicBezTo>
                    <a:pt x="118" y="199"/>
                    <a:pt x="109" y="202"/>
                    <a:pt x="106" y="203"/>
                  </a:cubicBezTo>
                  <a:cubicBezTo>
                    <a:pt x="102" y="204"/>
                    <a:pt x="98" y="211"/>
                    <a:pt x="97" y="214"/>
                  </a:cubicBezTo>
                  <a:cubicBezTo>
                    <a:pt x="96" y="216"/>
                    <a:pt x="87" y="218"/>
                    <a:pt x="84" y="221"/>
                  </a:cubicBezTo>
                  <a:cubicBezTo>
                    <a:pt x="85" y="218"/>
                    <a:pt x="86" y="215"/>
                    <a:pt x="86" y="214"/>
                  </a:cubicBezTo>
                  <a:cubicBezTo>
                    <a:pt x="88" y="210"/>
                    <a:pt x="86" y="204"/>
                    <a:pt x="84" y="203"/>
                  </a:cubicBezTo>
                  <a:cubicBezTo>
                    <a:pt x="83" y="202"/>
                    <a:pt x="82" y="185"/>
                    <a:pt x="80" y="181"/>
                  </a:cubicBezTo>
                  <a:cubicBezTo>
                    <a:pt x="77" y="177"/>
                    <a:pt x="71" y="171"/>
                    <a:pt x="70" y="170"/>
                  </a:cubicBezTo>
                  <a:cubicBezTo>
                    <a:pt x="68" y="169"/>
                    <a:pt x="71" y="164"/>
                    <a:pt x="72" y="162"/>
                  </a:cubicBezTo>
                  <a:cubicBezTo>
                    <a:pt x="73" y="161"/>
                    <a:pt x="64" y="160"/>
                    <a:pt x="61" y="161"/>
                  </a:cubicBezTo>
                  <a:cubicBezTo>
                    <a:pt x="59" y="162"/>
                    <a:pt x="58" y="179"/>
                    <a:pt x="57" y="184"/>
                  </a:cubicBezTo>
                  <a:cubicBezTo>
                    <a:pt x="56" y="188"/>
                    <a:pt x="61" y="196"/>
                    <a:pt x="62" y="196"/>
                  </a:cubicBezTo>
                  <a:cubicBezTo>
                    <a:pt x="64" y="196"/>
                    <a:pt x="64" y="205"/>
                    <a:pt x="60" y="205"/>
                  </a:cubicBezTo>
                  <a:cubicBezTo>
                    <a:pt x="57" y="205"/>
                    <a:pt x="54" y="217"/>
                    <a:pt x="56" y="220"/>
                  </a:cubicBezTo>
                  <a:cubicBezTo>
                    <a:pt x="58" y="223"/>
                    <a:pt x="54" y="228"/>
                    <a:pt x="52" y="229"/>
                  </a:cubicBezTo>
                  <a:cubicBezTo>
                    <a:pt x="50" y="231"/>
                    <a:pt x="64" y="230"/>
                    <a:pt x="70" y="230"/>
                  </a:cubicBezTo>
                  <a:cubicBezTo>
                    <a:pt x="76" y="230"/>
                    <a:pt x="81" y="232"/>
                    <a:pt x="81" y="233"/>
                  </a:cubicBezTo>
                  <a:cubicBezTo>
                    <a:pt x="80" y="233"/>
                    <a:pt x="69" y="235"/>
                    <a:pt x="67" y="238"/>
                  </a:cubicBezTo>
                  <a:cubicBezTo>
                    <a:pt x="65" y="241"/>
                    <a:pt x="57" y="246"/>
                    <a:pt x="55" y="248"/>
                  </a:cubicBezTo>
                  <a:cubicBezTo>
                    <a:pt x="54" y="250"/>
                    <a:pt x="58" y="254"/>
                    <a:pt x="61" y="254"/>
                  </a:cubicBezTo>
                  <a:cubicBezTo>
                    <a:pt x="65" y="254"/>
                    <a:pt x="68" y="265"/>
                    <a:pt x="71" y="267"/>
                  </a:cubicBezTo>
                  <a:cubicBezTo>
                    <a:pt x="73" y="270"/>
                    <a:pt x="72" y="276"/>
                    <a:pt x="71" y="277"/>
                  </a:cubicBezTo>
                  <a:cubicBezTo>
                    <a:pt x="71" y="278"/>
                    <a:pt x="66" y="278"/>
                    <a:pt x="62" y="277"/>
                  </a:cubicBezTo>
                  <a:cubicBezTo>
                    <a:pt x="57" y="277"/>
                    <a:pt x="52" y="277"/>
                    <a:pt x="49" y="277"/>
                  </a:cubicBezTo>
                  <a:cubicBezTo>
                    <a:pt x="43" y="279"/>
                    <a:pt x="36" y="291"/>
                    <a:pt x="35" y="296"/>
                  </a:cubicBezTo>
                  <a:cubicBezTo>
                    <a:pt x="35" y="300"/>
                    <a:pt x="36" y="314"/>
                    <a:pt x="37" y="317"/>
                  </a:cubicBezTo>
                  <a:cubicBezTo>
                    <a:pt x="38" y="321"/>
                    <a:pt x="50" y="323"/>
                    <a:pt x="52" y="325"/>
                  </a:cubicBezTo>
                  <a:cubicBezTo>
                    <a:pt x="54" y="326"/>
                    <a:pt x="58" y="326"/>
                    <a:pt x="62" y="326"/>
                  </a:cubicBezTo>
                  <a:cubicBezTo>
                    <a:pt x="65" y="326"/>
                    <a:pt x="68" y="326"/>
                    <a:pt x="69" y="326"/>
                  </a:cubicBezTo>
                  <a:cubicBezTo>
                    <a:pt x="71" y="328"/>
                    <a:pt x="79" y="315"/>
                    <a:pt x="81" y="309"/>
                  </a:cubicBezTo>
                  <a:cubicBezTo>
                    <a:pt x="82" y="303"/>
                    <a:pt x="95" y="292"/>
                    <a:pt x="97" y="288"/>
                  </a:cubicBezTo>
                  <a:cubicBezTo>
                    <a:pt x="100" y="283"/>
                    <a:pt x="113" y="284"/>
                    <a:pt x="116" y="282"/>
                  </a:cubicBezTo>
                  <a:cubicBezTo>
                    <a:pt x="120" y="280"/>
                    <a:pt x="118" y="292"/>
                    <a:pt x="120" y="299"/>
                  </a:cubicBezTo>
                  <a:cubicBezTo>
                    <a:pt x="121" y="305"/>
                    <a:pt x="134" y="305"/>
                    <a:pt x="132" y="298"/>
                  </a:cubicBezTo>
                  <a:cubicBezTo>
                    <a:pt x="130" y="292"/>
                    <a:pt x="133" y="289"/>
                    <a:pt x="134" y="291"/>
                  </a:cubicBezTo>
                  <a:cubicBezTo>
                    <a:pt x="134" y="294"/>
                    <a:pt x="147" y="299"/>
                    <a:pt x="149" y="302"/>
                  </a:cubicBezTo>
                  <a:cubicBezTo>
                    <a:pt x="151" y="306"/>
                    <a:pt x="151" y="313"/>
                    <a:pt x="148" y="313"/>
                  </a:cubicBezTo>
                  <a:cubicBezTo>
                    <a:pt x="145" y="313"/>
                    <a:pt x="145" y="322"/>
                    <a:pt x="148" y="322"/>
                  </a:cubicBezTo>
                  <a:cubicBezTo>
                    <a:pt x="151" y="323"/>
                    <a:pt x="155" y="313"/>
                    <a:pt x="158" y="312"/>
                  </a:cubicBezTo>
                  <a:cubicBezTo>
                    <a:pt x="161" y="310"/>
                    <a:pt x="163" y="304"/>
                    <a:pt x="162" y="303"/>
                  </a:cubicBezTo>
                  <a:cubicBezTo>
                    <a:pt x="161" y="303"/>
                    <a:pt x="165" y="297"/>
                    <a:pt x="166" y="299"/>
                  </a:cubicBezTo>
                  <a:cubicBezTo>
                    <a:pt x="168" y="301"/>
                    <a:pt x="160" y="286"/>
                    <a:pt x="154" y="281"/>
                  </a:cubicBezTo>
                  <a:cubicBezTo>
                    <a:pt x="149" y="276"/>
                    <a:pt x="153" y="278"/>
                    <a:pt x="163" y="286"/>
                  </a:cubicBezTo>
                  <a:cubicBezTo>
                    <a:pt x="163" y="286"/>
                    <a:pt x="163" y="286"/>
                    <a:pt x="169" y="296"/>
                  </a:cubicBezTo>
                  <a:cubicBezTo>
                    <a:pt x="171" y="297"/>
                    <a:pt x="172" y="302"/>
                    <a:pt x="174" y="304"/>
                  </a:cubicBezTo>
                  <a:cubicBezTo>
                    <a:pt x="175" y="307"/>
                    <a:pt x="175" y="307"/>
                    <a:pt x="175" y="307"/>
                  </a:cubicBezTo>
                  <a:cubicBezTo>
                    <a:pt x="177" y="310"/>
                    <a:pt x="178" y="319"/>
                    <a:pt x="178" y="322"/>
                  </a:cubicBezTo>
                  <a:cubicBezTo>
                    <a:pt x="178" y="324"/>
                    <a:pt x="183" y="329"/>
                    <a:pt x="186" y="329"/>
                  </a:cubicBezTo>
                  <a:cubicBezTo>
                    <a:pt x="189" y="329"/>
                    <a:pt x="192" y="330"/>
                    <a:pt x="191" y="331"/>
                  </a:cubicBezTo>
                  <a:cubicBezTo>
                    <a:pt x="191" y="331"/>
                    <a:pt x="193" y="337"/>
                    <a:pt x="197" y="337"/>
                  </a:cubicBezTo>
                  <a:cubicBezTo>
                    <a:pt x="200" y="337"/>
                    <a:pt x="201" y="329"/>
                    <a:pt x="198" y="329"/>
                  </a:cubicBezTo>
                  <a:cubicBezTo>
                    <a:pt x="195" y="329"/>
                    <a:pt x="195" y="317"/>
                    <a:pt x="195" y="312"/>
                  </a:cubicBezTo>
                  <a:cubicBezTo>
                    <a:pt x="194" y="306"/>
                    <a:pt x="197" y="302"/>
                    <a:pt x="198" y="302"/>
                  </a:cubicBezTo>
                  <a:cubicBezTo>
                    <a:pt x="199" y="302"/>
                    <a:pt x="198" y="313"/>
                    <a:pt x="198" y="315"/>
                  </a:cubicBezTo>
                  <a:cubicBezTo>
                    <a:pt x="198" y="318"/>
                    <a:pt x="200" y="322"/>
                    <a:pt x="201" y="326"/>
                  </a:cubicBezTo>
                  <a:cubicBezTo>
                    <a:pt x="201" y="326"/>
                    <a:pt x="201" y="326"/>
                    <a:pt x="204" y="328"/>
                  </a:cubicBezTo>
                  <a:cubicBezTo>
                    <a:pt x="212" y="334"/>
                    <a:pt x="212" y="334"/>
                    <a:pt x="212" y="334"/>
                  </a:cubicBezTo>
                  <a:cubicBezTo>
                    <a:pt x="222" y="331"/>
                    <a:pt x="237" y="333"/>
                    <a:pt x="236" y="336"/>
                  </a:cubicBezTo>
                  <a:cubicBezTo>
                    <a:pt x="235" y="338"/>
                    <a:pt x="244" y="338"/>
                    <a:pt x="244" y="335"/>
                  </a:cubicBezTo>
                  <a:cubicBezTo>
                    <a:pt x="245" y="331"/>
                    <a:pt x="245" y="335"/>
                    <a:pt x="245" y="337"/>
                  </a:cubicBezTo>
                  <a:cubicBezTo>
                    <a:pt x="245" y="340"/>
                    <a:pt x="238" y="349"/>
                    <a:pt x="237" y="354"/>
                  </a:cubicBezTo>
                  <a:cubicBezTo>
                    <a:pt x="236" y="358"/>
                    <a:pt x="212" y="355"/>
                    <a:pt x="201" y="354"/>
                  </a:cubicBezTo>
                  <a:cubicBezTo>
                    <a:pt x="190" y="353"/>
                    <a:pt x="175" y="357"/>
                    <a:pt x="174" y="360"/>
                  </a:cubicBezTo>
                  <a:cubicBezTo>
                    <a:pt x="172" y="363"/>
                    <a:pt x="156" y="353"/>
                    <a:pt x="149" y="350"/>
                  </a:cubicBezTo>
                  <a:cubicBezTo>
                    <a:pt x="141" y="347"/>
                    <a:pt x="135" y="335"/>
                    <a:pt x="133" y="334"/>
                  </a:cubicBezTo>
                  <a:cubicBezTo>
                    <a:pt x="132" y="332"/>
                    <a:pt x="135" y="328"/>
                    <a:pt x="134" y="326"/>
                  </a:cubicBezTo>
                  <a:cubicBezTo>
                    <a:pt x="133" y="324"/>
                    <a:pt x="116" y="323"/>
                    <a:pt x="111" y="325"/>
                  </a:cubicBezTo>
                  <a:cubicBezTo>
                    <a:pt x="106" y="327"/>
                    <a:pt x="80" y="330"/>
                    <a:pt x="74" y="332"/>
                  </a:cubicBezTo>
                  <a:cubicBezTo>
                    <a:pt x="68" y="335"/>
                    <a:pt x="59" y="332"/>
                    <a:pt x="56" y="332"/>
                  </a:cubicBezTo>
                  <a:cubicBezTo>
                    <a:pt x="53" y="331"/>
                    <a:pt x="46" y="340"/>
                    <a:pt x="43" y="341"/>
                  </a:cubicBezTo>
                  <a:cubicBezTo>
                    <a:pt x="39" y="343"/>
                    <a:pt x="35" y="355"/>
                    <a:pt x="33" y="368"/>
                  </a:cubicBezTo>
                  <a:cubicBezTo>
                    <a:pt x="33" y="368"/>
                    <a:pt x="33" y="368"/>
                    <a:pt x="28" y="377"/>
                  </a:cubicBezTo>
                  <a:cubicBezTo>
                    <a:pt x="25" y="383"/>
                    <a:pt x="25" y="383"/>
                    <a:pt x="25" y="383"/>
                  </a:cubicBezTo>
                  <a:cubicBezTo>
                    <a:pt x="17" y="389"/>
                    <a:pt x="7" y="411"/>
                    <a:pt x="5" y="415"/>
                  </a:cubicBezTo>
                  <a:cubicBezTo>
                    <a:pt x="2" y="420"/>
                    <a:pt x="0" y="451"/>
                    <a:pt x="0" y="461"/>
                  </a:cubicBezTo>
                  <a:cubicBezTo>
                    <a:pt x="0" y="472"/>
                    <a:pt x="9" y="494"/>
                    <a:pt x="11" y="500"/>
                  </a:cubicBezTo>
                  <a:cubicBezTo>
                    <a:pt x="14" y="506"/>
                    <a:pt x="30" y="520"/>
                    <a:pt x="35" y="523"/>
                  </a:cubicBezTo>
                  <a:cubicBezTo>
                    <a:pt x="40" y="526"/>
                    <a:pt x="57" y="527"/>
                    <a:pt x="63" y="527"/>
                  </a:cubicBezTo>
                  <a:cubicBezTo>
                    <a:pt x="69" y="527"/>
                    <a:pt x="75" y="521"/>
                    <a:pt x="77" y="515"/>
                  </a:cubicBezTo>
                  <a:cubicBezTo>
                    <a:pt x="77" y="515"/>
                    <a:pt x="77" y="515"/>
                    <a:pt x="86" y="516"/>
                  </a:cubicBezTo>
                  <a:cubicBezTo>
                    <a:pt x="89" y="516"/>
                    <a:pt x="89" y="516"/>
                    <a:pt x="89" y="516"/>
                  </a:cubicBezTo>
                  <a:cubicBezTo>
                    <a:pt x="90" y="521"/>
                    <a:pt x="102" y="524"/>
                    <a:pt x="105" y="526"/>
                  </a:cubicBezTo>
                  <a:cubicBezTo>
                    <a:pt x="108" y="527"/>
                    <a:pt x="116" y="526"/>
                    <a:pt x="118" y="526"/>
                  </a:cubicBezTo>
                  <a:cubicBezTo>
                    <a:pt x="120" y="525"/>
                    <a:pt x="123" y="546"/>
                    <a:pt x="121" y="553"/>
                  </a:cubicBezTo>
                  <a:cubicBezTo>
                    <a:pt x="120" y="559"/>
                    <a:pt x="126" y="581"/>
                    <a:pt x="127" y="587"/>
                  </a:cubicBezTo>
                  <a:cubicBezTo>
                    <a:pt x="129" y="594"/>
                    <a:pt x="137" y="612"/>
                    <a:pt x="137" y="618"/>
                  </a:cubicBezTo>
                  <a:cubicBezTo>
                    <a:pt x="138" y="625"/>
                    <a:pt x="133" y="646"/>
                    <a:pt x="132" y="654"/>
                  </a:cubicBezTo>
                  <a:cubicBezTo>
                    <a:pt x="131" y="661"/>
                    <a:pt x="142" y="682"/>
                    <a:pt x="144" y="689"/>
                  </a:cubicBezTo>
                  <a:cubicBezTo>
                    <a:pt x="147" y="697"/>
                    <a:pt x="149" y="712"/>
                    <a:pt x="149" y="716"/>
                  </a:cubicBezTo>
                  <a:cubicBezTo>
                    <a:pt x="149" y="719"/>
                    <a:pt x="160" y="741"/>
                    <a:pt x="163" y="750"/>
                  </a:cubicBezTo>
                  <a:cubicBezTo>
                    <a:pt x="165" y="759"/>
                    <a:pt x="193" y="761"/>
                    <a:pt x="201" y="7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AD70029E-6442-4B23-89B2-77BE2A367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124" y="3959679"/>
              <a:ext cx="85725" cy="85725"/>
            </a:xfrm>
            <a:custGeom>
              <a:avLst/>
              <a:gdLst>
                <a:gd name="T0" fmla="*/ 12 w 31"/>
                <a:gd name="T1" fmla="*/ 30 h 31"/>
                <a:gd name="T2" fmla="*/ 24 w 31"/>
                <a:gd name="T3" fmla="*/ 25 h 31"/>
                <a:gd name="T4" fmla="*/ 28 w 31"/>
                <a:gd name="T5" fmla="*/ 12 h 31"/>
                <a:gd name="T6" fmla="*/ 18 w 31"/>
                <a:gd name="T7" fmla="*/ 1 h 31"/>
                <a:gd name="T8" fmla="*/ 11 w 31"/>
                <a:gd name="T9" fmla="*/ 9 h 31"/>
                <a:gd name="T10" fmla="*/ 2 w 31"/>
                <a:gd name="T11" fmla="*/ 16 h 31"/>
                <a:gd name="T12" fmla="*/ 2 w 31"/>
                <a:gd name="T13" fmla="*/ 21 h 31"/>
                <a:gd name="T14" fmla="*/ 12 w 31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1">
                  <a:moveTo>
                    <a:pt x="12" y="30"/>
                  </a:moveTo>
                  <a:cubicBezTo>
                    <a:pt x="13" y="31"/>
                    <a:pt x="20" y="26"/>
                    <a:pt x="24" y="25"/>
                  </a:cubicBezTo>
                  <a:cubicBezTo>
                    <a:pt x="28" y="24"/>
                    <a:pt x="31" y="13"/>
                    <a:pt x="28" y="12"/>
                  </a:cubicBezTo>
                  <a:cubicBezTo>
                    <a:pt x="25" y="11"/>
                    <a:pt x="20" y="3"/>
                    <a:pt x="18" y="1"/>
                  </a:cubicBezTo>
                  <a:cubicBezTo>
                    <a:pt x="16" y="0"/>
                    <a:pt x="11" y="5"/>
                    <a:pt x="11" y="9"/>
                  </a:cubicBezTo>
                  <a:cubicBezTo>
                    <a:pt x="11" y="12"/>
                    <a:pt x="3" y="13"/>
                    <a:pt x="2" y="16"/>
                  </a:cubicBezTo>
                  <a:cubicBezTo>
                    <a:pt x="0" y="19"/>
                    <a:pt x="1" y="21"/>
                    <a:pt x="2" y="21"/>
                  </a:cubicBezTo>
                  <a:cubicBezTo>
                    <a:pt x="4" y="21"/>
                    <a:pt x="12" y="28"/>
                    <a:pt x="12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2CF57F3B-EF5C-40F5-87BF-3E99AD415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6912" y="4172404"/>
              <a:ext cx="65088" cy="93663"/>
            </a:xfrm>
            <a:custGeom>
              <a:avLst/>
              <a:gdLst>
                <a:gd name="T0" fmla="*/ 22 w 24"/>
                <a:gd name="T1" fmla="*/ 14 h 34"/>
                <a:gd name="T2" fmla="*/ 17 w 24"/>
                <a:gd name="T3" fmla="*/ 1 h 34"/>
                <a:gd name="T4" fmla="*/ 3 w 24"/>
                <a:gd name="T5" fmla="*/ 25 h 34"/>
                <a:gd name="T6" fmla="*/ 9 w 24"/>
                <a:gd name="T7" fmla="*/ 32 h 34"/>
                <a:gd name="T8" fmla="*/ 20 w 24"/>
                <a:gd name="T9" fmla="*/ 34 h 34"/>
                <a:gd name="T10" fmla="*/ 20 w 24"/>
                <a:gd name="T11" fmla="*/ 29 h 34"/>
                <a:gd name="T12" fmla="*/ 22 w 24"/>
                <a:gd name="T13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4">
                  <a:moveTo>
                    <a:pt x="22" y="14"/>
                  </a:moveTo>
                  <a:cubicBezTo>
                    <a:pt x="24" y="13"/>
                    <a:pt x="21" y="2"/>
                    <a:pt x="17" y="1"/>
                  </a:cubicBezTo>
                  <a:cubicBezTo>
                    <a:pt x="13" y="0"/>
                    <a:pt x="0" y="16"/>
                    <a:pt x="3" y="25"/>
                  </a:cubicBezTo>
                  <a:cubicBezTo>
                    <a:pt x="5" y="34"/>
                    <a:pt x="8" y="33"/>
                    <a:pt x="9" y="32"/>
                  </a:cubicBezTo>
                  <a:cubicBezTo>
                    <a:pt x="10" y="30"/>
                    <a:pt x="17" y="33"/>
                    <a:pt x="20" y="34"/>
                  </a:cubicBezTo>
                  <a:cubicBezTo>
                    <a:pt x="22" y="34"/>
                    <a:pt x="22" y="32"/>
                    <a:pt x="20" y="29"/>
                  </a:cubicBezTo>
                  <a:cubicBezTo>
                    <a:pt x="17" y="25"/>
                    <a:pt x="20" y="15"/>
                    <a:pt x="2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F32B718A-F6F6-4F6F-A391-672F159A1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9912" y="4094617"/>
              <a:ext cx="127000" cy="180975"/>
            </a:xfrm>
            <a:custGeom>
              <a:avLst/>
              <a:gdLst>
                <a:gd name="T0" fmla="*/ 44 w 46"/>
                <a:gd name="T1" fmla="*/ 31 h 65"/>
                <a:gd name="T2" fmla="*/ 46 w 46"/>
                <a:gd name="T3" fmla="*/ 12 h 65"/>
                <a:gd name="T4" fmla="*/ 35 w 46"/>
                <a:gd name="T5" fmla="*/ 1 h 65"/>
                <a:gd name="T6" fmla="*/ 11 w 46"/>
                <a:gd name="T7" fmla="*/ 30 h 65"/>
                <a:gd name="T8" fmla="*/ 2 w 46"/>
                <a:gd name="T9" fmla="*/ 54 h 65"/>
                <a:gd name="T10" fmla="*/ 25 w 46"/>
                <a:gd name="T11" fmla="*/ 62 h 65"/>
                <a:gd name="T12" fmla="*/ 33 w 46"/>
                <a:gd name="T13" fmla="*/ 61 h 65"/>
                <a:gd name="T14" fmla="*/ 34 w 46"/>
                <a:gd name="T15" fmla="*/ 59 h 65"/>
                <a:gd name="T16" fmla="*/ 41 w 46"/>
                <a:gd name="T17" fmla="*/ 47 h 65"/>
                <a:gd name="T18" fmla="*/ 44 w 46"/>
                <a:gd name="T19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5">
                  <a:moveTo>
                    <a:pt x="44" y="31"/>
                  </a:moveTo>
                  <a:cubicBezTo>
                    <a:pt x="44" y="27"/>
                    <a:pt x="45" y="15"/>
                    <a:pt x="46" y="12"/>
                  </a:cubicBezTo>
                  <a:cubicBezTo>
                    <a:pt x="46" y="10"/>
                    <a:pt x="39" y="3"/>
                    <a:pt x="35" y="1"/>
                  </a:cubicBezTo>
                  <a:cubicBezTo>
                    <a:pt x="31" y="0"/>
                    <a:pt x="20" y="26"/>
                    <a:pt x="11" y="30"/>
                  </a:cubicBezTo>
                  <a:cubicBezTo>
                    <a:pt x="3" y="35"/>
                    <a:pt x="0" y="50"/>
                    <a:pt x="2" y="54"/>
                  </a:cubicBezTo>
                  <a:cubicBezTo>
                    <a:pt x="4" y="58"/>
                    <a:pt x="22" y="59"/>
                    <a:pt x="25" y="62"/>
                  </a:cubicBezTo>
                  <a:cubicBezTo>
                    <a:pt x="28" y="65"/>
                    <a:pt x="31" y="62"/>
                    <a:pt x="33" y="61"/>
                  </a:cubicBezTo>
                  <a:cubicBezTo>
                    <a:pt x="35" y="61"/>
                    <a:pt x="34" y="60"/>
                    <a:pt x="34" y="59"/>
                  </a:cubicBezTo>
                  <a:cubicBezTo>
                    <a:pt x="33" y="59"/>
                    <a:pt x="40" y="51"/>
                    <a:pt x="41" y="47"/>
                  </a:cubicBezTo>
                  <a:cubicBezTo>
                    <a:pt x="42" y="42"/>
                    <a:pt x="43" y="35"/>
                    <a:pt x="44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5D9A035F-AF9A-4150-9F28-5EF6E3A3E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349" y="4291467"/>
              <a:ext cx="134938" cy="52388"/>
            </a:xfrm>
            <a:custGeom>
              <a:avLst/>
              <a:gdLst>
                <a:gd name="T0" fmla="*/ 15 w 49"/>
                <a:gd name="T1" fmla="*/ 3 h 19"/>
                <a:gd name="T2" fmla="*/ 0 w 49"/>
                <a:gd name="T3" fmla="*/ 7 h 19"/>
                <a:gd name="T4" fmla="*/ 35 w 49"/>
                <a:gd name="T5" fmla="*/ 16 h 19"/>
                <a:gd name="T6" fmla="*/ 47 w 49"/>
                <a:gd name="T7" fmla="*/ 18 h 19"/>
                <a:gd name="T8" fmla="*/ 15 w 4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9">
                  <a:moveTo>
                    <a:pt x="15" y="3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9"/>
                    <a:pt x="26" y="14"/>
                    <a:pt x="35" y="16"/>
                  </a:cubicBezTo>
                  <a:cubicBezTo>
                    <a:pt x="43" y="18"/>
                    <a:pt x="49" y="19"/>
                    <a:pt x="47" y="18"/>
                  </a:cubicBezTo>
                  <a:cubicBezTo>
                    <a:pt x="45" y="16"/>
                    <a:pt x="22" y="5"/>
                    <a:pt x="1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33FD478D-B01C-4A92-AF2A-F99AD8FB9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624" y="3783467"/>
              <a:ext cx="26988" cy="52388"/>
            </a:xfrm>
            <a:custGeom>
              <a:avLst/>
              <a:gdLst>
                <a:gd name="T0" fmla="*/ 8 w 10"/>
                <a:gd name="T1" fmla="*/ 16 h 19"/>
                <a:gd name="T2" fmla="*/ 2 w 10"/>
                <a:gd name="T3" fmla="*/ 3 h 19"/>
                <a:gd name="T4" fmla="*/ 2 w 10"/>
                <a:gd name="T5" fmla="*/ 17 h 19"/>
                <a:gd name="T6" fmla="*/ 8 w 10"/>
                <a:gd name="T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8" y="16"/>
                  </a:moveTo>
                  <a:cubicBezTo>
                    <a:pt x="10" y="13"/>
                    <a:pt x="5" y="0"/>
                    <a:pt x="2" y="3"/>
                  </a:cubicBezTo>
                  <a:cubicBezTo>
                    <a:pt x="0" y="6"/>
                    <a:pt x="2" y="14"/>
                    <a:pt x="2" y="17"/>
                  </a:cubicBezTo>
                  <a:cubicBezTo>
                    <a:pt x="3" y="19"/>
                    <a:pt x="6" y="19"/>
                    <a:pt x="8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26">
              <a:extLst>
                <a:ext uri="{FF2B5EF4-FFF2-40B4-BE49-F238E27FC236}">
                  <a16:creationId xmlns:a16="http://schemas.microsoft.com/office/drawing/2014/main" id="{CD38B88E-46C0-4D8C-87BA-2906099E1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9612" y="3881892"/>
              <a:ext cx="41275" cy="58738"/>
            </a:xfrm>
            <a:custGeom>
              <a:avLst/>
              <a:gdLst>
                <a:gd name="T0" fmla="*/ 13 w 15"/>
                <a:gd name="T1" fmla="*/ 10 h 21"/>
                <a:gd name="T2" fmla="*/ 6 w 15"/>
                <a:gd name="T3" fmla="*/ 1 h 21"/>
                <a:gd name="T4" fmla="*/ 4 w 15"/>
                <a:gd name="T5" fmla="*/ 19 h 21"/>
                <a:gd name="T6" fmla="*/ 13 w 15"/>
                <a:gd name="T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1">
                  <a:moveTo>
                    <a:pt x="13" y="10"/>
                  </a:moveTo>
                  <a:cubicBezTo>
                    <a:pt x="15" y="6"/>
                    <a:pt x="12" y="2"/>
                    <a:pt x="6" y="1"/>
                  </a:cubicBezTo>
                  <a:cubicBezTo>
                    <a:pt x="0" y="0"/>
                    <a:pt x="1" y="17"/>
                    <a:pt x="4" y="19"/>
                  </a:cubicBezTo>
                  <a:cubicBezTo>
                    <a:pt x="6" y="21"/>
                    <a:pt x="12" y="13"/>
                    <a:pt x="1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27">
              <a:extLst>
                <a:ext uri="{FF2B5EF4-FFF2-40B4-BE49-F238E27FC236}">
                  <a16:creationId xmlns:a16="http://schemas.microsoft.com/office/drawing/2014/main" id="{34A9CD2C-C76F-4CD5-8ACD-7FA02548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499" y="4172404"/>
              <a:ext cx="63500" cy="41275"/>
            </a:xfrm>
            <a:custGeom>
              <a:avLst/>
              <a:gdLst>
                <a:gd name="T0" fmla="*/ 1 w 23"/>
                <a:gd name="T1" fmla="*/ 11 h 15"/>
                <a:gd name="T2" fmla="*/ 23 w 23"/>
                <a:gd name="T3" fmla="*/ 4 h 15"/>
                <a:gd name="T4" fmla="*/ 1 w 23"/>
                <a:gd name="T5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5">
                  <a:moveTo>
                    <a:pt x="1" y="11"/>
                  </a:moveTo>
                  <a:cubicBezTo>
                    <a:pt x="8" y="15"/>
                    <a:pt x="23" y="13"/>
                    <a:pt x="23" y="4"/>
                  </a:cubicBezTo>
                  <a:cubicBezTo>
                    <a:pt x="17" y="0"/>
                    <a:pt x="0" y="0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28">
              <a:extLst>
                <a:ext uri="{FF2B5EF4-FFF2-40B4-BE49-F238E27FC236}">
                  <a16:creationId xmlns:a16="http://schemas.microsoft.com/office/drawing/2014/main" id="{D7CC76F7-5F27-4DBF-84DE-60BF47598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8512" y="3569154"/>
              <a:ext cx="107950" cy="111125"/>
            </a:xfrm>
            <a:custGeom>
              <a:avLst/>
              <a:gdLst>
                <a:gd name="T0" fmla="*/ 7 w 39"/>
                <a:gd name="T1" fmla="*/ 19 h 40"/>
                <a:gd name="T2" fmla="*/ 4 w 39"/>
                <a:gd name="T3" fmla="*/ 28 h 40"/>
                <a:gd name="T4" fmla="*/ 3 w 39"/>
                <a:gd name="T5" fmla="*/ 28 h 40"/>
                <a:gd name="T6" fmla="*/ 3 w 39"/>
                <a:gd name="T7" fmla="*/ 39 h 40"/>
                <a:gd name="T8" fmla="*/ 14 w 39"/>
                <a:gd name="T9" fmla="*/ 30 h 40"/>
                <a:gd name="T10" fmla="*/ 24 w 39"/>
                <a:gd name="T11" fmla="*/ 27 h 40"/>
                <a:gd name="T12" fmla="*/ 35 w 39"/>
                <a:gd name="T13" fmla="*/ 24 h 40"/>
                <a:gd name="T14" fmla="*/ 39 w 39"/>
                <a:gd name="T15" fmla="*/ 20 h 40"/>
                <a:gd name="T16" fmla="*/ 34 w 39"/>
                <a:gd name="T17" fmla="*/ 0 h 40"/>
                <a:gd name="T18" fmla="*/ 27 w 39"/>
                <a:gd name="T19" fmla="*/ 6 h 40"/>
                <a:gd name="T20" fmla="*/ 7 w 39"/>
                <a:gd name="T21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0">
                  <a:moveTo>
                    <a:pt x="7" y="19"/>
                  </a:moveTo>
                  <a:cubicBezTo>
                    <a:pt x="5" y="21"/>
                    <a:pt x="3" y="26"/>
                    <a:pt x="4" y="28"/>
                  </a:cubicBezTo>
                  <a:cubicBezTo>
                    <a:pt x="4" y="28"/>
                    <a:pt x="3" y="28"/>
                    <a:pt x="3" y="28"/>
                  </a:cubicBezTo>
                  <a:cubicBezTo>
                    <a:pt x="0" y="28"/>
                    <a:pt x="0" y="37"/>
                    <a:pt x="3" y="39"/>
                  </a:cubicBezTo>
                  <a:cubicBezTo>
                    <a:pt x="5" y="40"/>
                    <a:pt x="11" y="32"/>
                    <a:pt x="14" y="30"/>
                  </a:cubicBezTo>
                  <a:cubicBezTo>
                    <a:pt x="17" y="28"/>
                    <a:pt x="23" y="26"/>
                    <a:pt x="24" y="27"/>
                  </a:cubicBezTo>
                  <a:cubicBezTo>
                    <a:pt x="25" y="28"/>
                    <a:pt x="30" y="26"/>
                    <a:pt x="35" y="24"/>
                  </a:cubicBezTo>
                  <a:cubicBezTo>
                    <a:pt x="36" y="23"/>
                    <a:pt x="37" y="22"/>
                    <a:pt x="39" y="20"/>
                  </a:cubicBezTo>
                  <a:cubicBezTo>
                    <a:pt x="37" y="13"/>
                    <a:pt x="36" y="7"/>
                    <a:pt x="34" y="0"/>
                  </a:cubicBezTo>
                  <a:cubicBezTo>
                    <a:pt x="31" y="2"/>
                    <a:pt x="28" y="5"/>
                    <a:pt x="27" y="6"/>
                  </a:cubicBezTo>
                  <a:cubicBezTo>
                    <a:pt x="24" y="9"/>
                    <a:pt x="11" y="17"/>
                    <a:pt x="7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29">
              <a:extLst>
                <a:ext uri="{FF2B5EF4-FFF2-40B4-BE49-F238E27FC236}">
                  <a16:creationId xmlns:a16="http://schemas.microsoft.com/office/drawing/2014/main" id="{6DB2DDD5-11A4-4FA4-8F00-8E1E31D4E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349" y="4116842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30">
              <a:extLst>
                <a:ext uri="{FF2B5EF4-FFF2-40B4-BE49-F238E27FC236}">
                  <a16:creationId xmlns:a16="http://schemas.microsoft.com/office/drawing/2014/main" id="{A289890C-72E8-4FC1-BAD0-7C98844E9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524" y="4108904"/>
              <a:ext cx="123825" cy="166688"/>
            </a:xfrm>
            <a:custGeom>
              <a:avLst/>
              <a:gdLst>
                <a:gd name="T0" fmla="*/ 43 w 45"/>
                <a:gd name="T1" fmla="*/ 44 h 60"/>
                <a:gd name="T2" fmla="*/ 25 w 45"/>
                <a:gd name="T3" fmla="*/ 23 h 60"/>
                <a:gd name="T4" fmla="*/ 22 w 45"/>
                <a:gd name="T5" fmla="*/ 18 h 60"/>
                <a:gd name="T6" fmla="*/ 19 w 45"/>
                <a:gd name="T7" fmla="*/ 13 h 60"/>
                <a:gd name="T8" fmla="*/ 7 w 45"/>
                <a:gd name="T9" fmla="*/ 1 h 60"/>
                <a:gd name="T10" fmla="*/ 0 w 45"/>
                <a:gd name="T11" fmla="*/ 4 h 60"/>
                <a:gd name="T12" fmla="*/ 10 w 45"/>
                <a:gd name="T13" fmla="*/ 11 h 60"/>
                <a:gd name="T14" fmla="*/ 36 w 45"/>
                <a:gd name="T15" fmla="*/ 57 h 60"/>
                <a:gd name="T16" fmla="*/ 43 w 45"/>
                <a:gd name="T17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60">
                  <a:moveTo>
                    <a:pt x="43" y="44"/>
                  </a:moveTo>
                  <a:cubicBezTo>
                    <a:pt x="40" y="38"/>
                    <a:pt x="32" y="29"/>
                    <a:pt x="25" y="23"/>
                  </a:cubicBezTo>
                  <a:cubicBezTo>
                    <a:pt x="25" y="23"/>
                    <a:pt x="25" y="23"/>
                    <a:pt x="22" y="1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7"/>
                    <a:pt x="7" y="3"/>
                    <a:pt x="7" y="1"/>
                  </a:cubicBezTo>
                  <a:cubicBezTo>
                    <a:pt x="6" y="0"/>
                    <a:pt x="3" y="6"/>
                    <a:pt x="0" y="4"/>
                  </a:cubicBezTo>
                  <a:cubicBezTo>
                    <a:pt x="2" y="5"/>
                    <a:pt x="5" y="8"/>
                    <a:pt x="10" y="11"/>
                  </a:cubicBezTo>
                  <a:cubicBezTo>
                    <a:pt x="17" y="16"/>
                    <a:pt x="33" y="55"/>
                    <a:pt x="36" y="57"/>
                  </a:cubicBezTo>
                  <a:cubicBezTo>
                    <a:pt x="39" y="60"/>
                    <a:pt x="45" y="49"/>
                    <a:pt x="43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0" name="Freeform 31">
              <a:extLst>
                <a:ext uri="{FF2B5EF4-FFF2-40B4-BE49-F238E27FC236}">
                  <a16:creationId xmlns:a16="http://schemas.microsoft.com/office/drawing/2014/main" id="{0AE69109-6046-4B74-80B8-C6A36EC02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687" y="4042229"/>
              <a:ext cx="44450" cy="52388"/>
            </a:xfrm>
            <a:custGeom>
              <a:avLst/>
              <a:gdLst>
                <a:gd name="T0" fmla="*/ 3 w 16"/>
                <a:gd name="T1" fmla="*/ 6 h 19"/>
                <a:gd name="T2" fmla="*/ 15 w 16"/>
                <a:gd name="T3" fmla="*/ 17 h 19"/>
                <a:gd name="T4" fmla="*/ 11 w 16"/>
                <a:gd name="T5" fmla="*/ 2 h 19"/>
                <a:gd name="T6" fmla="*/ 3 w 16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3" y="6"/>
                  </a:moveTo>
                  <a:cubicBezTo>
                    <a:pt x="0" y="10"/>
                    <a:pt x="14" y="19"/>
                    <a:pt x="15" y="17"/>
                  </a:cubicBezTo>
                  <a:cubicBezTo>
                    <a:pt x="16" y="15"/>
                    <a:pt x="13" y="5"/>
                    <a:pt x="11" y="2"/>
                  </a:cubicBezTo>
                  <a:cubicBezTo>
                    <a:pt x="8" y="0"/>
                    <a:pt x="5" y="2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1" name="Freeform 32">
              <a:extLst>
                <a:ext uri="{FF2B5EF4-FFF2-40B4-BE49-F238E27FC236}">
                  <a16:creationId xmlns:a16="http://schemas.microsoft.com/office/drawing/2014/main" id="{75AC144D-DCD2-4A1D-B341-BA26DAA0F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974" y="4399417"/>
              <a:ext cx="101600" cy="246063"/>
            </a:xfrm>
            <a:custGeom>
              <a:avLst/>
              <a:gdLst>
                <a:gd name="T0" fmla="*/ 4 w 37"/>
                <a:gd name="T1" fmla="*/ 81 h 89"/>
                <a:gd name="T2" fmla="*/ 17 w 37"/>
                <a:gd name="T3" fmla="*/ 88 h 89"/>
                <a:gd name="T4" fmla="*/ 28 w 37"/>
                <a:gd name="T5" fmla="*/ 70 h 89"/>
                <a:gd name="T6" fmla="*/ 30 w 37"/>
                <a:gd name="T7" fmla="*/ 55 h 89"/>
                <a:gd name="T8" fmla="*/ 32 w 37"/>
                <a:gd name="T9" fmla="*/ 48 h 89"/>
                <a:gd name="T10" fmla="*/ 36 w 37"/>
                <a:gd name="T11" fmla="*/ 38 h 89"/>
                <a:gd name="T12" fmla="*/ 30 w 37"/>
                <a:gd name="T13" fmla="*/ 4 h 89"/>
                <a:gd name="T14" fmla="*/ 24 w 37"/>
                <a:gd name="T15" fmla="*/ 11 h 89"/>
                <a:gd name="T16" fmla="*/ 8 w 37"/>
                <a:gd name="T17" fmla="*/ 28 h 89"/>
                <a:gd name="T18" fmla="*/ 4 w 37"/>
                <a:gd name="T19" fmla="*/ 46 h 89"/>
                <a:gd name="T20" fmla="*/ 1 w 37"/>
                <a:gd name="T21" fmla="*/ 58 h 89"/>
                <a:gd name="T22" fmla="*/ 4 w 37"/>
                <a:gd name="T23" fmla="*/ 8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89">
                  <a:moveTo>
                    <a:pt x="4" y="81"/>
                  </a:moveTo>
                  <a:cubicBezTo>
                    <a:pt x="5" y="85"/>
                    <a:pt x="14" y="89"/>
                    <a:pt x="17" y="88"/>
                  </a:cubicBezTo>
                  <a:cubicBezTo>
                    <a:pt x="20" y="88"/>
                    <a:pt x="27" y="74"/>
                    <a:pt x="28" y="70"/>
                  </a:cubicBezTo>
                  <a:cubicBezTo>
                    <a:pt x="29" y="66"/>
                    <a:pt x="30" y="57"/>
                    <a:pt x="30" y="55"/>
                  </a:cubicBezTo>
                  <a:cubicBezTo>
                    <a:pt x="30" y="53"/>
                    <a:pt x="31" y="49"/>
                    <a:pt x="32" y="48"/>
                  </a:cubicBezTo>
                  <a:cubicBezTo>
                    <a:pt x="33" y="48"/>
                    <a:pt x="35" y="43"/>
                    <a:pt x="36" y="38"/>
                  </a:cubicBezTo>
                  <a:cubicBezTo>
                    <a:pt x="37" y="33"/>
                    <a:pt x="30" y="9"/>
                    <a:pt x="30" y="4"/>
                  </a:cubicBezTo>
                  <a:cubicBezTo>
                    <a:pt x="30" y="0"/>
                    <a:pt x="25" y="7"/>
                    <a:pt x="24" y="11"/>
                  </a:cubicBezTo>
                  <a:cubicBezTo>
                    <a:pt x="23" y="15"/>
                    <a:pt x="11" y="24"/>
                    <a:pt x="8" y="28"/>
                  </a:cubicBezTo>
                  <a:cubicBezTo>
                    <a:pt x="5" y="31"/>
                    <a:pt x="2" y="43"/>
                    <a:pt x="4" y="46"/>
                  </a:cubicBezTo>
                  <a:cubicBezTo>
                    <a:pt x="5" y="48"/>
                    <a:pt x="2" y="56"/>
                    <a:pt x="1" y="58"/>
                  </a:cubicBezTo>
                  <a:cubicBezTo>
                    <a:pt x="0" y="61"/>
                    <a:pt x="4" y="76"/>
                    <a:pt x="4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2" name="Freeform 33">
              <a:extLst>
                <a:ext uri="{FF2B5EF4-FFF2-40B4-BE49-F238E27FC236}">
                  <a16:creationId xmlns:a16="http://schemas.microsoft.com/office/drawing/2014/main" id="{2CE9D7E4-B92D-450A-9F11-886D65B54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462" y="5059817"/>
              <a:ext cx="26988" cy="25400"/>
            </a:xfrm>
            <a:custGeom>
              <a:avLst/>
              <a:gdLst>
                <a:gd name="T0" fmla="*/ 0 w 10"/>
                <a:gd name="T1" fmla="*/ 9 h 9"/>
                <a:gd name="T2" fmla="*/ 8 w 10"/>
                <a:gd name="T3" fmla="*/ 9 h 9"/>
                <a:gd name="T4" fmla="*/ 0 w 10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cubicBezTo>
                    <a:pt x="3" y="9"/>
                    <a:pt x="5" y="9"/>
                    <a:pt x="8" y="9"/>
                  </a:cubicBezTo>
                  <a:cubicBezTo>
                    <a:pt x="10" y="0"/>
                    <a:pt x="0" y="1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" name="Freeform 34">
              <a:extLst>
                <a:ext uri="{FF2B5EF4-FFF2-40B4-BE49-F238E27FC236}">
                  <a16:creationId xmlns:a16="http://schemas.microsoft.com/office/drawing/2014/main" id="{3C90FFBF-7349-4528-B289-8C5487E47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737" y="2499179"/>
              <a:ext cx="685800" cy="625475"/>
            </a:xfrm>
            <a:custGeom>
              <a:avLst/>
              <a:gdLst>
                <a:gd name="T0" fmla="*/ 246 w 249"/>
                <a:gd name="T1" fmla="*/ 27 h 226"/>
                <a:gd name="T2" fmla="*/ 232 w 249"/>
                <a:gd name="T3" fmla="*/ 24 h 226"/>
                <a:gd name="T4" fmla="*/ 214 w 249"/>
                <a:gd name="T5" fmla="*/ 23 h 226"/>
                <a:gd name="T6" fmla="*/ 218 w 249"/>
                <a:gd name="T7" fmla="*/ 13 h 226"/>
                <a:gd name="T8" fmla="*/ 213 w 249"/>
                <a:gd name="T9" fmla="*/ 4 h 226"/>
                <a:gd name="T10" fmla="*/ 191 w 249"/>
                <a:gd name="T11" fmla="*/ 3 h 226"/>
                <a:gd name="T12" fmla="*/ 179 w 249"/>
                <a:gd name="T13" fmla="*/ 0 h 226"/>
                <a:gd name="T14" fmla="*/ 152 w 249"/>
                <a:gd name="T15" fmla="*/ 5 h 226"/>
                <a:gd name="T16" fmla="*/ 121 w 249"/>
                <a:gd name="T17" fmla="*/ 6 h 226"/>
                <a:gd name="T18" fmla="*/ 114 w 249"/>
                <a:gd name="T19" fmla="*/ 18 h 226"/>
                <a:gd name="T20" fmla="*/ 89 w 249"/>
                <a:gd name="T21" fmla="*/ 21 h 226"/>
                <a:gd name="T22" fmla="*/ 42 w 249"/>
                <a:gd name="T23" fmla="*/ 33 h 226"/>
                <a:gd name="T24" fmla="*/ 30 w 249"/>
                <a:gd name="T25" fmla="*/ 50 h 226"/>
                <a:gd name="T26" fmla="*/ 21 w 249"/>
                <a:gd name="T27" fmla="*/ 58 h 226"/>
                <a:gd name="T28" fmla="*/ 3 w 249"/>
                <a:gd name="T29" fmla="*/ 63 h 226"/>
                <a:gd name="T30" fmla="*/ 7 w 249"/>
                <a:gd name="T31" fmla="*/ 69 h 226"/>
                <a:gd name="T32" fmla="*/ 14 w 249"/>
                <a:gd name="T33" fmla="*/ 69 h 226"/>
                <a:gd name="T34" fmla="*/ 28 w 249"/>
                <a:gd name="T35" fmla="*/ 72 h 226"/>
                <a:gd name="T36" fmla="*/ 15 w 249"/>
                <a:gd name="T37" fmla="*/ 76 h 226"/>
                <a:gd name="T38" fmla="*/ 16 w 249"/>
                <a:gd name="T39" fmla="*/ 87 h 226"/>
                <a:gd name="T40" fmla="*/ 31 w 249"/>
                <a:gd name="T41" fmla="*/ 88 h 226"/>
                <a:gd name="T42" fmla="*/ 48 w 249"/>
                <a:gd name="T43" fmla="*/ 91 h 226"/>
                <a:gd name="T44" fmla="*/ 59 w 249"/>
                <a:gd name="T45" fmla="*/ 107 h 226"/>
                <a:gd name="T46" fmla="*/ 60 w 249"/>
                <a:gd name="T47" fmla="*/ 122 h 226"/>
                <a:gd name="T48" fmla="*/ 71 w 249"/>
                <a:gd name="T49" fmla="*/ 128 h 226"/>
                <a:gd name="T50" fmla="*/ 69 w 249"/>
                <a:gd name="T51" fmla="*/ 132 h 226"/>
                <a:gd name="T52" fmla="*/ 72 w 249"/>
                <a:gd name="T53" fmla="*/ 144 h 226"/>
                <a:gd name="T54" fmla="*/ 71 w 249"/>
                <a:gd name="T55" fmla="*/ 154 h 226"/>
                <a:gd name="T56" fmla="*/ 67 w 249"/>
                <a:gd name="T57" fmla="*/ 165 h 226"/>
                <a:gd name="T58" fmla="*/ 76 w 249"/>
                <a:gd name="T59" fmla="*/ 200 h 226"/>
                <a:gd name="T60" fmla="*/ 86 w 249"/>
                <a:gd name="T61" fmla="*/ 219 h 226"/>
                <a:gd name="T62" fmla="*/ 99 w 249"/>
                <a:gd name="T63" fmla="*/ 224 h 226"/>
                <a:gd name="T64" fmla="*/ 106 w 249"/>
                <a:gd name="T65" fmla="*/ 221 h 226"/>
                <a:gd name="T66" fmla="*/ 114 w 249"/>
                <a:gd name="T67" fmla="*/ 209 h 226"/>
                <a:gd name="T68" fmla="*/ 124 w 249"/>
                <a:gd name="T69" fmla="*/ 180 h 226"/>
                <a:gd name="T70" fmla="*/ 137 w 249"/>
                <a:gd name="T71" fmla="*/ 178 h 226"/>
                <a:gd name="T72" fmla="*/ 148 w 249"/>
                <a:gd name="T73" fmla="*/ 170 h 226"/>
                <a:gd name="T74" fmla="*/ 169 w 249"/>
                <a:gd name="T75" fmla="*/ 159 h 226"/>
                <a:gd name="T76" fmla="*/ 183 w 249"/>
                <a:gd name="T77" fmla="*/ 141 h 226"/>
                <a:gd name="T78" fmla="*/ 177 w 249"/>
                <a:gd name="T79" fmla="*/ 136 h 226"/>
                <a:gd name="T80" fmla="*/ 176 w 249"/>
                <a:gd name="T81" fmla="*/ 129 h 226"/>
                <a:gd name="T82" fmla="*/ 194 w 249"/>
                <a:gd name="T83" fmla="*/ 133 h 226"/>
                <a:gd name="T84" fmla="*/ 202 w 249"/>
                <a:gd name="T85" fmla="*/ 127 h 226"/>
                <a:gd name="T86" fmla="*/ 202 w 249"/>
                <a:gd name="T87" fmla="*/ 125 h 226"/>
                <a:gd name="T88" fmla="*/ 204 w 249"/>
                <a:gd name="T89" fmla="*/ 117 h 226"/>
                <a:gd name="T90" fmla="*/ 214 w 249"/>
                <a:gd name="T91" fmla="*/ 96 h 226"/>
                <a:gd name="T92" fmla="*/ 221 w 249"/>
                <a:gd name="T93" fmla="*/ 77 h 226"/>
                <a:gd name="T94" fmla="*/ 219 w 249"/>
                <a:gd name="T95" fmla="*/ 65 h 226"/>
                <a:gd name="T96" fmla="*/ 221 w 249"/>
                <a:gd name="T97" fmla="*/ 62 h 226"/>
                <a:gd name="T98" fmla="*/ 223 w 249"/>
                <a:gd name="T99" fmla="*/ 49 h 226"/>
                <a:gd name="T100" fmla="*/ 231 w 249"/>
                <a:gd name="T101" fmla="*/ 43 h 226"/>
                <a:gd name="T102" fmla="*/ 245 w 249"/>
                <a:gd name="T103" fmla="*/ 36 h 226"/>
                <a:gd name="T104" fmla="*/ 246 w 249"/>
                <a:gd name="T105" fmla="*/ 2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9" h="226">
                  <a:moveTo>
                    <a:pt x="246" y="27"/>
                  </a:moveTo>
                  <a:cubicBezTo>
                    <a:pt x="243" y="28"/>
                    <a:pt x="234" y="26"/>
                    <a:pt x="232" y="24"/>
                  </a:cubicBezTo>
                  <a:cubicBezTo>
                    <a:pt x="231" y="23"/>
                    <a:pt x="218" y="21"/>
                    <a:pt x="214" y="23"/>
                  </a:cubicBezTo>
                  <a:cubicBezTo>
                    <a:pt x="210" y="25"/>
                    <a:pt x="213" y="14"/>
                    <a:pt x="218" y="13"/>
                  </a:cubicBezTo>
                  <a:cubicBezTo>
                    <a:pt x="223" y="11"/>
                    <a:pt x="219" y="4"/>
                    <a:pt x="213" y="4"/>
                  </a:cubicBezTo>
                  <a:cubicBezTo>
                    <a:pt x="208" y="4"/>
                    <a:pt x="194" y="2"/>
                    <a:pt x="191" y="3"/>
                  </a:cubicBezTo>
                  <a:cubicBezTo>
                    <a:pt x="187" y="3"/>
                    <a:pt x="181" y="0"/>
                    <a:pt x="179" y="0"/>
                  </a:cubicBezTo>
                  <a:cubicBezTo>
                    <a:pt x="176" y="0"/>
                    <a:pt x="160" y="5"/>
                    <a:pt x="152" y="5"/>
                  </a:cubicBezTo>
                  <a:cubicBezTo>
                    <a:pt x="144" y="4"/>
                    <a:pt x="125" y="5"/>
                    <a:pt x="121" y="6"/>
                  </a:cubicBezTo>
                  <a:cubicBezTo>
                    <a:pt x="116" y="7"/>
                    <a:pt x="113" y="16"/>
                    <a:pt x="114" y="18"/>
                  </a:cubicBezTo>
                  <a:cubicBezTo>
                    <a:pt x="115" y="21"/>
                    <a:pt x="95" y="21"/>
                    <a:pt x="89" y="21"/>
                  </a:cubicBezTo>
                  <a:cubicBezTo>
                    <a:pt x="83" y="21"/>
                    <a:pt x="51" y="28"/>
                    <a:pt x="42" y="33"/>
                  </a:cubicBezTo>
                  <a:cubicBezTo>
                    <a:pt x="34" y="38"/>
                    <a:pt x="27" y="49"/>
                    <a:pt x="30" y="50"/>
                  </a:cubicBezTo>
                  <a:cubicBezTo>
                    <a:pt x="33" y="50"/>
                    <a:pt x="25" y="57"/>
                    <a:pt x="21" y="58"/>
                  </a:cubicBezTo>
                  <a:cubicBezTo>
                    <a:pt x="16" y="60"/>
                    <a:pt x="6" y="60"/>
                    <a:pt x="3" y="63"/>
                  </a:cubicBezTo>
                  <a:cubicBezTo>
                    <a:pt x="0" y="66"/>
                    <a:pt x="6" y="67"/>
                    <a:pt x="7" y="69"/>
                  </a:cubicBezTo>
                  <a:cubicBezTo>
                    <a:pt x="8" y="71"/>
                    <a:pt x="11" y="68"/>
                    <a:pt x="14" y="69"/>
                  </a:cubicBezTo>
                  <a:cubicBezTo>
                    <a:pt x="16" y="71"/>
                    <a:pt x="26" y="72"/>
                    <a:pt x="28" y="72"/>
                  </a:cubicBezTo>
                  <a:cubicBezTo>
                    <a:pt x="31" y="73"/>
                    <a:pt x="20" y="75"/>
                    <a:pt x="15" y="76"/>
                  </a:cubicBezTo>
                  <a:cubicBezTo>
                    <a:pt x="10" y="76"/>
                    <a:pt x="12" y="86"/>
                    <a:pt x="16" y="87"/>
                  </a:cubicBezTo>
                  <a:cubicBezTo>
                    <a:pt x="20" y="89"/>
                    <a:pt x="30" y="90"/>
                    <a:pt x="31" y="88"/>
                  </a:cubicBezTo>
                  <a:cubicBezTo>
                    <a:pt x="32" y="87"/>
                    <a:pt x="43" y="90"/>
                    <a:pt x="48" y="91"/>
                  </a:cubicBezTo>
                  <a:cubicBezTo>
                    <a:pt x="54" y="91"/>
                    <a:pt x="57" y="104"/>
                    <a:pt x="59" y="107"/>
                  </a:cubicBezTo>
                  <a:cubicBezTo>
                    <a:pt x="60" y="110"/>
                    <a:pt x="61" y="119"/>
                    <a:pt x="60" y="122"/>
                  </a:cubicBezTo>
                  <a:cubicBezTo>
                    <a:pt x="60" y="125"/>
                    <a:pt x="69" y="130"/>
                    <a:pt x="71" y="128"/>
                  </a:cubicBezTo>
                  <a:cubicBezTo>
                    <a:pt x="73" y="126"/>
                    <a:pt x="72" y="132"/>
                    <a:pt x="69" y="132"/>
                  </a:cubicBezTo>
                  <a:cubicBezTo>
                    <a:pt x="65" y="132"/>
                    <a:pt x="67" y="143"/>
                    <a:pt x="72" y="144"/>
                  </a:cubicBezTo>
                  <a:cubicBezTo>
                    <a:pt x="76" y="146"/>
                    <a:pt x="73" y="152"/>
                    <a:pt x="71" y="154"/>
                  </a:cubicBezTo>
                  <a:cubicBezTo>
                    <a:pt x="68" y="156"/>
                    <a:pt x="69" y="163"/>
                    <a:pt x="67" y="165"/>
                  </a:cubicBezTo>
                  <a:cubicBezTo>
                    <a:pt x="64" y="167"/>
                    <a:pt x="76" y="188"/>
                    <a:pt x="76" y="200"/>
                  </a:cubicBezTo>
                  <a:cubicBezTo>
                    <a:pt x="76" y="210"/>
                    <a:pt x="83" y="219"/>
                    <a:pt x="86" y="219"/>
                  </a:cubicBezTo>
                  <a:cubicBezTo>
                    <a:pt x="88" y="219"/>
                    <a:pt x="97" y="222"/>
                    <a:pt x="99" y="224"/>
                  </a:cubicBezTo>
                  <a:cubicBezTo>
                    <a:pt x="100" y="226"/>
                    <a:pt x="104" y="222"/>
                    <a:pt x="106" y="221"/>
                  </a:cubicBezTo>
                  <a:cubicBezTo>
                    <a:pt x="107" y="219"/>
                    <a:pt x="111" y="214"/>
                    <a:pt x="114" y="209"/>
                  </a:cubicBezTo>
                  <a:cubicBezTo>
                    <a:pt x="117" y="204"/>
                    <a:pt x="123" y="182"/>
                    <a:pt x="124" y="180"/>
                  </a:cubicBezTo>
                  <a:cubicBezTo>
                    <a:pt x="125" y="177"/>
                    <a:pt x="135" y="179"/>
                    <a:pt x="137" y="178"/>
                  </a:cubicBezTo>
                  <a:cubicBezTo>
                    <a:pt x="140" y="176"/>
                    <a:pt x="146" y="171"/>
                    <a:pt x="148" y="170"/>
                  </a:cubicBezTo>
                  <a:cubicBezTo>
                    <a:pt x="150" y="168"/>
                    <a:pt x="165" y="162"/>
                    <a:pt x="169" y="159"/>
                  </a:cubicBezTo>
                  <a:cubicBezTo>
                    <a:pt x="173" y="156"/>
                    <a:pt x="180" y="143"/>
                    <a:pt x="183" y="141"/>
                  </a:cubicBezTo>
                  <a:cubicBezTo>
                    <a:pt x="186" y="138"/>
                    <a:pt x="181" y="139"/>
                    <a:pt x="177" y="136"/>
                  </a:cubicBezTo>
                  <a:cubicBezTo>
                    <a:pt x="174" y="134"/>
                    <a:pt x="175" y="130"/>
                    <a:pt x="176" y="129"/>
                  </a:cubicBezTo>
                  <a:cubicBezTo>
                    <a:pt x="178" y="128"/>
                    <a:pt x="189" y="131"/>
                    <a:pt x="194" y="133"/>
                  </a:cubicBezTo>
                  <a:cubicBezTo>
                    <a:pt x="198" y="135"/>
                    <a:pt x="205" y="129"/>
                    <a:pt x="202" y="127"/>
                  </a:cubicBezTo>
                  <a:cubicBezTo>
                    <a:pt x="199" y="124"/>
                    <a:pt x="201" y="125"/>
                    <a:pt x="202" y="125"/>
                  </a:cubicBezTo>
                  <a:cubicBezTo>
                    <a:pt x="204" y="126"/>
                    <a:pt x="205" y="118"/>
                    <a:pt x="204" y="117"/>
                  </a:cubicBezTo>
                  <a:cubicBezTo>
                    <a:pt x="202" y="115"/>
                    <a:pt x="216" y="105"/>
                    <a:pt x="214" y="96"/>
                  </a:cubicBezTo>
                  <a:cubicBezTo>
                    <a:pt x="211" y="86"/>
                    <a:pt x="217" y="77"/>
                    <a:pt x="221" y="77"/>
                  </a:cubicBezTo>
                  <a:cubicBezTo>
                    <a:pt x="225" y="77"/>
                    <a:pt x="224" y="66"/>
                    <a:pt x="219" y="65"/>
                  </a:cubicBezTo>
                  <a:cubicBezTo>
                    <a:pt x="215" y="64"/>
                    <a:pt x="219" y="63"/>
                    <a:pt x="221" y="62"/>
                  </a:cubicBezTo>
                  <a:cubicBezTo>
                    <a:pt x="222" y="60"/>
                    <a:pt x="224" y="51"/>
                    <a:pt x="223" y="49"/>
                  </a:cubicBezTo>
                  <a:cubicBezTo>
                    <a:pt x="222" y="47"/>
                    <a:pt x="230" y="45"/>
                    <a:pt x="231" y="43"/>
                  </a:cubicBezTo>
                  <a:cubicBezTo>
                    <a:pt x="233" y="41"/>
                    <a:pt x="241" y="37"/>
                    <a:pt x="245" y="36"/>
                  </a:cubicBezTo>
                  <a:cubicBezTo>
                    <a:pt x="248" y="35"/>
                    <a:pt x="249" y="27"/>
                    <a:pt x="246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4" name="Freeform 35">
              <a:extLst>
                <a:ext uri="{FF2B5EF4-FFF2-40B4-BE49-F238E27FC236}">
                  <a16:creationId xmlns:a16="http://schemas.microsoft.com/office/drawing/2014/main" id="{3F039D9C-0E8F-4FC9-B16E-8DD0B9013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424" y="2592842"/>
              <a:ext cx="185738" cy="155575"/>
            </a:xfrm>
            <a:custGeom>
              <a:avLst/>
              <a:gdLst>
                <a:gd name="T0" fmla="*/ 31 w 67"/>
                <a:gd name="T1" fmla="*/ 1 h 56"/>
                <a:gd name="T2" fmla="*/ 20 w 67"/>
                <a:gd name="T3" fmla="*/ 7 h 56"/>
                <a:gd name="T4" fmla="*/ 7 w 67"/>
                <a:gd name="T5" fmla="*/ 6 h 56"/>
                <a:gd name="T6" fmla="*/ 3 w 67"/>
                <a:gd name="T7" fmla="*/ 20 h 56"/>
                <a:gd name="T8" fmla="*/ 7 w 67"/>
                <a:gd name="T9" fmla="*/ 31 h 56"/>
                <a:gd name="T10" fmla="*/ 21 w 67"/>
                <a:gd name="T11" fmla="*/ 29 h 56"/>
                <a:gd name="T12" fmla="*/ 21 w 67"/>
                <a:gd name="T13" fmla="*/ 40 h 56"/>
                <a:gd name="T14" fmla="*/ 24 w 67"/>
                <a:gd name="T15" fmla="*/ 48 h 56"/>
                <a:gd name="T16" fmla="*/ 35 w 67"/>
                <a:gd name="T17" fmla="*/ 56 h 56"/>
                <a:gd name="T18" fmla="*/ 44 w 67"/>
                <a:gd name="T19" fmla="*/ 39 h 56"/>
                <a:gd name="T20" fmla="*/ 60 w 67"/>
                <a:gd name="T21" fmla="*/ 40 h 56"/>
                <a:gd name="T22" fmla="*/ 62 w 67"/>
                <a:gd name="T23" fmla="*/ 21 h 56"/>
                <a:gd name="T24" fmla="*/ 48 w 67"/>
                <a:gd name="T25" fmla="*/ 18 h 56"/>
                <a:gd name="T26" fmla="*/ 40 w 67"/>
                <a:gd name="T27" fmla="*/ 13 h 56"/>
                <a:gd name="T28" fmla="*/ 31 w 67"/>
                <a:gd name="T2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6">
                  <a:moveTo>
                    <a:pt x="31" y="1"/>
                  </a:moveTo>
                  <a:cubicBezTo>
                    <a:pt x="27" y="0"/>
                    <a:pt x="19" y="4"/>
                    <a:pt x="20" y="7"/>
                  </a:cubicBezTo>
                  <a:cubicBezTo>
                    <a:pt x="21" y="10"/>
                    <a:pt x="13" y="4"/>
                    <a:pt x="7" y="6"/>
                  </a:cubicBezTo>
                  <a:cubicBezTo>
                    <a:pt x="2" y="9"/>
                    <a:pt x="0" y="19"/>
                    <a:pt x="3" y="20"/>
                  </a:cubicBezTo>
                  <a:cubicBezTo>
                    <a:pt x="5" y="22"/>
                    <a:pt x="7" y="29"/>
                    <a:pt x="7" y="31"/>
                  </a:cubicBezTo>
                  <a:cubicBezTo>
                    <a:pt x="7" y="32"/>
                    <a:pt x="18" y="31"/>
                    <a:pt x="21" y="29"/>
                  </a:cubicBezTo>
                  <a:cubicBezTo>
                    <a:pt x="24" y="27"/>
                    <a:pt x="23" y="37"/>
                    <a:pt x="21" y="40"/>
                  </a:cubicBezTo>
                  <a:cubicBezTo>
                    <a:pt x="18" y="42"/>
                    <a:pt x="22" y="48"/>
                    <a:pt x="24" y="48"/>
                  </a:cubicBezTo>
                  <a:cubicBezTo>
                    <a:pt x="28" y="49"/>
                    <a:pt x="32" y="56"/>
                    <a:pt x="35" y="56"/>
                  </a:cubicBezTo>
                  <a:cubicBezTo>
                    <a:pt x="38" y="56"/>
                    <a:pt x="43" y="44"/>
                    <a:pt x="44" y="39"/>
                  </a:cubicBezTo>
                  <a:cubicBezTo>
                    <a:pt x="45" y="35"/>
                    <a:pt x="56" y="38"/>
                    <a:pt x="60" y="40"/>
                  </a:cubicBezTo>
                  <a:cubicBezTo>
                    <a:pt x="65" y="41"/>
                    <a:pt x="67" y="24"/>
                    <a:pt x="62" y="21"/>
                  </a:cubicBezTo>
                  <a:cubicBezTo>
                    <a:pt x="57" y="18"/>
                    <a:pt x="50" y="20"/>
                    <a:pt x="48" y="18"/>
                  </a:cubicBezTo>
                  <a:cubicBezTo>
                    <a:pt x="46" y="16"/>
                    <a:pt x="42" y="14"/>
                    <a:pt x="40" y="13"/>
                  </a:cubicBezTo>
                  <a:cubicBezTo>
                    <a:pt x="38" y="13"/>
                    <a:pt x="35" y="2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5" name="Freeform 36">
              <a:extLst>
                <a:ext uri="{FF2B5EF4-FFF2-40B4-BE49-F238E27FC236}">
                  <a16:creationId xmlns:a16="http://schemas.microsoft.com/office/drawing/2014/main" id="{2E573D77-2BBF-42E6-94C4-5C901CFDD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312" y="2576967"/>
              <a:ext cx="144463" cy="47625"/>
            </a:xfrm>
            <a:custGeom>
              <a:avLst/>
              <a:gdLst>
                <a:gd name="T0" fmla="*/ 30 w 52"/>
                <a:gd name="T1" fmla="*/ 16 h 17"/>
                <a:gd name="T2" fmla="*/ 50 w 52"/>
                <a:gd name="T3" fmla="*/ 8 h 17"/>
                <a:gd name="T4" fmla="*/ 17 w 52"/>
                <a:gd name="T5" fmla="*/ 1 h 17"/>
                <a:gd name="T6" fmla="*/ 0 w 52"/>
                <a:gd name="T7" fmla="*/ 4 h 17"/>
                <a:gd name="T8" fmla="*/ 30 w 52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7">
                  <a:moveTo>
                    <a:pt x="30" y="16"/>
                  </a:moveTo>
                  <a:cubicBezTo>
                    <a:pt x="39" y="17"/>
                    <a:pt x="48" y="10"/>
                    <a:pt x="50" y="8"/>
                  </a:cubicBezTo>
                  <a:cubicBezTo>
                    <a:pt x="52" y="6"/>
                    <a:pt x="27" y="1"/>
                    <a:pt x="17" y="1"/>
                  </a:cubicBezTo>
                  <a:cubicBezTo>
                    <a:pt x="8" y="0"/>
                    <a:pt x="0" y="2"/>
                    <a:pt x="0" y="4"/>
                  </a:cubicBezTo>
                  <a:cubicBezTo>
                    <a:pt x="1" y="5"/>
                    <a:pt x="22" y="14"/>
                    <a:pt x="3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6" name="Freeform 37">
              <a:extLst>
                <a:ext uri="{FF2B5EF4-FFF2-40B4-BE49-F238E27FC236}">
                  <a16:creationId xmlns:a16="http://schemas.microsoft.com/office/drawing/2014/main" id="{76820C75-019C-4978-AF76-848F92359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3999" y="3215142"/>
              <a:ext cx="49213" cy="61913"/>
            </a:xfrm>
            <a:custGeom>
              <a:avLst/>
              <a:gdLst>
                <a:gd name="T0" fmla="*/ 3 w 18"/>
                <a:gd name="T1" fmla="*/ 8 h 22"/>
                <a:gd name="T2" fmla="*/ 1 w 18"/>
                <a:gd name="T3" fmla="*/ 19 h 22"/>
                <a:gd name="T4" fmla="*/ 12 w 18"/>
                <a:gd name="T5" fmla="*/ 21 h 22"/>
                <a:gd name="T6" fmla="*/ 18 w 18"/>
                <a:gd name="T7" fmla="*/ 15 h 22"/>
                <a:gd name="T8" fmla="*/ 11 w 18"/>
                <a:gd name="T9" fmla="*/ 0 h 22"/>
                <a:gd name="T10" fmla="*/ 3 w 18"/>
                <a:gd name="T1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3" y="8"/>
                  </a:moveTo>
                  <a:cubicBezTo>
                    <a:pt x="1" y="7"/>
                    <a:pt x="0" y="16"/>
                    <a:pt x="1" y="19"/>
                  </a:cubicBezTo>
                  <a:cubicBezTo>
                    <a:pt x="1" y="22"/>
                    <a:pt x="9" y="21"/>
                    <a:pt x="12" y="21"/>
                  </a:cubicBezTo>
                  <a:cubicBezTo>
                    <a:pt x="15" y="20"/>
                    <a:pt x="18" y="18"/>
                    <a:pt x="18" y="15"/>
                  </a:cubicBezTo>
                  <a:cubicBezTo>
                    <a:pt x="17" y="12"/>
                    <a:pt x="13" y="0"/>
                    <a:pt x="11" y="0"/>
                  </a:cubicBezTo>
                  <a:cubicBezTo>
                    <a:pt x="9" y="0"/>
                    <a:pt x="6" y="9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7" name="Freeform 38">
              <a:extLst>
                <a:ext uri="{FF2B5EF4-FFF2-40B4-BE49-F238E27FC236}">
                  <a16:creationId xmlns:a16="http://schemas.microsoft.com/office/drawing/2014/main" id="{515B0638-96A7-4214-920E-3946F4D1F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5899" y="2946854"/>
              <a:ext cx="120650" cy="92075"/>
            </a:xfrm>
            <a:custGeom>
              <a:avLst/>
              <a:gdLst>
                <a:gd name="T0" fmla="*/ 42 w 44"/>
                <a:gd name="T1" fmla="*/ 10 h 33"/>
                <a:gd name="T2" fmla="*/ 24 w 44"/>
                <a:gd name="T3" fmla="*/ 7 h 33"/>
                <a:gd name="T4" fmla="*/ 9 w 44"/>
                <a:gd name="T5" fmla="*/ 2 h 33"/>
                <a:gd name="T6" fmla="*/ 3 w 44"/>
                <a:gd name="T7" fmla="*/ 11 h 33"/>
                <a:gd name="T8" fmla="*/ 6 w 44"/>
                <a:gd name="T9" fmla="*/ 13 h 33"/>
                <a:gd name="T10" fmla="*/ 4 w 44"/>
                <a:gd name="T11" fmla="*/ 21 h 33"/>
                <a:gd name="T12" fmla="*/ 14 w 44"/>
                <a:gd name="T13" fmla="*/ 27 h 33"/>
                <a:gd name="T14" fmla="*/ 23 w 44"/>
                <a:gd name="T15" fmla="*/ 32 h 33"/>
                <a:gd name="T16" fmla="*/ 38 w 44"/>
                <a:gd name="T17" fmla="*/ 27 h 33"/>
                <a:gd name="T18" fmla="*/ 42 w 44"/>
                <a:gd name="T1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3">
                  <a:moveTo>
                    <a:pt x="42" y="10"/>
                  </a:moveTo>
                  <a:cubicBezTo>
                    <a:pt x="40" y="7"/>
                    <a:pt x="27" y="7"/>
                    <a:pt x="24" y="7"/>
                  </a:cubicBezTo>
                  <a:cubicBezTo>
                    <a:pt x="21" y="7"/>
                    <a:pt x="11" y="4"/>
                    <a:pt x="9" y="2"/>
                  </a:cubicBezTo>
                  <a:cubicBezTo>
                    <a:pt x="8" y="0"/>
                    <a:pt x="6" y="10"/>
                    <a:pt x="3" y="11"/>
                  </a:cubicBezTo>
                  <a:cubicBezTo>
                    <a:pt x="0" y="12"/>
                    <a:pt x="5" y="14"/>
                    <a:pt x="6" y="13"/>
                  </a:cubicBezTo>
                  <a:cubicBezTo>
                    <a:pt x="7" y="12"/>
                    <a:pt x="6" y="18"/>
                    <a:pt x="4" y="21"/>
                  </a:cubicBezTo>
                  <a:cubicBezTo>
                    <a:pt x="3" y="23"/>
                    <a:pt x="13" y="24"/>
                    <a:pt x="14" y="27"/>
                  </a:cubicBezTo>
                  <a:cubicBezTo>
                    <a:pt x="15" y="31"/>
                    <a:pt x="19" y="33"/>
                    <a:pt x="23" y="32"/>
                  </a:cubicBezTo>
                  <a:cubicBezTo>
                    <a:pt x="27" y="32"/>
                    <a:pt x="35" y="27"/>
                    <a:pt x="38" y="27"/>
                  </a:cubicBezTo>
                  <a:cubicBezTo>
                    <a:pt x="41" y="27"/>
                    <a:pt x="44" y="13"/>
                    <a:pt x="4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8" name="Freeform 39">
              <a:extLst>
                <a:ext uri="{FF2B5EF4-FFF2-40B4-BE49-F238E27FC236}">
                  <a16:creationId xmlns:a16="http://schemas.microsoft.com/office/drawing/2014/main" id="{E0F7EFB9-F9D7-49D0-9DAB-F6350EF08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9487" y="2703967"/>
              <a:ext cx="176213" cy="177800"/>
            </a:xfrm>
            <a:custGeom>
              <a:avLst/>
              <a:gdLst>
                <a:gd name="T0" fmla="*/ 37 w 64"/>
                <a:gd name="T1" fmla="*/ 24 h 64"/>
                <a:gd name="T2" fmla="*/ 62 w 64"/>
                <a:gd name="T3" fmla="*/ 9 h 64"/>
                <a:gd name="T4" fmla="*/ 59 w 64"/>
                <a:gd name="T5" fmla="*/ 0 h 64"/>
                <a:gd name="T6" fmla="*/ 55 w 64"/>
                <a:gd name="T7" fmla="*/ 3 h 64"/>
                <a:gd name="T8" fmla="*/ 27 w 64"/>
                <a:gd name="T9" fmla="*/ 12 h 64"/>
                <a:gd name="T10" fmla="*/ 10 w 64"/>
                <a:gd name="T11" fmla="*/ 23 h 64"/>
                <a:gd name="T12" fmla="*/ 1 w 64"/>
                <a:gd name="T13" fmla="*/ 49 h 64"/>
                <a:gd name="T14" fmla="*/ 12 w 64"/>
                <a:gd name="T15" fmla="*/ 62 h 64"/>
                <a:gd name="T16" fmla="*/ 22 w 64"/>
                <a:gd name="T17" fmla="*/ 63 h 64"/>
                <a:gd name="T18" fmla="*/ 19 w 64"/>
                <a:gd name="T19" fmla="*/ 43 h 64"/>
                <a:gd name="T20" fmla="*/ 37 w 64"/>
                <a:gd name="T21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4">
                  <a:moveTo>
                    <a:pt x="37" y="24"/>
                  </a:moveTo>
                  <a:cubicBezTo>
                    <a:pt x="42" y="19"/>
                    <a:pt x="60" y="13"/>
                    <a:pt x="62" y="9"/>
                  </a:cubicBezTo>
                  <a:cubicBezTo>
                    <a:pt x="64" y="4"/>
                    <a:pt x="61" y="0"/>
                    <a:pt x="59" y="0"/>
                  </a:cubicBezTo>
                  <a:cubicBezTo>
                    <a:pt x="57" y="0"/>
                    <a:pt x="55" y="3"/>
                    <a:pt x="55" y="3"/>
                  </a:cubicBezTo>
                  <a:cubicBezTo>
                    <a:pt x="54" y="4"/>
                    <a:pt x="33" y="9"/>
                    <a:pt x="27" y="12"/>
                  </a:cubicBezTo>
                  <a:cubicBezTo>
                    <a:pt x="20" y="15"/>
                    <a:pt x="13" y="20"/>
                    <a:pt x="10" y="23"/>
                  </a:cubicBezTo>
                  <a:cubicBezTo>
                    <a:pt x="7" y="26"/>
                    <a:pt x="3" y="46"/>
                    <a:pt x="1" y="49"/>
                  </a:cubicBezTo>
                  <a:cubicBezTo>
                    <a:pt x="0" y="51"/>
                    <a:pt x="8" y="60"/>
                    <a:pt x="12" y="62"/>
                  </a:cubicBezTo>
                  <a:cubicBezTo>
                    <a:pt x="16" y="64"/>
                    <a:pt x="21" y="63"/>
                    <a:pt x="22" y="63"/>
                  </a:cubicBezTo>
                  <a:cubicBezTo>
                    <a:pt x="24" y="62"/>
                    <a:pt x="21" y="48"/>
                    <a:pt x="19" y="43"/>
                  </a:cubicBezTo>
                  <a:cubicBezTo>
                    <a:pt x="17" y="37"/>
                    <a:pt x="33" y="28"/>
                    <a:pt x="37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9" name="Freeform 40">
              <a:extLst>
                <a:ext uri="{FF2B5EF4-FFF2-40B4-BE49-F238E27FC236}">
                  <a16:creationId xmlns:a16="http://schemas.microsoft.com/office/drawing/2014/main" id="{1DDD4E18-7D53-435A-A963-4D961DD4F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587" y="2573792"/>
              <a:ext cx="52388" cy="63500"/>
            </a:xfrm>
            <a:custGeom>
              <a:avLst/>
              <a:gdLst>
                <a:gd name="T0" fmla="*/ 1 w 19"/>
                <a:gd name="T1" fmla="*/ 16 h 23"/>
                <a:gd name="T2" fmla="*/ 19 w 19"/>
                <a:gd name="T3" fmla="*/ 14 h 23"/>
                <a:gd name="T4" fmla="*/ 1 w 19"/>
                <a:gd name="T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1" y="16"/>
                  </a:moveTo>
                  <a:cubicBezTo>
                    <a:pt x="8" y="23"/>
                    <a:pt x="12" y="13"/>
                    <a:pt x="19" y="14"/>
                  </a:cubicBezTo>
                  <a:cubicBezTo>
                    <a:pt x="19" y="0"/>
                    <a:pt x="0" y="5"/>
                    <a:pt x="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0" name="Freeform 41">
              <a:extLst>
                <a:ext uri="{FF2B5EF4-FFF2-40B4-BE49-F238E27FC236}">
                  <a16:creationId xmlns:a16="http://schemas.microsoft.com/office/drawing/2014/main" id="{189F71B9-215F-4707-B1CD-620A71E74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649" y="2610304"/>
              <a:ext cx="84138" cy="30163"/>
            </a:xfrm>
            <a:custGeom>
              <a:avLst/>
              <a:gdLst>
                <a:gd name="T0" fmla="*/ 1 w 31"/>
                <a:gd name="T1" fmla="*/ 6 h 11"/>
                <a:gd name="T2" fmla="*/ 25 w 31"/>
                <a:gd name="T3" fmla="*/ 10 h 11"/>
                <a:gd name="T4" fmla="*/ 16 w 31"/>
                <a:gd name="T5" fmla="*/ 0 h 11"/>
                <a:gd name="T6" fmla="*/ 1 w 3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1">
                  <a:moveTo>
                    <a:pt x="1" y="6"/>
                  </a:moveTo>
                  <a:cubicBezTo>
                    <a:pt x="0" y="9"/>
                    <a:pt x="20" y="11"/>
                    <a:pt x="25" y="10"/>
                  </a:cubicBezTo>
                  <a:cubicBezTo>
                    <a:pt x="31" y="9"/>
                    <a:pt x="24" y="0"/>
                    <a:pt x="16" y="0"/>
                  </a:cubicBezTo>
                  <a:cubicBezTo>
                    <a:pt x="8" y="1"/>
                    <a:pt x="1" y="3"/>
                    <a:pt x="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1" name="Freeform 42">
              <a:extLst>
                <a:ext uri="{FF2B5EF4-FFF2-40B4-BE49-F238E27FC236}">
                  <a16:creationId xmlns:a16="http://schemas.microsoft.com/office/drawing/2014/main" id="{EE236E74-FEA4-40E4-80F5-780D84B63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312" y="3005592"/>
              <a:ext cx="76200" cy="52388"/>
            </a:xfrm>
            <a:custGeom>
              <a:avLst/>
              <a:gdLst>
                <a:gd name="T0" fmla="*/ 2 w 28"/>
                <a:gd name="T1" fmla="*/ 7 h 19"/>
                <a:gd name="T2" fmla="*/ 6 w 28"/>
                <a:gd name="T3" fmla="*/ 18 h 19"/>
                <a:gd name="T4" fmla="*/ 21 w 28"/>
                <a:gd name="T5" fmla="*/ 7 h 19"/>
                <a:gd name="T6" fmla="*/ 28 w 28"/>
                <a:gd name="T7" fmla="*/ 9 h 19"/>
                <a:gd name="T8" fmla="*/ 12 w 28"/>
                <a:gd name="T9" fmla="*/ 1 h 19"/>
                <a:gd name="T10" fmla="*/ 2 w 28"/>
                <a:gd name="T1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9">
                  <a:moveTo>
                    <a:pt x="2" y="7"/>
                  </a:moveTo>
                  <a:cubicBezTo>
                    <a:pt x="0" y="9"/>
                    <a:pt x="2" y="18"/>
                    <a:pt x="6" y="18"/>
                  </a:cubicBezTo>
                  <a:cubicBezTo>
                    <a:pt x="10" y="19"/>
                    <a:pt x="16" y="4"/>
                    <a:pt x="21" y="7"/>
                  </a:cubicBezTo>
                  <a:cubicBezTo>
                    <a:pt x="25" y="10"/>
                    <a:pt x="28" y="11"/>
                    <a:pt x="28" y="9"/>
                  </a:cubicBezTo>
                  <a:cubicBezTo>
                    <a:pt x="27" y="8"/>
                    <a:pt x="13" y="2"/>
                    <a:pt x="12" y="1"/>
                  </a:cubicBezTo>
                  <a:cubicBezTo>
                    <a:pt x="10" y="0"/>
                    <a:pt x="4" y="5"/>
                    <a:pt x="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Freeform 43">
              <a:extLst>
                <a:ext uri="{FF2B5EF4-FFF2-40B4-BE49-F238E27FC236}">
                  <a16:creationId xmlns:a16="http://schemas.microsoft.com/office/drawing/2014/main" id="{CA55BA5C-4B61-4004-9EFB-9414F3441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187" y="3896179"/>
              <a:ext cx="30163" cy="22225"/>
            </a:xfrm>
            <a:custGeom>
              <a:avLst/>
              <a:gdLst>
                <a:gd name="T0" fmla="*/ 0 w 11"/>
                <a:gd name="T1" fmla="*/ 6 h 8"/>
                <a:gd name="T2" fmla="*/ 9 w 11"/>
                <a:gd name="T3" fmla="*/ 5 h 8"/>
                <a:gd name="T4" fmla="*/ 8 w 11"/>
                <a:gd name="T5" fmla="*/ 0 h 8"/>
                <a:gd name="T6" fmla="*/ 0 w 11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0" y="6"/>
                  </a:moveTo>
                  <a:cubicBezTo>
                    <a:pt x="0" y="8"/>
                    <a:pt x="8" y="8"/>
                    <a:pt x="9" y="5"/>
                  </a:cubicBezTo>
                  <a:cubicBezTo>
                    <a:pt x="11" y="3"/>
                    <a:pt x="10" y="0"/>
                    <a:pt x="8" y="0"/>
                  </a:cubicBezTo>
                  <a:cubicBezTo>
                    <a:pt x="6" y="0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Freeform 44">
              <a:extLst>
                <a:ext uri="{FF2B5EF4-FFF2-40B4-BE49-F238E27FC236}">
                  <a16:creationId xmlns:a16="http://schemas.microsoft.com/office/drawing/2014/main" id="{76C8490A-4796-4989-9BA0-F3A2FE691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174" y="3824742"/>
              <a:ext cx="204788" cy="93663"/>
            </a:xfrm>
            <a:custGeom>
              <a:avLst/>
              <a:gdLst>
                <a:gd name="T0" fmla="*/ 44 w 74"/>
                <a:gd name="T1" fmla="*/ 19 h 34"/>
                <a:gd name="T2" fmla="*/ 47 w 74"/>
                <a:gd name="T3" fmla="*/ 27 h 34"/>
                <a:gd name="T4" fmla="*/ 60 w 74"/>
                <a:gd name="T5" fmla="*/ 32 h 34"/>
                <a:gd name="T6" fmla="*/ 71 w 74"/>
                <a:gd name="T7" fmla="*/ 30 h 34"/>
                <a:gd name="T8" fmla="*/ 63 w 74"/>
                <a:gd name="T9" fmla="*/ 17 h 34"/>
                <a:gd name="T10" fmla="*/ 50 w 74"/>
                <a:gd name="T11" fmla="*/ 10 h 34"/>
                <a:gd name="T12" fmla="*/ 38 w 74"/>
                <a:gd name="T13" fmla="*/ 3 h 34"/>
                <a:gd name="T14" fmla="*/ 14 w 74"/>
                <a:gd name="T15" fmla="*/ 0 h 34"/>
                <a:gd name="T16" fmla="*/ 1 w 74"/>
                <a:gd name="T17" fmla="*/ 8 h 34"/>
                <a:gd name="T18" fmla="*/ 13 w 74"/>
                <a:gd name="T19" fmla="*/ 9 h 34"/>
                <a:gd name="T20" fmla="*/ 32 w 74"/>
                <a:gd name="T21" fmla="*/ 14 h 34"/>
                <a:gd name="T22" fmla="*/ 44 w 74"/>
                <a:gd name="T23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34">
                  <a:moveTo>
                    <a:pt x="44" y="19"/>
                  </a:moveTo>
                  <a:cubicBezTo>
                    <a:pt x="48" y="18"/>
                    <a:pt x="46" y="24"/>
                    <a:pt x="47" y="27"/>
                  </a:cubicBezTo>
                  <a:cubicBezTo>
                    <a:pt x="48" y="29"/>
                    <a:pt x="58" y="31"/>
                    <a:pt x="60" y="32"/>
                  </a:cubicBezTo>
                  <a:cubicBezTo>
                    <a:pt x="62" y="34"/>
                    <a:pt x="67" y="29"/>
                    <a:pt x="71" y="30"/>
                  </a:cubicBezTo>
                  <a:cubicBezTo>
                    <a:pt x="74" y="30"/>
                    <a:pt x="69" y="17"/>
                    <a:pt x="63" y="17"/>
                  </a:cubicBezTo>
                  <a:cubicBezTo>
                    <a:pt x="56" y="17"/>
                    <a:pt x="51" y="11"/>
                    <a:pt x="50" y="10"/>
                  </a:cubicBezTo>
                  <a:cubicBezTo>
                    <a:pt x="48" y="10"/>
                    <a:pt x="41" y="5"/>
                    <a:pt x="38" y="3"/>
                  </a:cubicBezTo>
                  <a:cubicBezTo>
                    <a:pt x="36" y="2"/>
                    <a:pt x="20" y="0"/>
                    <a:pt x="14" y="0"/>
                  </a:cubicBezTo>
                  <a:cubicBezTo>
                    <a:pt x="8" y="0"/>
                    <a:pt x="2" y="6"/>
                    <a:pt x="1" y="8"/>
                  </a:cubicBezTo>
                  <a:cubicBezTo>
                    <a:pt x="0" y="10"/>
                    <a:pt x="10" y="11"/>
                    <a:pt x="13" y="9"/>
                  </a:cubicBezTo>
                  <a:cubicBezTo>
                    <a:pt x="16" y="8"/>
                    <a:pt x="29" y="11"/>
                    <a:pt x="32" y="14"/>
                  </a:cubicBezTo>
                  <a:cubicBezTo>
                    <a:pt x="34" y="17"/>
                    <a:pt x="40" y="19"/>
                    <a:pt x="4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Freeform 45">
              <a:extLst>
                <a:ext uri="{FF2B5EF4-FFF2-40B4-BE49-F238E27FC236}">
                  <a16:creationId xmlns:a16="http://schemas.microsoft.com/office/drawing/2014/main" id="{9D1C5370-C6DF-4188-B7BF-ED15B5825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199" y="3902529"/>
              <a:ext cx="34925" cy="15875"/>
            </a:xfrm>
            <a:custGeom>
              <a:avLst/>
              <a:gdLst>
                <a:gd name="T0" fmla="*/ 0 w 13"/>
                <a:gd name="T1" fmla="*/ 4 h 6"/>
                <a:gd name="T2" fmla="*/ 11 w 13"/>
                <a:gd name="T3" fmla="*/ 5 h 6"/>
                <a:gd name="T4" fmla="*/ 11 w 13"/>
                <a:gd name="T5" fmla="*/ 2 h 6"/>
                <a:gd name="T6" fmla="*/ 0 w 1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6">
                  <a:moveTo>
                    <a:pt x="0" y="4"/>
                  </a:moveTo>
                  <a:cubicBezTo>
                    <a:pt x="0" y="6"/>
                    <a:pt x="9" y="5"/>
                    <a:pt x="11" y="5"/>
                  </a:cubicBezTo>
                  <a:cubicBezTo>
                    <a:pt x="13" y="5"/>
                    <a:pt x="13" y="4"/>
                    <a:pt x="11" y="2"/>
                  </a:cubicBezTo>
                  <a:cubicBezTo>
                    <a:pt x="9" y="0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Freeform 46">
              <a:extLst>
                <a:ext uri="{FF2B5EF4-FFF2-40B4-BE49-F238E27FC236}">
                  <a16:creationId xmlns:a16="http://schemas.microsoft.com/office/drawing/2014/main" id="{8957C881-C2E0-46D7-9B15-6DBD6BE77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962" y="3791404"/>
              <a:ext cx="19050" cy="22225"/>
            </a:xfrm>
            <a:custGeom>
              <a:avLst/>
              <a:gdLst>
                <a:gd name="T0" fmla="*/ 4 w 7"/>
                <a:gd name="T1" fmla="*/ 1 h 8"/>
                <a:gd name="T2" fmla="*/ 0 w 7"/>
                <a:gd name="T3" fmla="*/ 5 h 8"/>
                <a:gd name="T4" fmla="*/ 3 w 7"/>
                <a:gd name="T5" fmla="*/ 8 h 8"/>
                <a:gd name="T6" fmla="*/ 4 w 7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4" y="1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6"/>
                    <a:pt x="2" y="8"/>
                    <a:pt x="3" y="8"/>
                  </a:cubicBezTo>
                  <a:cubicBezTo>
                    <a:pt x="5" y="8"/>
                    <a:pt x="7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Freeform 47">
              <a:extLst>
                <a:ext uri="{FF2B5EF4-FFF2-40B4-BE49-F238E27FC236}">
                  <a16:creationId xmlns:a16="http://schemas.microsoft.com/office/drawing/2014/main" id="{26CAF905-9149-440F-BEAA-9A80330C3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237" y="3788229"/>
              <a:ext cx="22225" cy="26988"/>
            </a:xfrm>
            <a:custGeom>
              <a:avLst/>
              <a:gdLst>
                <a:gd name="T0" fmla="*/ 7 w 8"/>
                <a:gd name="T1" fmla="*/ 3 h 10"/>
                <a:gd name="T2" fmla="*/ 2 w 8"/>
                <a:gd name="T3" fmla="*/ 0 h 10"/>
                <a:gd name="T4" fmla="*/ 0 w 8"/>
                <a:gd name="T5" fmla="*/ 6 h 10"/>
                <a:gd name="T6" fmla="*/ 7 w 8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7" y="3"/>
                  </a:moveTo>
                  <a:cubicBezTo>
                    <a:pt x="6" y="1"/>
                    <a:pt x="3" y="0"/>
                    <a:pt x="2" y="0"/>
                  </a:cubicBezTo>
                  <a:cubicBezTo>
                    <a:pt x="1" y="0"/>
                    <a:pt x="0" y="3"/>
                    <a:pt x="0" y="6"/>
                  </a:cubicBezTo>
                  <a:cubicBezTo>
                    <a:pt x="0" y="10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Freeform 48">
              <a:extLst>
                <a:ext uri="{FF2B5EF4-FFF2-40B4-BE49-F238E27FC236}">
                  <a16:creationId xmlns:a16="http://schemas.microsoft.com/office/drawing/2014/main" id="{BC3DC679-45AB-4B0F-88BA-5CC291D49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812" y="3813629"/>
              <a:ext cx="38100" cy="41275"/>
            </a:xfrm>
            <a:custGeom>
              <a:avLst/>
              <a:gdLst>
                <a:gd name="T0" fmla="*/ 10 w 14"/>
                <a:gd name="T1" fmla="*/ 14 h 15"/>
                <a:gd name="T2" fmla="*/ 12 w 14"/>
                <a:gd name="T3" fmla="*/ 8 h 15"/>
                <a:gd name="T4" fmla="*/ 4 w 14"/>
                <a:gd name="T5" fmla="*/ 1 h 15"/>
                <a:gd name="T6" fmla="*/ 0 w 14"/>
                <a:gd name="T7" fmla="*/ 7 h 15"/>
                <a:gd name="T8" fmla="*/ 3 w 14"/>
                <a:gd name="T9" fmla="*/ 10 h 15"/>
                <a:gd name="T10" fmla="*/ 10 w 14"/>
                <a:gd name="T1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10" y="14"/>
                  </a:moveTo>
                  <a:cubicBezTo>
                    <a:pt x="14" y="12"/>
                    <a:pt x="14" y="8"/>
                    <a:pt x="12" y="8"/>
                  </a:cubicBezTo>
                  <a:cubicBezTo>
                    <a:pt x="10" y="8"/>
                    <a:pt x="6" y="2"/>
                    <a:pt x="4" y="1"/>
                  </a:cubicBezTo>
                  <a:cubicBezTo>
                    <a:pt x="2" y="0"/>
                    <a:pt x="0" y="5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7" y="15"/>
                    <a:pt x="1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Freeform 49">
              <a:extLst>
                <a:ext uri="{FF2B5EF4-FFF2-40B4-BE49-F238E27FC236}">
                  <a16:creationId xmlns:a16="http://schemas.microsoft.com/office/drawing/2014/main" id="{7DE291D3-ECDD-41FA-B13E-26C08F480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0899" y="4212092"/>
              <a:ext cx="66675" cy="53975"/>
            </a:xfrm>
            <a:custGeom>
              <a:avLst/>
              <a:gdLst>
                <a:gd name="T0" fmla="*/ 18 w 24"/>
                <a:gd name="T1" fmla="*/ 4 h 20"/>
                <a:gd name="T2" fmla="*/ 6 w 24"/>
                <a:gd name="T3" fmla="*/ 4 h 20"/>
                <a:gd name="T4" fmla="*/ 1 w 24"/>
                <a:gd name="T5" fmla="*/ 8 h 20"/>
                <a:gd name="T6" fmla="*/ 3 w 24"/>
                <a:gd name="T7" fmla="*/ 12 h 20"/>
                <a:gd name="T8" fmla="*/ 20 w 24"/>
                <a:gd name="T9" fmla="*/ 20 h 20"/>
                <a:gd name="T10" fmla="*/ 24 w 24"/>
                <a:gd name="T11" fmla="*/ 0 h 20"/>
                <a:gd name="T12" fmla="*/ 18 w 24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0">
                  <a:moveTo>
                    <a:pt x="18" y="4"/>
                  </a:moveTo>
                  <a:cubicBezTo>
                    <a:pt x="16" y="5"/>
                    <a:pt x="7" y="6"/>
                    <a:pt x="6" y="4"/>
                  </a:cubicBezTo>
                  <a:cubicBezTo>
                    <a:pt x="5" y="2"/>
                    <a:pt x="3" y="7"/>
                    <a:pt x="1" y="8"/>
                  </a:cubicBezTo>
                  <a:cubicBezTo>
                    <a:pt x="0" y="9"/>
                    <a:pt x="1" y="14"/>
                    <a:pt x="3" y="12"/>
                  </a:cubicBezTo>
                  <a:cubicBezTo>
                    <a:pt x="5" y="11"/>
                    <a:pt x="13" y="16"/>
                    <a:pt x="20" y="20"/>
                  </a:cubicBezTo>
                  <a:cubicBezTo>
                    <a:pt x="21" y="13"/>
                    <a:pt x="23" y="7"/>
                    <a:pt x="24" y="0"/>
                  </a:cubicBezTo>
                  <a:cubicBezTo>
                    <a:pt x="21" y="1"/>
                    <a:pt x="19" y="3"/>
                    <a:pt x="1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Freeform 50">
              <a:extLst>
                <a:ext uri="{FF2B5EF4-FFF2-40B4-BE49-F238E27FC236}">
                  <a16:creationId xmlns:a16="http://schemas.microsoft.com/office/drawing/2014/main" id="{72D65A0B-FACC-474B-8308-0B4A726EE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012" y="2723017"/>
              <a:ext cx="11113" cy="11113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3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2" y="4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Freeform 51">
              <a:extLst>
                <a:ext uri="{FF2B5EF4-FFF2-40B4-BE49-F238E27FC236}">
                  <a16:creationId xmlns:a16="http://schemas.microsoft.com/office/drawing/2014/main" id="{267D0E39-639E-452B-905A-ADFE8EEE7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399" y="3259592"/>
              <a:ext cx="11113" cy="11113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3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2" y="4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1" name="Freeform 52">
              <a:extLst>
                <a:ext uri="{FF2B5EF4-FFF2-40B4-BE49-F238E27FC236}">
                  <a16:creationId xmlns:a16="http://schemas.microsoft.com/office/drawing/2014/main" id="{BCE6C32B-037E-4498-B719-154A422D4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412" y="4786767"/>
              <a:ext cx="309563" cy="215900"/>
            </a:xfrm>
            <a:custGeom>
              <a:avLst/>
              <a:gdLst>
                <a:gd name="T0" fmla="*/ 105 w 112"/>
                <a:gd name="T1" fmla="*/ 47 h 78"/>
                <a:gd name="T2" fmla="*/ 60 w 112"/>
                <a:gd name="T3" fmla="*/ 57 h 78"/>
                <a:gd name="T4" fmla="*/ 5 w 112"/>
                <a:gd name="T5" fmla="*/ 49 h 78"/>
                <a:gd name="T6" fmla="*/ 81 w 112"/>
                <a:gd name="T7" fmla="*/ 11 h 78"/>
                <a:gd name="T8" fmla="*/ 93 w 112"/>
                <a:gd name="T9" fmla="*/ 0 h 78"/>
                <a:gd name="T10" fmla="*/ 103 w 112"/>
                <a:gd name="T11" fmla="*/ 22 h 78"/>
                <a:gd name="T12" fmla="*/ 105 w 112"/>
                <a:gd name="T13" fmla="*/ 4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105" y="47"/>
                  </a:moveTo>
                  <a:cubicBezTo>
                    <a:pt x="105" y="47"/>
                    <a:pt x="112" y="53"/>
                    <a:pt x="60" y="57"/>
                  </a:cubicBezTo>
                  <a:cubicBezTo>
                    <a:pt x="0" y="78"/>
                    <a:pt x="5" y="49"/>
                    <a:pt x="5" y="49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8"/>
                    <a:pt x="103" y="22"/>
                    <a:pt x="103" y="22"/>
                  </a:cubicBezTo>
                  <a:cubicBezTo>
                    <a:pt x="103" y="22"/>
                    <a:pt x="104" y="37"/>
                    <a:pt x="105" y="47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" name="Freeform 53">
              <a:extLst>
                <a:ext uri="{FF2B5EF4-FFF2-40B4-BE49-F238E27FC236}">
                  <a16:creationId xmlns:a16="http://schemas.microsoft.com/office/drawing/2014/main" id="{08F4DA75-80A0-413B-BEC6-87B7CE5A0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624" y="4786767"/>
              <a:ext cx="311150" cy="204788"/>
            </a:xfrm>
            <a:custGeom>
              <a:avLst/>
              <a:gdLst>
                <a:gd name="T0" fmla="*/ 7 w 113"/>
                <a:gd name="T1" fmla="*/ 48 h 74"/>
                <a:gd name="T2" fmla="*/ 52 w 113"/>
                <a:gd name="T3" fmla="*/ 56 h 74"/>
                <a:gd name="T4" fmla="*/ 107 w 113"/>
                <a:gd name="T5" fmla="*/ 45 h 74"/>
                <a:gd name="T6" fmla="*/ 29 w 113"/>
                <a:gd name="T7" fmla="*/ 10 h 74"/>
                <a:gd name="T8" fmla="*/ 17 w 113"/>
                <a:gd name="T9" fmla="*/ 0 h 74"/>
                <a:gd name="T10" fmla="*/ 7 w 113"/>
                <a:gd name="T11" fmla="*/ 22 h 74"/>
                <a:gd name="T12" fmla="*/ 7 w 113"/>
                <a:gd name="T13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4">
                  <a:moveTo>
                    <a:pt x="7" y="48"/>
                  </a:moveTo>
                  <a:cubicBezTo>
                    <a:pt x="7" y="48"/>
                    <a:pt x="0" y="54"/>
                    <a:pt x="52" y="56"/>
                  </a:cubicBezTo>
                  <a:cubicBezTo>
                    <a:pt x="113" y="74"/>
                    <a:pt x="107" y="45"/>
                    <a:pt x="107" y="45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9" y="9"/>
                    <a:pt x="7" y="22"/>
                    <a:pt x="7" y="22"/>
                  </a:cubicBezTo>
                  <a:cubicBezTo>
                    <a:pt x="7" y="22"/>
                    <a:pt x="7" y="38"/>
                    <a:pt x="7" y="48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" name="Freeform 55">
              <a:extLst>
                <a:ext uri="{FF2B5EF4-FFF2-40B4-BE49-F238E27FC236}">
                  <a16:creationId xmlns:a16="http://schemas.microsoft.com/office/drawing/2014/main" id="{ED2B9616-9C4B-4629-A4C1-220823436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899" y="2789692"/>
              <a:ext cx="585788" cy="619125"/>
            </a:xfrm>
            <a:custGeom>
              <a:avLst/>
              <a:gdLst>
                <a:gd name="T0" fmla="*/ 197 w 212"/>
                <a:gd name="T1" fmla="*/ 0 h 224"/>
                <a:gd name="T2" fmla="*/ 0 w 212"/>
                <a:gd name="T3" fmla="*/ 127 h 224"/>
                <a:gd name="T4" fmla="*/ 45 w 212"/>
                <a:gd name="T5" fmla="*/ 210 h 224"/>
                <a:gd name="T6" fmla="*/ 118 w 212"/>
                <a:gd name="T7" fmla="*/ 208 h 224"/>
                <a:gd name="T8" fmla="*/ 212 w 212"/>
                <a:gd name="T9" fmla="*/ 120 h 224"/>
                <a:gd name="T10" fmla="*/ 133 w 212"/>
                <a:gd name="T11" fmla="*/ 83 h 224"/>
                <a:gd name="T12" fmla="*/ 197 w 212"/>
                <a:gd name="T1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24">
                  <a:moveTo>
                    <a:pt x="197" y="0"/>
                  </a:moveTo>
                  <a:cubicBezTo>
                    <a:pt x="173" y="21"/>
                    <a:pt x="30" y="40"/>
                    <a:pt x="0" y="127"/>
                  </a:cubicBezTo>
                  <a:cubicBezTo>
                    <a:pt x="0" y="127"/>
                    <a:pt x="30" y="201"/>
                    <a:pt x="45" y="210"/>
                  </a:cubicBezTo>
                  <a:cubicBezTo>
                    <a:pt x="69" y="224"/>
                    <a:pt x="89" y="221"/>
                    <a:pt x="118" y="208"/>
                  </a:cubicBezTo>
                  <a:cubicBezTo>
                    <a:pt x="149" y="193"/>
                    <a:pt x="212" y="141"/>
                    <a:pt x="212" y="120"/>
                  </a:cubicBezTo>
                  <a:cubicBezTo>
                    <a:pt x="212" y="110"/>
                    <a:pt x="127" y="88"/>
                    <a:pt x="133" y="83"/>
                  </a:cubicBezTo>
                  <a:cubicBezTo>
                    <a:pt x="156" y="57"/>
                    <a:pt x="180" y="30"/>
                    <a:pt x="197" y="0"/>
                  </a:cubicBez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4" name="Freeform 56">
              <a:extLst>
                <a:ext uri="{FF2B5EF4-FFF2-40B4-BE49-F238E27FC236}">
                  <a16:creationId xmlns:a16="http://schemas.microsoft.com/office/drawing/2014/main" id="{9AFDDC1F-9775-40A9-8A1D-D1C557198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787" y="3351667"/>
              <a:ext cx="104775" cy="828675"/>
            </a:xfrm>
            <a:custGeom>
              <a:avLst/>
              <a:gdLst>
                <a:gd name="T0" fmla="*/ 5 w 38"/>
                <a:gd name="T1" fmla="*/ 46 h 300"/>
                <a:gd name="T2" fmla="*/ 38 w 38"/>
                <a:gd name="T3" fmla="*/ 0 h 300"/>
                <a:gd name="T4" fmla="*/ 15 w 38"/>
                <a:gd name="T5" fmla="*/ 82 h 300"/>
                <a:gd name="T6" fmla="*/ 0 w 38"/>
                <a:gd name="T7" fmla="*/ 300 h 300"/>
                <a:gd name="T8" fmla="*/ 5 w 38"/>
                <a:gd name="T9" fmla="*/ 4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00">
                  <a:moveTo>
                    <a:pt x="5" y="46"/>
                  </a:moveTo>
                  <a:cubicBezTo>
                    <a:pt x="8" y="45"/>
                    <a:pt x="38" y="0"/>
                    <a:pt x="38" y="0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0" y="300"/>
                    <a:pt x="0" y="300"/>
                    <a:pt x="0" y="300"/>
                  </a:cubicBezTo>
                  <a:lnTo>
                    <a:pt x="5" y="46"/>
                  </a:ln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5" name="Freeform 58">
              <a:extLst>
                <a:ext uri="{FF2B5EF4-FFF2-40B4-BE49-F238E27FC236}">
                  <a16:creationId xmlns:a16="http://schemas.microsoft.com/office/drawing/2014/main" id="{B75930F7-C2A6-4E85-AB6A-AFB783073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624" y="2875417"/>
              <a:ext cx="879475" cy="908050"/>
            </a:xfrm>
            <a:custGeom>
              <a:avLst/>
              <a:gdLst>
                <a:gd name="T0" fmla="*/ 206 w 319"/>
                <a:gd name="T1" fmla="*/ 146 h 328"/>
                <a:gd name="T2" fmla="*/ 181 w 319"/>
                <a:gd name="T3" fmla="*/ 145 h 328"/>
                <a:gd name="T4" fmla="*/ 182 w 319"/>
                <a:gd name="T5" fmla="*/ 121 h 328"/>
                <a:gd name="T6" fmla="*/ 184 w 319"/>
                <a:gd name="T7" fmla="*/ 119 h 328"/>
                <a:gd name="T8" fmla="*/ 107 w 319"/>
                <a:gd name="T9" fmla="*/ 0 h 328"/>
                <a:gd name="T10" fmla="*/ 0 w 319"/>
                <a:gd name="T11" fmla="*/ 99 h 328"/>
                <a:gd name="T12" fmla="*/ 213 w 319"/>
                <a:gd name="T13" fmla="*/ 328 h 328"/>
                <a:gd name="T14" fmla="*/ 319 w 319"/>
                <a:gd name="T15" fmla="*/ 230 h 328"/>
                <a:gd name="T16" fmla="*/ 208 w 319"/>
                <a:gd name="T17" fmla="*/ 144 h 328"/>
                <a:gd name="T18" fmla="*/ 206 w 319"/>
                <a:gd name="T19" fmla="*/ 14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" h="328">
                  <a:moveTo>
                    <a:pt x="206" y="146"/>
                  </a:moveTo>
                  <a:cubicBezTo>
                    <a:pt x="199" y="153"/>
                    <a:pt x="188" y="152"/>
                    <a:pt x="181" y="145"/>
                  </a:cubicBezTo>
                  <a:cubicBezTo>
                    <a:pt x="175" y="138"/>
                    <a:pt x="175" y="127"/>
                    <a:pt x="182" y="121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55" y="81"/>
                    <a:pt x="107" y="0"/>
                    <a:pt x="107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13" y="328"/>
                    <a:pt x="213" y="328"/>
                    <a:pt x="213" y="328"/>
                  </a:cubicBezTo>
                  <a:cubicBezTo>
                    <a:pt x="319" y="230"/>
                    <a:pt x="319" y="230"/>
                    <a:pt x="319" y="230"/>
                  </a:cubicBezTo>
                  <a:cubicBezTo>
                    <a:pt x="319" y="230"/>
                    <a:pt x="245" y="177"/>
                    <a:pt x="208" y="144"/>
                  </a:cubicBezTo>
                  <a:lnTo>
                    <a:pt x="206" y="146"/>
                  </a:lnTo>
                  <a:close/>
                </a:path>
              </a:pathLst>
            </a:custGeom>
            <a:solidFill>
              <a:srgbClr val="52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6" name="Freeform 59">
              <a:extLst>
                <a:ext uri="{FF2B5EF4-FFF2-40B4-BE49-F238E27FC236}">
                  <a16:creationId xmlns:a16="http://schemas.microsoft.com/office/drawing/2014/main" id="{C59AA1E4-1D4D-4923-9142-512D8C2AE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4549" y="2775404"/>
              <a:ext cx="700088" cy="741363"/>
            </a:xfrm>
            <a:custGeom>
              <a:avLst/>
              <a:gdLst>
                <a:gd name="T0" fmla="*/ 172 w 254"/>
                <a:gd name="T1" fmla="*/ 143 h 268"/>
                <a:gd name="T2" fmla="*/ 175 w 254"/>
                <a:gd name="T3" fmla="*/ 108 h 268"/>
                <a:gd name="T4" fmla="*/ 160 w 254"/>
                <a:gd name="T5" fmla="*/ 91 h 268"/>
                <a:gd name="T6" fmla="*/ 124 w 254"/>
                <a:gd name="T7" fmla="*/ 92 h 268"/>
                <a:gd name="T8" fmla="*/ 39 w 254"/>
                <a:gd name="T9" fmla="*/ 0 h 268"/>
                <a:gd name="T10" fmla="*/ 0 w 254"/>
                <a:gd name="T11" fmla="*/ 36 h 268"/>
                <a:gd name="T12" fmla="*/ 78 w 254"/>
                <a:gd name="T13" fmla="*/ 156 h 268"/>
                <a:gd name="T14" fmla="*/ 88 w 254"/>
                <a:gd name="T15" fmla="*/ 168 h 268"/>
                <a:gd name="T16" fmla="*/ 102 w 254"/>
                <a:gd name="T17" fmla="*/ 182 h 268"/>
                <a:gd name="T18" fmla="*/ 214 w 254"/>
                <a:gd name="T19" fmla="*/ 268 h 268"/>
                <a:gd name="T20" fmla="*/ 254 w 254"/>
                <a:gd name="T21" fmla="*/ 231 h 268"/>
                <a:gd name="T22" fmla="*/ 172 w 254"/>
                <a:gd name="T23" fmla="*/ 143 h 268"/>
                <a:gd name="T24" fmla="*/ 129 w 254"/>
                <a:gd name="T25" fmla="*/ 97 h 268"/>
                <a:gd name="T26" fmla="*/ 156 w 254"/>
                <a:gd name="T27" fmla="*/ 98 h 268"/>
                <a:gd name="T28" fmla="*/ 168 w 254"/>
                <a:gd name="T29" fmla="*/ 112 h 268"/>
                <a:gd name="T30" fmla="*/ 167 w 254"/>
                <a:gd name="T31" fmla="*/ 138 h 268"/>
                <a:gd name="T32" fmla="*/ 129 w 254"/>
                <a:gd name="T33" fmla="*/ 9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4" h="268">
                  <a:moveTo>
                    <a:pt x="172" y="143"/>
                  </a:moveTo>
                  <a:cubicBezTo>
                    <a:pt x="182" y="132"/>
                    <a:pt x="184" y="117"/>
                    <a:pt x="175" y="10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51" y="82"/>
                    <a:pt x="135" y="82"/>
                    <a:pt x="124" y="9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48" y="118"/>
                    <a:pt x="78" y="156"/>
                  </a:cubicBezTo>
                  <a:cubicBezTo>
                    <a:pt x="82" y="161"/>
                    <a:pt x="85" y="165"/>
                    <a:pt x="88" y="168"/>
                  </a:cubicBezTo>
                  <a:cubicBezTo>
                    <a:pt x="92" y="172"/>
                    <a:pt x="97" y="177"/>
                    <a:pt x="102" y="182"/>
                  </a:cubicBezTo>
                  <a:cubicBezTo>
                    <a:pt x="140" y="215"/>
                    <a:pt x="214" y="268"/>
                    <a:pt x="214" y="268"/>
                  </a:cubicBezTo>
                  <a:cubicBezTo>
                    <a:pt x="254" y="231"/>
                    <a:pt x="254" y="231"/>
                    <a:pt x="254" y="231"/>
                  </a:cubicBezTo>
                  <a:lnTo>
                    <a:pt x="172" y="143"/>
                  </a:lnTo>
                  <a:close/>
                  <a:moveTo>
                    <a:pt x="129" y="97"/>
                  </a:moveTo>
                  <a:cubicBezTo>
                    <a:pt x="139" y="92"/>
                    <a:pt x="150" y="92"/>
                    <a:pt x="156" y="98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74" y="118"/>
                    <a:pt x="173" y="128"/>
                    <a:pt x="167" y="138"/>
                  </a:cubicBezTo>
                  <a:lnTo>
                    <a:pt x="129" y="97"/>
                  </a:lnTo>
                  <a:close/>
                </a:path>
              </a:pathLst>
            </a:custGeom>
            <a:solidFill>
              <a:srgbClr val="643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7" name="Freeform 60">
              <a:extLst>
                <a:ext uri="{FF2B5EF4-FFF2-40B4-BE49-F238E27FC236}">
                  <a16:creationId xmlns:a16="http://schemas.microsoft.com/office/drawing/2014/main" id="{B32C42C8-4E4D-482E-9A1F-6464B3CCB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049" y="3202442"/>
              <a:ext cx="104775" cy="107950"/>
            </a:xfrm>
            <a:custGeom>
              <a:avLst/>
              <a:gdLst>
                <a:gd name="T0" fmla="*/ 7 w 38"/>
                <a:gd name="T1" fmla="*/ 30 h 39"/>
                <a:gd name="T2" fmla="*/ 36 w 38"/>
                <a:gd name="T3" fmla="*/ 31 h 39"/>
                <a:gd name="T4" fmla="*/ 38 w 38"/>
                <a:gd name="T5" fmla="*/ 29 h 39"/>
                <a:gd name="T6" fmla="*/ 22 w 38"/>
                <a:gd name="T7" fmla="*/ 14 h 39"/>
                <a:gd name="T8" fmla="*/ 11 w 38"/>
                <a:gd name="T9" fmla="*/ 0 h 39"/>
                <a:gd name="T10" fmla="*/ 8 w 38"/>
                <a:gd name="T11" fmla="*/ 2 h 39"/>
                <a:gd name="T12" fmla="*/ 7 w 38"/>
                <a:gd name="T13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9">
                  <a:moveTo>
                    <a:pt x="7" y="30"/>
                  </a:moveTo>
                  <a:cubicBezTo>
                    <a:pt x="15" y="38"/>
                    <a:pt x="28" y="39"/>
                    <a:pt x="36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2" y="23"/>
                    <a:pt x="26" y="18"/>
                    <a:pt x="22" y="14"/>
                  </a:cubicBezTo>
                  <a:cubicBezTo>
                    <a:pt x="19" y="10"/>
                    <a:pt x="15" y="5"/>
                    <a:pt x="11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9"/>
                    <a:pt x="0" y="22"/>
                    <a:pt x="7" y="30"/>
                  </a:cubicBezTo>
                  <a:close/>
                </a:path>
              </a:pathLst>
            </a:custGeom>
            <a:solidFill>
              <a:srgbClr val="FFD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8" name="Freeform 61">
              <a:extLst>
                <a:ext uri="{FF2B5EF4-FFF2-40B4-BE49-F238E27FC236}">
                  <a16:creationId xmlns:a16="http://schemas.microsoft.com/office/drawing/2014/main" id="{CED6C41C-48FD-4DFB-A096-5DA64ACF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624" y="2878592"/>
              <a:ext cx="430213" cy="563563"/>
            </a:xfrm>
            <a:custGeom>
              <a:avLst/>
              <a:gdLst>
                <a:gd name="T0" fmla="*/ 106 w 156"/>
                <a:gd name="T1" fmla="*/ 0 h 204"/>
                <a:gd name="T2" fmla="*/ 0 w 156"/>
                <a:gd name="T3" fmla="*/ 99 h 204"/>
                <a:gd name="T4" fmla="*/ 98 w 156"/>
                <a:gd name="T5" fmla="*/ 204 h 204"/>
                <a:gd name="T6" fmla="*/ 156 w 156"/>
                <a:gd name="T7" fmla="*/ 98 h 204"/>
                <a:gd name="T8" fmla="*/ 132 w 156"/>
                <a:gd name="T9" fmla="*/ 43 h 204"/>
                <a:gd name="T10" fmla="*/ 106 w 156"/>
                <a:gd name="T1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04">
                  <a:moveTo>
                    <a:pt x="106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98" y="204"/>
                    <a:pt x="98" y="204"/>
                    <a:pt x="98" y="204"/>
                  </a:cubicBezTo>
                  <a:cubicBezTo>
                    <a:pt x="118" y="168"/>
                    <a:pt x="138" y="133"/>
                    <a:pt x="156" y="98"/>
                  </a:cubicBezTo>
                  <a:cubicBezTo>
                    <a:pt x="148" y="80"/>
                    <a:pt x="140" y="61"/>
                    <a:pt x="132" y="43"/>
                  </a:cubicBezTo>
                  <a:cubicBezTo>
                    <a:pt x="117" y="19"/>
                    <a:pt x="106" y="0"/>
                    <a:pt x="106" y="0"/>
                  </a:cubicBezTo>
                  <a:close/>
                </a:path>
              </a:pathLst>
            </a:custGeom>
            <a:solidFill>
              <a:srgbClr val="643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9" name="Freeform 62">
              <a:extLst>
                <a:ext uri="{FF2B5EF4-FFF2-40B4-BE49-F238E27FC236}">
                  <a16:creationId xmlns:a16="http://schemas.microsoft.com/office/drawing/2014/main" id="{A7702B9D-4BE0-4493-98BA-CBDEC62D2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162" y="2997654"/>
              <a:ext cx="82550" cy="152400"/>
            </a:xfrm>
            <a:custGeom>
              <a:avLst/>
              <a:gdLst>
                <a:gd name="T0" fmla="*/ 0 w 30"/>
                <a:gd name="T1" fmla="*/ 0 h 55"/>
                <a:gd name="T2" fmla="*/ 24 w 30"/>
                <a:gd name="T3" fmla="*/ 55 h 55"/>
                <a:gd name="T4" fmla="*/ 30 w 30"/>
                <a:gd name="T5" fmla="*/ 45 h 55"/>
                <a:gd name="T6" fmla="*/ 0 w 3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5">
                  <a:moveTo>
                    <a:pt x="0" y="0"/>
                  </a:moveTo>
                  <a:cubicBezTo>
                    <a:pt x="8" y="18"/>
                    <a:pt x="16" y="37"/>
                    <a:pt x="24" y="55"/>
                  </a:cubicBezTo>
                  <a:cubicBezTo>
                    <a:pt x="26" y="51"/>
                    <a:pt x="28" y="48"/>
                    <a:pt x="30" y="45"/>
                  </a:cubicBezTo>
                  <a:cubicBezTo>
                    <a:pt x="20" y="30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52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0" name="Freeform 63">
              <a:extLst>
                <a:ext uri="{FF2B5EF4-FFF2-40B4-BE49-F238E27FC236}">
                  <a16:creationId xmlns:a16="http://schemas.microsoft.com/office/drawing/2014/main" id="{C218E073-F35E-4BC2-A880-D3CB1A79F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649" y="2840492"/>
              <a:ext cx="234950" cy="403225"/>
            </a:xfrm>
            <a:custGeom>
              <a:avLst/>
              <a:gdLst>
                <a:gd name="T0" fmla="*/ 21 w 85"/>
                <a:gd name="T1" fmla="*/ 0 h 146"/>
                <a:gd name="T2" fmla="*/ 0 w 85"/>
                <a:gd name="T3" fmla="*/ 16 h 146"/>
                <a:gd name="T4" fmla="*/ 49 w 85"/>
                <a:gd name="T5" fmla="*/ 103 h 146"/>
                <a:gd name="T6" fmla="*/ 85 w 85"/>
                <a:gd name="T7" fmla="*/ 146 h 146"/>
                <a:gd name="T8" fmla="*/ 21 w 85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46">
                  <a:moveTo>
                    <a:pt x="21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33" y="81"/>
                    <a:pt x="49" y="103"/>
                  </a:cubicBezTo>
                  <a:cubicBezTo>
                    <a:pt x="65" y="126"/>
                    <a:pt x="85" y="146"/>
                    <a:pt x="85" y="146"/>
                  </a:cubicBezTo>
                  <a:cubicBezTo>
                    <a:pt x="85" y="146"/>
                    <a:pt x="5" y="38"/>
                    <a:pt x="21" y="0"/>
                  </a:cubicBezTo>
                  <a:close/>
                </a:path>
              </a:pathLst>
            </a:custGeom>
            <a:solidFill>
              <a:srgbClr val="804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1" name="Freeform 64">
              <a:extLst>
                <a:ext uri="{FF2B5EF4-FFF2-40B4-BE49-F238E27FC236}">
                  <a16:creationId xmlns:a16="http://schemas.microsoft.com/office/drawing/2014/main" id="{59ED9C1C-DAF4-4B94-8DA7-E9F908A65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749" y="1924504"/>
              <a:ext cx="827088" cy="1409700"/>
            </a:xfrm>
            <a:custGeom>
              <a:avLst/>
              <a:gdLst>
                <a:gd name="T0" fmla="*/ 213 w 300"/>
                <a:gd name="T1" fmla="*/ 26 h 510"/>
                <a:gd name="T2" fmla="*/ 134 w 300"/>
                <a:gd name="T3" fmla="*/ 0 h 510"/>
                <a:gd name="T4" fmla="*/ 90 w 300"/>
                <a:gd name="T5" fmla="*/ 228 h 510"/>
                <a:gd name="T6" fmla="*/ 48 w 300"/>
                <a:gd name="T7" fmla="*/ 345 h 510"/>
                <a:gd name="T8" fmla="*/ 0 w 300"/>
                <a:gd name="T9" fmla="*/ 438 h 510"/>
                <a:gd name="T10" fmla="*/ 120 w 300"/>
                <a:gd name="T11" fmla="*/ 468 h 510"/>
                <a:gd name="T12" fmla="*/ 251 w 300"/>
                <a:gd name="T13" fmla="*/ 269 h 510"/>
                <a:gd name="T14" fmla="*/ 261 w 300"/>
                <a:gd name="T15" fmla="*/ 243 h 510"/>
                <a:gd name="T16" fmla="*/ 213 w 300"/>
                <a:gd name="T17" fmla="*/ 26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510">
                  <a:moveTo>
                    <a:pt x="213" y="26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46" y="72"/>
                    <a:pt x="111" y="156"/>
                    <a:pt x="90" y="228"/>
                  </a:cubicBezTo>
                  <a:cubicBezTo>
                    <a:pt x="78" y="268"/>
                    <a:pt x="63" y="305"/>
                    <a:pt x="48" y="345"/>
                  </a:cubicBezTo>
                  <a:cubicBezTo>
                    <a:pt x="36" y="376"/>
                    <a:pt x="16" y="410"/>
                    <a:pt x="0" y="438"/>
                  </a:cubicBezTo>
                  <a:cubicBezTo>
                    <a:pt x="7" y="441"/>
                    <a:pt x="44" y="510"/>
                    <a:pt x="120" y="468"/>
                  </a:cubicBezTo>
                  <a:cubicBezTo>
                    <a:pt x="120" y="468"/>
                    <a:pt x="187" y="347"/>
                    <a:pt x="251" y="269"/>
                  </a:cubicBezTo>
                  <a:cubicBezTo>
                    <a:pt x="259" y="260"/>
                    <a:pt x="254" y="253"/>
                    <a:pt x="261" y="243"/>
                  </a:cubicBezTo>
                  <a:cubicBezTo>
                    <a:pt x="300" y="73"/>
                    <a:pt x="286" y="89"/>
                    <a:pt x="213" y="26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2" name="Freeform 65">
              <a:extLst>
                <a:ext uri="{FF2B5EF4-FFF2-40B4-BE49-F238E27FC236}">
                  <a16:creationId xmlns:a16="http://schemas.microsoft.com/office/drawing/2014/main" id="{1A7995EF-7493-440B-B1D0-4FA3E3E2A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87" y="1946729"/>
              <a:ext cx="379413" cy="560388"/>
            </a:xfrm>
            <a:custGeom>
              <a:avLst/>
              <a:gdLst>
                <a:gd name="T0" fmla="*/ 0 w 138"/>
                <a:gd name="T1" fmla="*/ 0 h 203"/>
                <a:gd name="T2" fmla="*/ 60 w 138"/>
                <a:gd name="T3" fmla="*/ 107 h 203"/>
                <a:gd name="T4" fmla="*/ 75 w 138"/>
                <a:gd name="T5" fmla="*/ 82 h 203"/>
                <a:gd name="T6" fmla="*/ 45 w 138"/>
                <a:gd name="T7" fmla="*/ 202 h 203"/>
                <a:gd name="T8" fmla="*/ 91 w 138"/>
                <a:gd name="T9" fmla="*/ 97 h 203"/>
                <a:gd name="T10" fmla="*/ 97 w 138"/>
                <a:gd name="T11" fmla="*/ 90 h 203"/>
                <a:gd name="T12" fmla="*/ 111 w 138"/>
                <a:gd name="T13" fmla="*/ 103 h 203"/>
                <a:gd name="T14" fmla="*/ 138 w 138"/>
                <a:gd name="T15" fmla="*/ 63 h 203"/>
                <a:gd name="T16" fmla="*/ 131 w 138"/>
                <a:gd name="T17" fmla="*/ 50 h 203"/>
                <a:gd name="T18" fmla="*/ 93 w 138"/>
                <a:gd name="T19" fmla="*/ 68 h 203"/>
                <a:gd name="T20" fmla="*/ 63 w 138"/>
                <a:gd name="T21" fmla="*/ 66 h 203"/>
                <a:gd name="T22" fmla="*/ 0 w 138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203">
                  <a:moveTo>
                    <a:pt x="0" y="0"/>
                  </a:moveTo>
                  <a:cubicBezTo>
                    <a:pt x="60" y="107"/>
                    <a:pt x="60" y="107"/>
                    <a:pt x="60" y="107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2"/>
                    <a:pt x="44" y="203"/>
                    <a:pt x="45" y="202"/>
                  </a:cubicBezTo>
                  <a:cubicBezTo>
                    <a:pt x="46" y="201"/>
                    <a:pt x="91" y="97"/>
                    <a:pt x="91" y="97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111" y="103"/>
                    <a:pt x="111" y="103"/>
                    <a:pt x="111" y="103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3" y="68"/>
                    <a:pt x="65" y="67"/>
                    <a:pt x="63" y="66"/>
                  </a:cubicBezTo>
                  <a:cubicBezTo>
                    <a:pt x="62" y="6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" name="Freeform 66">
              <a:extLst>
                <a:ext uri="{FF2B5EF4-FFF2-40B4-BE49-F238E27FC236}">
                  <a16:creationId xmlns:a16="http://schemas.microsoft.com/office/drawing/2014/main" id="{150A532B-B60A-4505-B8F0-CD64DEA34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387" y="2915104"/>
              <a:ext cx="220663" cy="217488"/>
            </a:xfrm>
            <a:custGeom>
              <a:avLst/>
              <a:gdLst>
                <a:gd name="T0" fmla="*/ 61 w 80"/>
                <a:gd name="T1" fmla="*/ 14 h 79"/>
                <a:gd name="T2" fmla="*/ 46 w 80"/>
                <a:gd name="T3" fmla="*/ 0 h 79"/>
                <a:gd name="T4" fmla="*/ 13 w 80"/>
                <a:gd name="T5" fmla="*/ 30 h 79"/>
                <a:gd name="T6" fmla="*/ 35 w 80"/>
                <a:gd name="T7" fmla="*/ 73 h 79"/>
                <a:gd name="T8" fmla="*/ 55 w 80"/>
                <a:gd name="T9" fmla="*/ 68 h 79"/>
                <a:gd name="T10" fmla="*/ 80 w 80"/>
                <a:gd name="T11" fmla="*/ 35 h 79"/>
                <a:gd name="T12" fmla="*/ 61 w 80"/>
                <a:gd name="T13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79">
                  <a:moveTo>
                    <a:pt x="61" y="14"/>
                  </a:moveTo>
                  <a:cubicBezTo>
                    <a:pt x="57" y="9"/>
                    <a:pt x="50" y="6"/>
                    <a:pt x="46" y="0"/>
                  </a:cubicBezTo>
                  <a:cubicBezTo>
                    <a:pt x="39" y="5"/>
                    <a:pt x="25" y="20"/>
                    <a:pt x="13" y="30"/>
                  </a:cubicBezTo>
                  <a:cubicBezTo>
                    <a:pt x="0" y="42"/>
                    <a:pt x="20" y="66"/>
                    <a:pt x="35" y="73"/>
                  </a:cubicBezTo>
                  <a:cubicBezTo>
                    <a:pt x="51" y="79"/>
                    <a:pt x="41" y="63"/>
                    <a:pt x="55" y="68"/>
                  </a:cubicBezTo>
                  <a:cubicBezTo>
                    <a:pt x="66" y="73"/>
                    <a:pt x="77" y="44"/>
                    <a:pt x="80" y="35"/>
                  </a:cubicBezTo>
                  <a:cubicBezTo>
                    <a:pt x="73" y="29"/>
                    <a:pt x="67" y="21"/>
                    <a:pt x="61" y="14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" name="Freeform 67">
              <a:extLst>
                <a:ext uri="{FF2B5EF4-FFF2-40B4-BE49-F238E27FC236}">
                  <a16:creationId xmlns:a16="http://schemas.microsoft.com/office/drawing/2014/main" id="{8CFE146A-806C-40BB-90E5-1A9F28011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049" y="1724479"/>
              <a:ext cx="406400" cy="412750"/>
            </a:xfrm>
            <a:custGeom>
              <a:avLst/>
              <a:gdLst>
                <a:gd name="T0" fmla="*/ 82 w 147"/>
                <a:gd name="T1" fmla="*/ 11 h 149"/>
                <a:gd name="T2" fmla="*/ 80 w 147"/>
                <a:gd name="T3" fmla="*/ 0 h 149"/>
                <a:gd name="T4" fmla="*/ 10 w 147"/>
                <a:gd name="T5" fmla="*/ 62 h 149"/>
                <a:gd name="T6" fmla="*/ 107 w 147"/>
                <a:gd name="T7" fmla="*/ 149 h 149"/>
                <a:gd name="T8" fmla="*/ 132 w 147"/>
                <a:gd name="T9" fmla="*/ 136 h 149"/>
                <a:gd name="T10" fmla="*/ 132 w 147"/>
                <a:gd name="T11" fmla="*/ 109 h 149"/>
                <a:gd name="T12" fmla="*/ 82 w 147"/>
                <a:gd name="T13" fmla="*/ 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49">
                  <a:moveTo>
                    <a:pt x="82" y="11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19" y="55"/>
                    <a:pt x="10" y="62"/>
                  </a:cubicBezTo>
                  <a:cubicBezTo>
                    <a:pt x="0" y="69"/>
                    <a:pt x="107" y="149"/>
                    <a:pt x="107" y="149"/>
                  </a:cubicBezTo>
                  <a:cubicBezTo>
                    <a:pt x="107" y="149"/>
                    <a:pt x="110" y="143"/>
                    <a:pt x="132" y="136"/>
                  </a:cubicBezTo>
                  <a:cubicBezTo>
                    <a:pt x="132" y="136"/>
                    <a:pt x="130" y="111"/>
                    <a:pt x="132" y="109"/>
                  </a:cubicBezTo>
                  <a:cubicBezTo>
                    <a:pt x="147" y="94"/>
                    <a:pt x="82" y="11"/>
                    <a:pt x="82" y="11"/>
                  </a:cubicBezTo>
                  <a:close/>
                </a:path>
              </a:pathLst>
            </a:custGeom>
            <a:solidFill>
              <a:srgbClr val="FFC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5" name="Freeform 68">
              <a:extLst>
                <a:ext uri="{FF2B5EF4-FFF2-40B4-BE49-F238E27FC236}">
                  <a16:creationId xmlns:a16="http://schemas.microsoft.com/office/drawing/2014/main" id="{DCEBF5CF-B7D2-4777-8EB4-623E1A27F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462" y="2099129"/>
              <a:ext cx="482600" cy="1047750"/>
            </a:xfrm>
            <a:custGeom>
              <a:avLst/>
              <a:gdLst>
                <a:gd name="T0" fmla="*/ 121 w 175"/>
                <a:gd name="T1" fmla="*/ 6 h 379"/>
                <a:gd name="T2" fmla="*/ 145 w 175"/>
                <a:gd name="T3" fmla="*/ 25 h 379"/>
                <a:gd name="T4" fmla="*/ 1 w 175"/>
                <a:gd name="T5" fmla="*/ 331 h 379"/>
                <a:gd name="T6" fmla="*/ 11 w 175"/>
                <a:gd name="T7" fmla="*/ 379 h 379"/>
                <a:gd name="T8" fmla="*/ 42 w 175"/>
                <a:gd name="T9" fmla="*/ 344 h 379"/>
                <a:gd name="T10" fmla="*/ 76 w 175"/>
                <a:gd name="T11" fmla="*/ 256 h 379"/>
                <a:gd name="T12" fmla="*/ 154 w 175"/>
                <a:gd name="T13" fmla="*/ 25 h 379"/>
                <a:gd name="T14" fmla="*/ 175 w 175"/>
                <a:gd name="T15" fmla="*/ 13 h 379"/>
                <a:gd name="T16" fmla="*/ 151 w 175"/>
                <a:gd name="T17" fmla="*/ 0 h 379"/>
                <a:gd name="T18" fmla="*/ 121 w 175"/>
                <a:gd name="T19" fmla="*/ 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379">
                  <a:moveTo>
                    <a:pt x="121" y="6"/>
                  </a:moveTo>
                  <a:cubicBezTo>
                    <a:pt x="145" y="25"/>
                    <a:pt x="145" y="25"/>
                    <a:pt x="145" y="25"/>
                  </a:cubicBezTo>
                  <a:cubicBezTo>
                    <a:pt x="145" y="25"/>
                    <a:pt x="59" y="271"/>
                    <a:pt x="1" y="331"/>
                  </a:cubicBezTo>
                  <a:cubicBezTo>
                    <a:pt x="0" y="354"/>
                    <a:pt x="11" y="379"/>
                    <a:pt x="11" y="379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42" y="344"/>
                    <a:pt x="40" y="323"/>
                    <a:pt x="76" y="256"/>
                  </a:cubicBezTo>
                  <a:cubicBezTo>
                    <a:pt x="119" y="175"/>
                    <a:pt x="154" y="25"/>
                    <a:pt x="154" y="25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51" y="0"/>
                    <a:pt x="151" y="0"/>
                    <a:pt x="151" y="0"/>
                  </a:cubicBezTo>
                  <a:lnTo>
                    <a:pt x="121" y="6"/>
                  </a:lnTo>
                  <a:close/>
                </a:path>
              </a:pathLst>
            </a:custGeom>
            <a:solidFill>
              <a:srgbClr val="C60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6" name="Freeform: Shape 65">
              <a:extLst>
                <a:ext uri="{FF2B5EF4-FFF2-40B4-BE49-F238E27FC236}">
                  <a16:creationId xmlns:a16="http://schemas.microsoft.com/office/drawing/2014/main" id="{F2FA0CA9-B75B-4F95-B29E-73B925DDB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199" y="1868942"/>
              <a:ext cx="2001838" cy="2973387"/>
            </a:xfrm>
            <a:custGeom>
              <a:avLst/>
              <a:gdLst>
                <a:gd name="connsiteX0" fmla="*/ 1469678 w 2001838"/>
                <a:gd name="connsiteY0" fmla="*/ 220662 h 2973387"/>
                <a:gd name="connsiteX1" fmla="*/ 1477022 w 2001838"/>
                <a:gd name="connsiteY1" fmla="*/ 239112 h 2973387"/>
                <a:gd name="connsiteX2" fmla="*/ 1477611 w 2001838"/>
                <a:gd name="connsiteY2" fmla="*/ 238125 h 2973387"/>
                <a:gd name="connsiteX3" fmla="*/ 1560788 w 2001838"/>
                <a:gd name="connsiteY3" fmla="*/ 449272 h 2973387"/>
                <a:gd name="connsiteX4" fmla="*/ 1571408 w 2001838"/>
                <a:gd name="connsiteY4" fmla="*/ 476231 h 2973387"/>
                <a:gd name="connsiteX5" fmla="*/ 1601788 w 2001838"/>
                <a:gd name="connsiteY5" fmla="*/ 552553 h 2973387"/>
                <a:gd name="connsiteX6" fmla="*/ 1601612 w 2001838"/>
                <a:gd name="connsiteY6" fmla="*/ 552906 h 2973387"/>
                <a:gd name="connsiteX7" fmla="*/ 1601770 w 2001838"/>
                <a:gd name="connsiteY7" fmla="*/ 553306 h 2973387"/>
                <a:gd name="connsiteX8" fmla="*/ 1654193 w 2001838"/>
                <a:gd name="connsiteY8" fmla="*/ 854664 h 2973387"/>
                <a:gd name="connsiteX9" fmla="*/ 2001838 w 2001838"/>
                <a:gd name="connsiteY9" fmla="*/ 1075844 h 2973387"/>
                <a:gd name="connsiteX10" fmla="*/ 1979766 w 2001838"/>
                <a:gd name="connsiteY10" fmla="*/ 1222375 h 2973387"/>
                <a:gd name="connsiteX11" fmla="*/ 1469334 w 2001838"/>
                <a:gd name="connsiteY11" fmla="*/ 1009490 h 2973387"/>
                <a:gd name="connsiteX12" fmla="*/ 1430265 w 2001838"/>
                <a:gd name="connsiteY12" fmla="*/ 935916 h 2973387"/>
                <a:gd name="connsiteX13" fmla="*/ 1407327 w 2001838"/>
                <a:gd name="connsiteY13" fmla="*/ 892720 h 2973387"/>
                <a:gd name="connsiteX14" fmla="*/ 1354216 w 2001838"/>
                <a:gd name="connsiteY14" fmla="*/ 968524 h 2973387"/>
                <a:gd name="connsiteX15" fmla="*/ 1136650 w 2001838"/>
                <a:gd name="connsiteY15" fmla="*/ 1196975 h 2973387"/>
                <a:gd name="connsiteX16" fmla="*/ 1247559 w 2001838"/>
                <a:gd name="connsiteY16" fmla="*/ 978783 h 2973387"/>
                <a:gd name="connsiteX17" fmla="*/ 1330925 w 2001838"/>
                <a:gd name="connsiteY17" fmla="*/ 748841 h 2973387"/>
                <a:gd name="connsiteX18" fmla="*/ 1309307 w 2001838"/>
                <a:gd name="connsiteY18" fmla="*/ 708132 h 2973387"/>
                <a:gd name="connsiteX19" fmla="*/ 1409809 w 2001838"/>
                <a:gd name="connsiteY19" fmla="*/ 360595 h 2973387"/>
                <a:gd name="connsiteX20" fmla="*/ 1415785 w 2001838"/>
                <a:gd name="connsiteY20" fmla="*/ 349432 h 2973387"/>
                <a:gd name="connsiteX21" fmla="*/ 1422889 w 2001838"/>
                <a:gd name="connsiteY21" fmla="*/ 251085 h 2973387"/>
                <a:gd name="connsiteX22" fmla="*/ 1469678 w 2001838"/>
                <a:gd name="connsiteY22" fmla="*/ 220662 h 2973387"/>
                <a:gd name="connsiteX23" fmla="*/ 1073026 w 2001838"/>
                <a:gd name="connsiteY23" fmla="*/ 0 h 2973387"/>
                <a:gd name="connsiteX24" fmla="*/ 1188854 w 2001838"/>
                <a:gd name="connsiteY24" fmla="*/ 636090 h 2973387"/>
                <a:gd name="connsiteX25" fmla="*/ 954080 w 2001838"/>
                <a:gd name="connsiteY25" fmla="*/ 1072500 h 2973387"/>
                <a:gd name="connsiteX26" fmla="*/ 879765 w 2001838"/>
                <a:gd name="connsiteY26" fmla="*/ 1182662 h 2973387"/>
                <a:gd name="connsiteX27" fmla="*/ 937592 w 2001838"/>
                <a:gd name="connsiteY27" fmla="*/ 1191889 h 2973387"/>
                <a:gd name="connsiteX28" fmla="*/ 1106488 w 2001838"/>
                <a:gd name="connsiteY28" fmla="*/ 1199962 h 2973387"/>
                <a:gd name="connsiteX29" fmla="*/ 1001630 w 2001838"/>
                <a:gd name="connsiteY29" fmla="*/ 2967854 h 2973387"/>
                <a:gd name="connsiteX30" fmla="*/ 871937 w 2001838"/>
                <a:gd name="connsiteY30" fmla="*/ 2967854 h 2973387"/>
                <a:gd name="connsiteX31" fmla="*/ 882975 w 2001838"/>
                <a:gd name="connsiteY31" fmla="*/ 2588822 h 2973387"/>
                <a:gd name="connsiteX32" fmla="*/ 899531 w 2001838"/>
                <a:gd name="connsiteY32" fmla="*/ 1617726 h 2973387"/>
                <a:gd name="connsiteX33" fmla="*/ 847102 w 2001838"/>
                <a:gd name="connsiteY33" fmla="*/ 2973387 h 2973387"/>
                <a:gd name="connsiteX34" fmla="*/ 733966 w 2001838"/>
                <a:gd name="connsiteY34" fmla="*/ 2965087 h 2973387"/>
                <a:gd name="connsiteX35" fmla="*/ 606639 w 2001838"/>
                <a:gd name="connsiteY35" fmla="*/ 1686202 h 2973387"/>
                <a:gd name="connsiteX36" fmla="*/ 582524 w 2001838"/>
                <a:gd name="connsiteY36" fmla="*/ 1443982 h 2973387"/>
                <a:gd name="connsiteX37" fmla="*/ 579335 w 2001838"/>
                <a:gd name="connsiteY37" fmla="*/ 1441012 h 2973387"/>
                <a:gd name="connsiteX38" fmla="*/ 502160 w 2001838"/>
                <a:gd name="connsiteY38" fmla="*/ 1125603 h 2973387"/>
                <a:gd name="connsiteX39" fmla="*/ 631777 w 2001838"/>
                <a:gd name="connsiteY39" fmla="*/ 934776 h 2973387"/>
                <a:gd name="connsiteX40" fmla="*/ 721362 w 2001838"/>
                <a:gd name="connsiteY40" fmla="*/ 705317 h 2973387"/>
                <a:gd name="connsiteX41" fmla="*/ 722566 w 2001838"/>
                <a:gd name="connsiteY41" fmla="*/ 651386 h 2973387"/>
                <a:gd name="connsiteX42" fmla="*/ 712330 w 2001838"/>
                <a:gd name="connsiteY42" fmla="*/ 657059 h 2973387"/>
                <a:gd name="connsiteX43" fmla="*/ 410787 w 2001838"/>
                <a:gd name="connsiteY43" fmla="*/ 824197 h 2973387"/>
                <a:gd name="connsiteX44" fmla="*/ 118549 w 2001838"/>
                <a:gd name="connsiteY44" fmla="*/ 1128713 h 2973387"/>
                <a:gd name="connsiteX45" fmla="*/ 0 w 2001838"/>
                <a:gd name="connsiteY45" fmla="*/ 1009675 h 2973387"/>
                <a:gd name="connsiteX46" fmla="*/ 272939 w 2001838"/>
                <a:gd name="connsiteY46" fmla="*/ 627646 h 2973387"/>
                <a:gd name="connsiteX47" fmla="*/ 733352 w 2001838"/>
                <a:gd name="connsiteY47" fmla="*/ 231775 h 2973387"/>
                <a:gd name="connsiteX48" fmla="*/ 733815 w 2001838"/>
                <a:gd name="connsiteY48" fmla="*/ 232357 h 2973387"/>
                <a:gd name="connsiteX49" fmla="*/ 733816 w 2001838"/>
                <a:gd name="connsiteY49" fmla="*/ 232311 h 2973387"/>
                <a:gd name="connsiteX50" fmla="*/ 1073026 w 2001838"/>
                <a:gd name="connsiteY50" fmla="*/ 0 h 297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1838" h="2973387">
                  <a:moveTo>
                    <a:pt x="1469678" y="220662"/>
                  </a:moveTo>
                  <a:lnTo>
                    <a:pt x="1477022" y="239112"/>
                  </a:lnTo>
                  <a:lnTo>
                    <a:pt x="1477611" y="238125"/>
                  </a:lnTo>
                  <a:cubicBezTo>
                    <a:pt x="1477611" y="238125"/>
                    <a:pt x="1477611" y="238125"/>
                    <a:pt x="1560788" y="449272"/>
                  </a:cubicBezTo>
                  <a:lnTo>
                    <a:pt x="1571408" y="476231"/>
                  </a:lnTo>
                  <a:lnTo>
                    <a:pt x="1601788" y="552553"/>
                  </a:lnTo>
                  <a:lnTo>
                    <a:pt x="1601612" y="552906"/>
                  </a:lnTo>
                  <a:lnTo>
                    <a:pt x="1601770" y="553306"/>
                  </a:lnTo>
                  <a:cubicBezTo>
                    <a:pt x="1601770" y="553306"/>
                    <a:pt x="1601770" y="553306"/>
                    <a:pt x="1654193" y="854664"/>
                  </a:cubicBezTo>
                  <a:cubicBezTo>
                    <a:pt x="1654193" y="854664"/>
                    <a:pt x="1654193" y="854664"/>
                    <a:pt x="2001838" y="1075844"/>
                  </a:cubicBezTo>
                  <a:cubicBezTo>
                    <a:pt x="2001838" y="1075844"/>
                    <a:pt x="2001838" y="1075844"/>
                    <a:pt x="1979766" y="1222375"/>
                  </a:cubicBezTo>
                  <a:cubicBezTo>
                    <a:pt x="1979766" y="1222375"/>
                    <a:pt x="1979766" y="1222375"/>
                    <a:pt x="1469334" y="1009490"/>
                  </a:cubicBezTo>
                  <a:cubicBezTo>
                    <a:pt x="1469334" y="1009490"/>
                    <a:pt x="1469334" y="1009490"/>
                    <a:pt x="1430265" y="935916"/>
                  </a:cubicBezTo>
                  <a:lnTo>
                    <a:pt x="1407327" y="892720"/>
                  </a:lnTo>
                  <a:lnTo>
                    <a:pt x="1354216" y="968524"/>
                  </a:lnTo>
                  <a:cubicBezTo>
                    <a:pt x="1287983" y="1057607"/>
                    <a:pt x="1214058" y="1139931"/>
                    <a:pt x="1136650" y="1196975"/>
                  </a:cubicBezTo>
                  <a:cubicBezTo>
                    <a:pt x="1176559" y="1131288"/>
                    <a:pt x="1213886" y="1057304"/>
                    <a:pt x="1247559" y="978783"/>
                  </a:cubicBezTo>
                  <a:lnTo>
                    <a:pt x="1330925" y="748841"/>
                  </a:lnTo>
                  <a:lnTo>
                    <a:pt x="1309307" y="708132"/>
                  </a:lnTo>
                  <a:cubicBezTo>
                    <a:pt x="1274819" y="645925"/>
                    <a:pt x="1349184" y="477881"/>
                    <a:pt x="1409809" y="360595"/>
                  </a:cubicBezTo>
                  <a:lnTo>
                    <a:pt x="1415785" y="349432"/>
                  </a:lnTo>
                  <a:lnTo>
                    <a:pt x="1422889" y="251085"/>
                  </a:lnTo>
                  <a:cubicBezTo>
                    <a:pt x="1422889" y="251085"/>
                    <a:pt x="1422889" y="251085"/>
                    <a:pt x="1469678" y="220662"/>
                  </a:cubicBezTo>
                  <a:close/>
                  <a:moveTo>
                    <a:pt x="1073026" y="0"/>
                  </a:moveTo>
                  <a:cubicBezTo>
                    <a:pt x="1230221" y="246139"/>
                    <a:pt x="1271588" y="431435"/>
                    <a:pt x="1188854" y="636090"/>
                  </a:cubicBezTo>
                  <a:cubicBezTo>
                    <a:pt x="1125769" y="789581"/>
                    <a:pt x="1039416" y="940739"/>
                    <a:pt x="954080" y="1072500"/>
                  </a:cubicBezTo>
                  <a:lnTo>
                    <a:pt x="879765" y="1182662"/>
                  </a:lnTo>
                  <a:lnTo>
                    <a:pt x="937592" y="1191889"/>
                  </a:lnTo>
                  <a:cubicBezTo>
                    <a:pt x="1014263" y="1206057"/>
                    <a:pt x="1079584" y="1220712"/>
                    <a:pt x="1106488" y="1199962"/>
                  </a:cubicBezTo>
                  <a:cubicBezTo>
                    <a:pt x="1103729" y="1208261"/>
                    <a:pt x="1001630" y="2967854"/>
                    <a:pt x="1001630" y="2967854"/>
                  </a:cubicBezTo>
                  <a:cubicBezTo>
                    <a:pt x="1001630" y="2967854"/>
                    <a:pt x="1001630" y="2967854"/>
                    <a:pt x="871937" y="2967854"/>
                  </a:cubicBezTo>
                  <a:cubicBezTo>
                    <a:pt x="871937" y="2967854"/>
                    <a:pt x="871937" y="2967854"/>
                    <a:pt x="882975" y="2588822"/>
                  </a:cubicBezTo>
                  <a:cubicBezTo>
                    <a:pt x="882975" y="2588822"/>
                    <a:pt x="882975" y="2588822"/>
                    <a:pt x="899531" y="1617726"/>
                  </a:cubicBezTo>
                  <a:cubicBezTo>
                    <a:pt x="899531" y="1617726"/>
                    <a:pt x="899531" y="1617726"/>
                    <a:pt x="847102" y="2973387"/>
                  </a:cubicBezTo>
                  <a:cubicBezTo>
                    <a:pt x="847102" y="2973387"/>
                    <a:pt x="847102" y="2973387"/>
                    <a:pt x="733966" y="2965087"/>
                  </a:cubicBezTo>
                  <a:cubicBezTo>
                    <a:pt x="733966" y="2965087"/>
                    <a:pt x="733966" y="2965087"/>
                    <a:pt x="606639" y="1686202"/>
                  </a:cubicBezTo>
                  <a:lnTo>
                    <a:pt x="582524" y="1443982"/>
                  </a:lnTo>
                  <a:lnTo>
                    <a:pt x="579335" y="1441012"/>
                  </a:lnTo>
                  <a:cubicBezTo>
                    <a:pt x="515604" y="1367767"/>
                    <a:pt x="473203" y="1233462"/>
                    <a:pt x="502160" y="1125603"/>
                  </a:cubicBezTo>
                  <a:cubicBezTo>
                    <a:pt x="502160" y="1125603"/>
                    <a:pt x="540769" y="1100712"/>
                    <a:pt x="631777" y="934776"/>
                  </a:cubicBezTo>
                  <a:cubicBezTo>
                    <a:pt x="675212" y="855956"/>
                    <a:pt x="710891" y="774025"/>
                    <a:pt x="721362" y="705317"/>
                  </a:cubicBezTo>
                  <a:lnTo>
                    <a:pt x="722566" y="651386"/>
                  </a:lnTo>
                  <a:lnTo>
                    <a:pt x="712330" y="657059"/>
                  </a:lnTo>
                  <a:cubicBezTo>
                    <a:pt x="669252" y="680936"/>
                    <a:pt x="583097" y="728690"/>
                    <a:pt x="410787" y="824197"/>
                  </a:cubicBezTo>
                  <a:cubicBezTo>
                    <a:pt x="410787" y="824197"/>
                    <a:pt x="410787" y="824197"/>
                    <a:pt x="118549" y="1128713"/>
                  </a:cubicBezTo>
                  <a:cubicBezTo>
                    <a:pt x="118549" y="1128713"/>
                    <a:pt x="118549" y="1128713"/>
                    <a:pt x="0" y="1009675"/>
                  </a:cubicBezTo>
                  <a:lnTo>
                    <a:pt x="272939" y="627646"/>
                  </a:lnTo>
                  <a:cubicBezTo>
                    <a:pt x="272939" y="627646"/>
                    <a:pt x="272939" y="627646"/>
                    <a:pt x="733352" y="231775"/>
                  </a:cubicBezTo>
                  <a:lnTo>
                    <a:pt x="733815" y="232357"/>
                  </a:lnTo>
                  <a:lnTo>
                    <a:pt x="733816" y="232311"/>
                  </a:lnTo>
                  <a:cubicBezTo>
                    <a:pt x="733816" y="232311"/>
                    <a:pt x="733816" y="232311"/>
                    <a:pt x="1073026" y="0"/>
                  </a:cubicBezTo>
                  <a:close/>
                </a:path>
              </a:pathLst>
            </a:custGeom>
            <a:solidFill>
              <a:srgbClr val="001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7" name="Freeform 70">
              <a:extLst>
                <a:ext uri="{FF2B5EF4-FFF2-40B4-BE49-F238E27FC236}">
                  <a16:creationId xmlns:a16="http://schemas.microsoft.com/office/drawing/2014/main" id="{81903A01-D8F7-4B4B-94AA-CC586F801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024" y="2132467"/>
              <a:ext cx="228600" cy="712788"/>
            </a:xfrm>
            <a:custGeom>
              <a:avLst/>
              <a:gdLst>
                <a:gd name="T0" fmla="*/ 32 w 83"/>
                <a:gd name="T1" fmla="*/ 0 h 258"/>
                <a:gd name="T2" fmla="*/ 1 w 83"/>
                <a:gd name="T3" fmla="*/ 24 h 258"/>
                <a:gd name="T4" fmla="*/ 32 w 83"/>
                <a:gd name="T5" fmla="*/ 59 h 258"/>
                <a:gd name="T6" fmla="*/ 5 w 83"/>
                <a:gd name="T7" fmla="*/ 69 h 258"/>
                <a:gd name="T8" fmla="*/ 0 w 83"/>
                <a:gd name="T9" fmla="*/ 258 h 258"/>
                <a:gd name="T10" fmla="*/ 64 w 83"/>
                <a:gd name="T11" fmla="*/ 135 h 258"/>
                <a:gd name="T12" fmla="*/ 76 w 83"/>
                <a:gd name="T13" fmla="*/ 25 h 258"/>
                <a:gd name="T14" fmla="*/ 32 w 83"/>
                <a:gd name="T15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58">
                  <a:moveTo>
                    <a:pt x="32" y="0"/>
                  </a:moveTo>
                  <a:cubicBezTo>
                    <a:pt x="22" y="9"/>
                    <a:pt x="15" y="20"/>
                    <a:pt x="1" y="24"/>
                  </a:cubicBezTo>
                  <a:cubicBezTo>
                    <a:pt x="18" y="28"/>
                    <a:pt x="36" y="45"/>
                    <a:pt x="32" y="59"/>
                  </a:cubicBezTo>
                  <a:cubicBezTo>
                    <a:pt x="30" y="68"/>
                    <a:pt x="5" y="67"/>
                    <a:pt x="5" y="69"/>
                  </a:cubicBezTo>
                  <a:cubicBezTo>
                    <a:pt x="9" y="131"/>
                    <a:pt x="9" y="196"/>
                    <a:pt x="0" y="258"/>
                  </a:cubicBezTo>
                  <a:cubicBezTo>
                    <a:pt x="25" y="217"/>
                    <a:pt x="48" y="175"/>
                    <a:pt x="64" y="135"/>
                  </a:cubicBezTo>
                  <a:cubicBezTo>
                    <a:pt x="79" y="98"/>
                    <a:pt x="83" y="63"/>
                    <a:pt x="76" y="25"/>
                  </a:cubicBezTo>
                  <a:cubicBezTo>
                    <a:pt x="59" y="22"/>
                    <a:pt x="42" y="14"/>
                    <a:pt x="32" y="0"/>
                  </a:cubicBez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8" name="Freeform 71">
              <a:extLst>
                <a:ext uri="{FF2B5EF4-FFF2-40B4-BE49-F238E27FC236}">
                  <a16:creationId xmlns:a16="http://schemas.microsoft.com/office/drawing/2014/main" id="{4C945230-9008-4630-A68A-80CAEA138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5849" y="1865767"/>
              <a:ext cx="261938" cy="949325"/>
            </a:xfrm>
            <a:custGeom>
              <a:avLst/>
              <a:gdLst>
                <a:gd name="T0" fmla="*/ 23 w 95"/>
                <a:gd name="T1" fmla="*/ 0 h 343"/>
                <a:gd name="T2" fmla="*/ 10 w 95"/>
                <a:gd name="T3" fmla="*/ 9 h 343"/>
                <a:gd name="T4" fmla="*/ 0 w 95"/>
                <a:gd name="T5" fmla="*/ 100 h 343"/>
                <a:gd name="T6" fmla="*/ 43 w 95"/>
                <a:gd name="T7" fmla="*/ 138 h 343"/>
                <a:gd name="T8" fmla="*/ 1 w 95"/>
                <a:gd name="T9" fmla="*/ 147 h 343"/>
                <a:gd name="T10" fmla="*/ 7 w 95"/>
                <a:gd name="T11" fmla="*/ 343 h 343"/>
                <a:gd name="T12" fmla="*/ 65 w 95"/>
                <a:gd name="T13" fmla="*/ 230 h 343"/>
                <a:gd name="T14" fmla="*/ 23 w 95"/>
                <a:gd name="T15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343">
                  <a:moveTo>
                    <a:pt x="23" y="0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37" y="75"/>
                    <a:pt x="0" y="100"/>
                    <a:pt x="0" y="100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1" y="147"/>
                    <a:pt x="38" y="248"/>
                    <a:pt x="7" y="343"/>
                  </a:cubicBezTo>
                  <a:cubicBezTo>
                    <a:pt x="7" y="343"/>
                    <a:pt x="50" y="267"/>
                    <a:pt x="65" y="230"/>
                  </a:cubicBezTo>
                  <a:cubicBezTo>
                    <a:pt x="95" y="156"/>
                    <a:pt x="80" y="89"/>
                    <a:pt x="23" y="0"/>
                  </a:cubicBezTo>
                  <a:close/>
                </a:path>
              </a:pathLst>
            </a:custGeom>
            <a:solidFill>
              <a:srgbClr val="00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9" name="Freeform 73">
              <a:extLst>
                <a:ext uri="{FF2B5EF4-FFF2-40B4-BE49-F238E27FC236}">
                  <a16:creationId xmlns:a16="http://schemas.microsoft.com/office/drawing/2014/main" id="{C56AB83F-CA1D-4979-AA63-DFC0A4B73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624" y="2292804"/>
              <a:ext cx="314325" cy="582613"/>
            </a:xfrm>
            <a:custGeom>
              <a:avLst/>
              <a:gdLst>
                <a:gd name="T0" fmla="*/ 74 w 114"/>
                <a:gd name="T1" fmla="*/ 123 h 211"/>
                <a:gd name="T2" fmla="*/ 91 w 114"/>
                <a:gd name="T3" fmla="*/ 79 h 211"/>
                <a:gd name="T4" fmla="*/ 84 w 114"/>
                <a:gd name="T5" fmla="*/ 52 h 211"/>
                <a:gd name="T6" fmla="*/ 114 w 114"/>
                <a:gd name="T7" fmla="*/ 38 h 211"/>
                <a:gd name="T8" fmla="*/ 95 w 114"/>
                <a:gd name="T9" fmla="*/ 0 h 211"/>
                <a:gd name="T10" fmla="*/ 62 w 114"/>
                <a:gd name="T11" fmla="*/ 16 h 211"/>
                <a:gd name="T12" fmla="*/ 0 w 114"/>
                <a:gd name="T13" fmla="*/ 211 h 211"/>
                <a:gd name="T14" fmla="*/ 74 w 114"/>
                <a:gd name="T15" fmla="*/ 12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211">
                  <a:moveTo>
                    <a:pt x="74" y="123"/>
                  </a:moveTo>
                  <a:cubicBezTo>
                    <a:pt x="81" y="113"/>
                    <a:pt x="91" y="79"/>
                    <a:pt x="91" y="79"/>
                  </a:cubicBezTo>
                  <a:cubicBezTo>
                    <a:pt x="91" y="79"/>
                    <a:pt x="89" y="69"/>
                    <a:pt x="84" y="52"/>
                  </a:cubicBezTo>
                  <a:cubicBezTo>
                    <a:pt x="101" y="51"/>
                    <a:pt x="98" y="42"/>
                    <a:pt x="114" y="38"/>
                  </a:cubicBezTo>
                  <a:cubicBezTo>
                    <a:pt x="104" y="35"/>
                    <a:pt x="99" y="8"/>
                    <a:pt x="95" y="0"/>
                  </a:cubicBezTo>
                  <a:cubicBezTo>
                    <a:pt x="77" y="0"/>
                    <a:pt x="81" y="16"/>
                    <a:pt x="62" y="16"/>
                  </a:cubicBezTo>
                  <a:cubicBezTo>
                    <a:pt x="56" y="91"/>
                    <a:pt x="59" y="135"/>
                    <a:pt x="0" y="211"/>
                  </a:cubicBezTo>
                  <a:cubicBezTo>
                    <a:pt x="18" y="198"/>
                    <a:pt x="49" y="151"/>
                    <a:pt x="74" y="123"/>
                  </a:cubicBez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0" name="Freeform 74">
              <a:extLst>
                <a:ext uri="{FF2B5EF4-FFF2-40B4-BE49-F238E27FC236}">
                  <a16:creationId xmlns:a16="http://schemas.microsoft.com/office/drawing/2014/main" id="{EBFE9BB2-4D35-4767-8E5D-B3F4F877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274" y="2089604"/>
              <a:ext cx="328613" cy="793750"/>
            </a:xfrm>
            <a:custGeom>
              <a:avLst/>
              <a:gdLst>
                <a:gd name="T0" fmla="*/ 16 w 119"/>
                <a:gd name="T1" fmla="*/ 267 h 287"/>
                <a:gd name="T2" fmla="*/ 110 w 119"/>
                <a:gd name="T3" fmla="*/ 149 h 287"/>
                <a:gd name="T4" fmla="*/ 82 w 119"/>
                <a:gd name="T5" fmla="*/ 108 h 287"/>
                <a:gd name="T6" fmla="*/ 119 w 119"/>
                <a:gd name="T7" fmla="*/ 100 h 287"/>
                <a:gd name="T8" fmla="*/ 85 w 119"/>
                <a:gd name="T9" fmla="*/ 0 h 287"/>
                <a:gd name="T10" fmla="*/ 68 w 119"/>
                <a:gd name="T11" fmla="*/ 11 h 287"/>
                <a:gd name="T12" fmla="*/ 0 w 119"/>
                <a:gd name="T13" fmla="*/ 287 h 287"/>
                <a:gd name="T14" fmla="*/ 16 w 119"/>
                <a:gd name="T15" fmla="*/ 26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287">
                  <a:moveTo>
                    <a:pt x="16" y="267"/>
                  </a:moveTo>
                  <a:cubicBezTo>
                    <a:pt x="54" y="222"/>
                    <a:pt x="67" y="187"/>
                    <a:pt x="110" y="149"/>
                  </a:cubicBezTo>
                  <a:cubicBezTo>
                    <a:pt x="95" y="144"/>
                    <a:pt x="87" y="123"/>
                    <a:pt x="82" y="108"/>
                  </a:cubicBezTo>
                  <a:cubicBezTo>
                    <a:pt x="100" y="109"/>
                    <a:pt x="102" y="104"/>
                    <a:pt x="119" y="100"/>
                  </a:cubicBezTo>
                  <a:cubicBezTo>
                    <a:pt x="93" y="77"/>
                    <a:pt x="80" y="32"/>
                    <a:pt x="85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5" y="107"/>
                    <a:pt x="37" y="194"/>
                    <a:pt x="0" y="287"/>
                  </a:cubicBezTo>
                  <a:cubicBezTo>
                    <a:pt x="3" y="279"/>
                    <a:pt x="12" y="274"/>
                    <a:pt x="16" y="267"/>
                  </a:cubicBezTo>
                  <a:close/>
                </a:path>
              </a:pathLst>
            </a:custGeom>
            <a:solidFill>
              <a:srgbClr val="00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1" name="Freeform 75">
              <a:extLst>
                <a:ext uri="{FF2B5EF4-FFF2-40B4-BE49-F238E27FC236}">
                  <a16:creationId xmlns:a16="http://schemas.microsoft.com/office/drawing/2014/main" id="{7BFD7A40-C556-4590-94DE-62692C8AF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224" y="1857829"/>
              <a:ext cx="381000" cy="339725"/>
            </a:xfrm>
            <a:custGeom>
              <a:avLst/>
              <a:gdLst>
                <a:gd name="T0" fmla="*/ 23 w 240"/>
                <a:gd name="T1" fmla="*/ 0 h 214"/>
                <a:gd name="T2" fmla="*/ 188 w 240"/>
                <a:gd name="T3" fmla="*/ 152 h 214"/>
                <a:gd name="T4" fmla="*/ 228 w 240"/>
                <a:gd name="T5" fmla="*/ 126 h 214"/>
                <a:gd name="T6" fmla="*/ 240 w 240"/>
                <a:gd name="T7" fmla="*/ 146 h 214"/>
                <a:gd name="T8" fmla="*/ 198 w 240"/>
                <a:gd name="T9" fmla="*/ 214 h 214"/>
                <a:gd name="T10" fmla="*/ 186 w 240"/>
                <a:gd name="T11" fmla="*/ 157 h 214"/>
                <a:gd name="T12" fmla="*/ 108 w 240"/>
                <a:gd name="T13" fmla="*/ 188 h 214"/>
                <a:gd name="T14" fmla="*/ 0 w 240"/>
                <a:gd name="T15" fmla="*/ 21 h 214"/>
                <a:gd name="T16" fmla="*/ 23 w 240"/>
                <a:gd name="T1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214">
                  <a:moveTo>
                    <a:pt x="23" y="0"/>
                  </a:moveTo>
                  <a:lnTo>
                    <a:pt x="188" y="152"/>
                  </a:lnTo>
                  <a:lnTo>
                    <a:pt x="228" y="126"/>
                  </a:lnTo>
                  <a:lnTo>
                    <a:pt x="240" y="146"/>
                  </a:lnTo>
                  <a:lnTo>
                    <a:pt x="198" y="214"/>
                  </a:lnTo>
                  <a:lnTo>
                    <a:pt x="186" y="157"/>
                  </a:lnTo>
                  <a:lnTo>
                    <a:pt x="108" y="188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2" name="Freeform 76">
              <a:extLst>
                <a:ext uri="{FF2B5EF4-FFF2-40B4-BE49-F238E27FC236}">
                  <a16:creationId xmlns:a16="http://schemas.microsoft.com/office/drawing/2014/main" id="{89369B5A-2269-4DF7-AF1A-82F402F84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349" y="1965779"/>
              <a:ext cx="261938" cy="231775"/>
            </a:xfrm>
            <a:custGeom>
              <a:avLst/>
              <a:gdLst>
                <a:gd name="T0" fmla="*/ 68 w 95"/>
                <a:gd name="T1" fmla="*/ 48 h 84"/>
                <a:gd name="T2" fmla="*/ 1 w 95"/>
                <a:gd name="T3" fmla="*/ 0 h 84"/>
                <a:gd name="T4" fmla="*/ 1 w 95"/>
                <a:gd name="T5" fmla="*/ 36 h 84"/>
                <a:gd name="T6" fmla="*/ 22 w 95"/>
                <a:gd name="T7" fmla="*/ 69 h 84"/>
                <a:gd name="T8" fmla="*/ 67 w 95"/>
                <a:gd name="T9" fmla="*/ 51 h 84"/>
                <a:gd name="T10" fmla="*/ 74 w 95"/>
                <a:gd name="T11" fmla="*/ 84 h 84"/>
                <a:gd name="T12" fmla="*/ 94 w 95"/>
                <a:gd name="T13" fmla="*/ 52 h 84"/>
                <a:gd name="T14" fmla="*/ 91 w 95"/>
                <a:gd name="T15" fmla="*/ 38 h 84"/>
                <a:gd name="T16" fmla="*/ 68 w 95"/>
                <a:gd name="T17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84">
                  <a:moveTo>
                    <a:pt x="68" y="48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7"/>
                    <a:pt x="3" y="19"/>
                    <a:pt x="1" y="3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0"/>
                    <a:pt x="91" y="38"/>
                    <a:pt x="91" y="38"/>
                  </a:cubicBezTo>
                  <a:lnTo>
                    <a:pt x="68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3" name="Freeform 77">
              <a:extLst>
                <a:ext uri="{FF2B5EF4-FFF2-40B4-BE49-F238E27FC236}">
                  <a16:creationId xmlns:a16="http://schemas.microsoft.com/office/drawing/2014/main" id="{A35B03D1-B9EC-4092-B156-03D2C8944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324" y="1426029"/>
              <a:ext cx="481013" cy="641350"/>
            </a:xfrm>
            <a:custGeom>
              <a:avLst/>
              <a:gdLst>
                <a:gd name="T0" fmla="*/ 77 w 174"/>
                <a:gd name="T1" fmla="*/ 16 h 232"/>
                <a:gd name="T2" fmla="*/ 143 w 174"/>
                <a:gd name="T3" fmla="*/ 26 h 232"/>
                <a:gd name="T4" fmla="*/ 159 w 174"/>
                <a:gd name="T5" fmla="*/ 89 h 232"/>
                <a:gd name="T6" fmla="*/ 141 w 174"/>
                <a:gd name="T7" fmla="*/ 136 h 232"/>
                <a:gd name="T8" fmla="*/ 165 w 174"/>
                <a:gd name="T9" fmla="*/ 147 h 232"/>
                <a:gd name="T10" fmla="*/ 136 w 174"/>
                <a:gd name="T11" fmla="*/ 170 h 232"/>
                <a:gd name="T12" fmla="*/ 110 w 174"/>
                <a:gd name="T13" fmla="*/ 166 h 232"/>
                <a:gd name="T14" fmla="*/ 105 w 174"/>
                <a:gd name="T15" fmla="*/ 209 h 232"/>
                <a:gd name="T16" fmla="*/ 32 w 174"/>
                <a:gd name="T17" fmla="*/ 192 h 232"/>
                <a:gd name="T18" fmla="*/ 4 w 174"/>
                <a:gd name="T19" fmla="*/ 130 h 232"/>
                <a:gd name="T20" fmla="*/ 18 w 174"/>
                <a:gd name="T21" fmla="*/ 112 h 232"/>
                <a:gd name="T22" fmla="*/ 77 w 174"/>
                <a:gd name="T23" fmla="*/ 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32">
                  <a:moveTo>
                    <a:pt x="77" y="16"/>
                  </a:moveTo>
                  <a:cubicBezTo>
                    <a:pt x="77" y="16"/>
                    <a:pt x="113" y="0"/>
                    <a:pt x="143" y="26"/>
                  </a:cubicBezTo>
                  <a:cubicBezTo>
                    <a:pt x="172" y="52"/>
                    <a:pt x="174" y="65"/>
                    <a:pt x="159" y="89"/>
                  </a:cubicBezTo>
                  <a:cubicBezTo>
                    <a:pt x="144" y="112"/>
                    <a:pt x="129" y="126"/>
                    <a:pt x="141" y="136"/>
                  </a:cubicBezTo>
                  <a:cubicBezTo>
                    <a:pt x="154" y="147"/>
                    <a:pt x="165" y="147"/>
                    <a:pt x="165" y="147"/>
                  </a:cubicBezTo>
                  <a:cubicBezTo>
                    <a:pt x="165" y="147"/>
                    <a:pt x="156" y="169"/>
                    <a:pt x="136" y="170"/>
                  </a:cubicBezTo>
                  <a:cubicBezTo>
                    <a:pt x="123" y="170"/>
                    <a:pt x="110" y="166"/>
                    <a:pt x="110" y="166"/>
                  </a:cubicBezTo>
                  <a:cubicBezTo>
                    <a:pt x="110" y="166"/>
                    <a:pt x="101" y="192"/>
                    <a:pt x="105" y="209"/>
                  </a:cubicBezTo>
                  <a:cubicBezTo>
                    <a:pt x="108" y="222"/>
                    <a:pt x="74" y="232"/>
                    <a:pt x="32" y="192"/>
                  </a:cubicBezTo>
                  <a:cubicBezTo>
                    <a:pt x="0" y="163"/>
                    <a:pt x="0" y="137"/>
                    <a:pt x="4" y="130"/>
                  </a:cubicBezTo>
                  <a:cubicBezTo>
                    <a:pt x="10" y="120"/>
                    <a:pt x="12" y="119"/>
                    <a:pt x="18" y="112"/>
                  </a:cubicBezTo>
                  <a:cubicBezTo>
                    <a:pt x="23" y="105"/>
                    <a:pt x="77" y="16"/>
                    <a:pt x="77" y="16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" name="Freeform 78">
              <a:extLst>
                <a:ext uri="{FF2B5EF4-FFF2-40B4-BE49-F238E27FC236}">
                  <a16:creationId xmlns:a16="http://schemas.microsoft.com/office/drawing/2014/main" id="{96EA2387-F92A-4EDA-907F-8D22EBAD5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337" y="1305379"/>
              <a:ext cx="625475" cy="469900"/>
            </a:xfrm>
            <a:custGeom>
              <a:avLst/>
              <a:gdLst>
                <a:gd name="T0" fmla="*/ 84 w 227"/>
                <a:gd name="T1" fmla="*/ 74 h 170"/>
                <a:gd name="T2" fmla="*/ 58 w 227"/>
                <a:gd name="T3" fmla="*/ 140 h 170"/>
                <a:gd name="T4" fmla="*/ 13 w 227"/>
                <a:gd name="T5" fmla="*/ 162 h 170"/>
                <a:gd name="T6" fmla="*/ 4 w 227"/>
                <a:gd name="T7" fmla="*/ 112 h 170"/>
                <a:gd name="T8" fmla="*/ 17 w 227"/>
                <a:gd name="T9" fmla="*/ 45 h 170"/>
                <a:gd name="T10" fmla="*/ 40 w 227"/>
                <a:gd name="T11" fmla="*/ 38 h 170"/>
                <a:gd name="T12" fmla="*/ 54 w 227"/>
                <a:gd name="T13" fmla="*/ 6 h 170"/>
                <a:gd name="T14" fmla="*/ 161 w 227"/>
                <a:gd name="T15" fmla="*/ 32 h 170"/>
                <a:gd name="T16" fmla="*/ 214 w 227"/>
                <a:gd name="T17" fmla="*/ 109 h 170"/>
                <a:gd name="T18" fmla="*/ 84 w 227"/>
                <a:gd name="T19" fmla="*/ 7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170">
                  <a:moveTo>
                    <a:pt x="84" y="74"/>
                  </a:moveTo>
                  <a:cubicBezTo>
                    <a:pt x="84" y="74"/>
                    <a:pt x="76" y="131"/>
                    <a:pt x="58" y="140"/>
                  </a:cubicBezTo>
                  <a:cubicBezTo>
                    <a:pt x="40" y="149"/>
                    <a:pt x="13" y="162"/>
                    <a:pt x="13" y="162"/>
                  </a:cubicBezTo>
                  <a:cubicBezTo>
                    <a:pt x="13" y="162"/>
                    <a:pt x="0" y="170"/>
                    <a:pt x="4" y="112"/>
                  </a:cubicBezTo>
                  <a:cubicBezTo>
                    <a:pt x="9" y="51"/>
                    <a:pt x="4" y="53"/>
                    <a:pt x="17" y="45"/>
                  </a:cubicBezTo>
                  <a:cubicBezTo>
                    <a:pt x="30" y="37"/>
                    <a:pt x="40" y="38"/>
                    <a:pt x="40" y="38"/>
                  </a:cubicBezTo>
                  <a:cubicBezTo>
                    <a:pt x="40" y="38"/>
                    <a:pt x="39" y="13"/>
                    <a:pt x="54" y="6"/>
                  </a:cubicBezTo>
                  <a:cubicBezTo>
                    <a:pt x="70" y="0"/>
                    <a:pt x="122" y="8"/>
                    <a:pt x="161" y="32"/>
                  </a:cubicBezTo>
                  <a:cubicBezTo>
                    <a:pt x="201" y="55"/>
                    <a:pt x="227" y="88"/>
                    <a:pt x="214" y="109"/>
                  </a:cubicBezTo>
                  <a:cubicBezTo>
                    <a:pt x="202" y="126"/>
                    <a:pt x="144" y="135"/>
                    <a:pt x="84" y="74"/>
                  </a:cubicBezTo>
                  <a:close/>
                </a:path>
              </a:pathLst>
            </a:custGeom>
            <a:solidFill>
              <a:srgbClr val="38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" name="Freeform 79">
              <a:extLst>
                <a:ext uri="{FF2B5EF4-FFF2-40B4-BE49-F238E27FC236}">
                  <a16:creationId xmlns:a16="http://schemas.microsoft.com/office/drawing/2014/main" id="{34D2235C-01C7-4EDF-98E4-3CD553306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224" y="1362529"/>
              <a:ext cx="612775" cy="384175"/>
            </a:xfrm>
            <a:custGeom>
              <a:avLst/>
              <a:gdLst>
                <a:gd name="T0" fmla="*/ 219 w 222"/>
                <a:gd name="T1" fmla="*/ 65 h 139"/>
                <a:gd name="T2" fmla="*/ 118 w 222"/>
                <a:gd name="T3" fmla="*/ 8 h 139"/>
                <a:gd name="T4" fmla="*/ 62 w 222"/>
                <a:gd name="T5" fmla="*/ 10 h 139"/>
                <a:gd name="T6" fmla="*/ 69 w 222"/>
                <a:gd name="T7" fmla="*/ 36 h 139"/>
                <a:gd name="T8" fmla="*/ 46 w 222"/>
                <a:gd name="T9" fmla="*/ 23 h 139"/>
                <a:gd name="T10" fmla="*/ 19 w 222"/>
                <a:gd name="T11" fmla="*/ 61 h 139"/>
                <a:gd name="T12" fmla="*/ 21 w 222"/>
                <a:gd name="T13" fmla="*/ 139 h 139"/>
                <a:gd name="T14" fmla="*/ 62 w 222"/>
                <a:gd name="T15" fmla="*/ 119 h 139"/>
                <a:gd name="T16" fmla="*/ 88 w 222"/>
                <a:gd name="T17" fmla="*/ 53 h 139"/>
                <a:gd name="T18" fmla="*/ 218 w 222"/>
                <a:gd name="T19" fmla="*/ 88 h 139"/>
                <a:gd name="T20" fmla="*/ 219 w 222"/>
                <a:gd name="T21" fmla="*/ 6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139">
                  <a:moveTo>
                    <a:pt x="219" y="65"/>
                  </a:moveTo>
                  <a:cubicBezTo>
                    <a:pt x="207" y="84"/>
                    <a:pt x="167" y="25"/>
                    <a:pt x="118" y="8"/>
                  </a:cubicBezTo>
                  <a:cubicBezTo>
                    <a:pt x="98" y="0"/>
                    <a:pt x="77" y="0"/>
                    <a:pt x="62" y="10"/>
                  </a:cubicBezTo>
                  <a:cubicBezTo>
                    <a:pt x="48" y="20"/>
                    <a:pt x="69" y="36"/>
                    <a:pt x="69" y="36"/>
                  </a:cubicBezTo>
                  <a:cubicBezTo>
                    <a:pt x="69" y="36"/>
                    <a:pt x="53" y="25"/>
                    <a:pt x="46" y="23"/>
                  </a:cubicBezTo>
                  <a:cubicBezTo>
                    <a:pt x="39" y="21"/>
                    <a:pt x="24" y="48"/>
                    <a:pt x="19" y="61"/>
                  </a:cubicBezTo>
                  <a:cubicBezTo>
                    <a:pt x="15" y="73"/>
                    <a:pt x="0" y="113"/>
                    <a:pt x="21" y="139"/>
                  </a:cubicBezTo>
                  <a:cubicBezTo>
                    <a:pt x="29" y="136"/>
                    <a:pt x="48" y="126"/>
                    <a:pt x="62" y="119"/>
                  </a:cubicBezTo>
                  <a:cubicBezTo>
                    <a:pt x="80" y="110"/>
                    <a:pt x="88" y="53"/>
                    <a:pt x="88" y="53"/>
                  </a:cubicBezTo>
                  <a:cubicBezTo>
                    <a:pt x="148" y="114"/>
                    <a:pt x="206" y="105"/>
                    <a:pt x="218" y="88"/>
                  </a:cubicBezTo>
                  <a:cubicBezTo>
                    <a:pt x="222" y="81"/>
                    <a:pt x="222" y="73"/>
                    <a:pt x="219" y="65"/>
                  </a:cubicBezTo>
                  <a:close/>
                </a:path>
              </a:pathLst>
            </a:custGeom>
            <a:solidFill>
              <a:srgbClr val="261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" name="Freeform 80">
              <a:extLst>
                <a:ext uri="{FF2B5EF4-FFF2-40B4-BE49-F238E27FC236}">
                  <a16:creationId xmlns:a16="http://schemas.microsoft.com/office/drawing/2014/main" id="{B802BA0D-3299-4083-A9AF-576F63651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274" y="1556204"/>
              <a:ext cx="187325" cy="188913"/>
            </a:xfrm>
            <a:custGeom>
              <a:avLst/>
              <a:gdLst>
                <a:gd name="T0" fmla="*/ 62 w 68"/>
                <a:gd name="T1" fmla="*/ 46 h 68"/>
                <a:gd name="T2" fmla="*/ 22 w 68"/>
                <a:gd name="T3" fmla="*/ 62 h 68"/>
                <a:gd name="T4" fmla="*/ 6 w 68"/>
                <a:gd name="T5" fmla="*/ 22 h 68"/>
                <a:gd name="T6" fmla="*/ 46 w 68"/>
                <a:gd name="T7" fmla="*/ 6 h 68"/>
                <a:gd name="T8" fmla="*/ 62 w 68"/>
                <a:gd name="T9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2" y="46"/>
                  </a:moveTo>
                  <a:cubicBezTo>
                    <a:pt x="55" y="61"/>
                    <a:pt x="37" y="68"/>
                    <a:pt x="22" y="62"/>
                  </a:cubicBezTo>
                  <a:cubicBezTo>
                    <a:pt x="7" y="55"/>
                    <a:pt x="0" y="37"/>
                    <a:pt x="6" y="22"/>
                  </a:cubicBezTo>
                  <a:cubicBezTo>
                    <a:pt x="13" y="7"/>
                    <a:pt x="31" y="0"/>
                    <a:pt x="46" y="6"/>
                  </a:cubicBezTo>
                  <a:cubicBezTo>
                    <a:pt x="61" y="13"/>
                    <a:pt x="68" y="31"/>
                    <a:pt x="62" y="46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7" name="Freeform 81">
              <a:extLst>
                <a:ext uri="{FF2B5EF4-FFF2-40B4-BE49-F238E27FC236}">
                  <a16:creationId xmlns:a16="http://schemas.microsoft.com/office/drawing/2014/main" id="{8E09A91E-DB70-4E3E-B830-A555E0006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012" y="1619704"/>
              <a:ext cx="82550" cy="96838"/>
            </a:xfrm>
            <a:custGeom>
              <a:avLst/>
              <a:gdLst>
                <a:gd name="T0" fmla="*/ 8 w 30"/>
                <a:gd name="T1" fmla="*/ 35 h 35"/>
                <a:gd name="T2" fmla="*/ 10 w 30"/>
                <a:gd name="T3" fmla="*/ 21 h 35"/>
                <a:gd name="T4" fmla="*/ 22 w 30"/>
                <a:gd name="T5" fmla="*/ 23 h 35"/>
                <a:gd name="T6" fmla="*/ 13 w 30"/>
                <a:gd name="T7" fmla="*/ 7 h 35"/>
                <a:gd name="T8" fmla="*/ 0 w 30"/>
                <a:gd name="T9" fmla="*/ 15 h 35"/>
                <a:gd name="T10" fmla="*/ 16 w 30"/>
                <a:gd name="T11" fmla="*/ 3 h 35"/>
                <a:gd name="T12" fmla="*/ 23 w 30"/>
                <a:gd name="T13" fmla="*/ 25 h 35"/>
                <a:gd name="T14" fmla="*/ 8 w 30"/>
                <a:gd name="T15" fmla="*/ 28 h 35"/>
                <a:gd name="T16" fmla="*/ 8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8" y="35"/>
                  </a:moveTo>
                  <a:cubicBezTo>
                    <a:pt x="8" y="35"/>
                    <a:pt x="0" y="27"/>
                    <a:pt x="10" y="21"/>
                  </a:cubicBezTo>
                  <a:cubicBezTo>
                    <a:pt x="15" y="18"/>
                    <a:pt x="22" y="23"/>
                    <a:pt x="22" y="23"/>
                  </a:cubicBezTo>
                  <a:cubicBezTo>
                    <a:pt x="22" y="23"/>
                    <a:pt x="22" y="8"/>
                    <a:pt x="13" y="7"/>
                  </a:cubicBezTo>
                  <a:cubicBezTo>
                    <a:pt x="4" y="7"/>
                    <a:pt x="0" y="15"/>
                    <a:pt x="0" y="15"/>
                  </a:cubicBezTo>
                  <a:cubicBezTo>
                    <a:pt x="0" y="15"/>
                    <a:pt x="2" y="0"/>
                    <a:pt x="16" y="3"/>
                  </a:cubicBezTo>
                  <a:cubicBezTo>
                    <a:pt x="30" y="7"/>
                    <a:pt x="23" y="25"/>
                    <a:pt x="23" y="25"/>
                  </a:cubicBezTo>
                  <a:cubicBezTo>
                    <a:pt x="23" y="25"/>
                    <a:pt x="12" y="18"/>
                    <a:pt x="8" y="28"/>
                  </a:cubicBezTo>
                  <a:cubicBezTo>
                    <a:pt x="7" y="32"/>
                    <a:pt x="8" y="35"/>
                    <a:pt x="8" y="35"/>
                  </a:cubicBezTo>
                  <a:close/>
                </a:path>
              </a:pathLst>
            </a:custGeom>
            <a:solidFill>
              <a:srgbClr val="FFC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8" name="Freeform 82">
              <a:extLst>
                <a:ext uri="{FF2B5EF4-FFF2-40B4-BE49-F238E27FC236}">
                  <a16:creationId xmlns:a16="http://schemas.microsoft.com/office/drawing/2014/main" id="{0A5BC197-E2DC-42D9-886B-3DFDA31E6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6387" y="1830842"/>
              <a:ext cx="68263" cy="52388"/>
            </a:xfrm>
            <a:custGeom>
              <a:avLst/>
              <a:gdLst>
                <a:gd name="T0" fmla="*/ 20 w 25"/>
                <a:gd name="T1" fmla="*/ 19 h 19"/>
                <a:gd name="T2" fmla="*/ 17 w 25"/>
                <a:gd name="T3" fmla="*/ 6 h 19"/>
                <a:gd name="T4" fmla="*/ 25 w 25"/>
                <a:gd name="T5" fmla="*/ 0 h 19"/>
                <a:gd name="T6" fmla="*/ 20 w 25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9">
                  <a:moveTo>
                    <a:pt x="20" y="19"/>
                  </a:moveTo>
                  <a:cubicBezTo>
                    <a:pt x="20" y="19"/>
                    <a:pt x="11" y="11"/>
                    <a:pt x="17" y="6"/>
                  </a:cubicBezTo>
                  <a:cubicBezTo>
                    <a:pt x="21" y="2"/>
                    <a:pt x="25" y="0"/>
                    <a:pt x="25" y="0"/>
                  </a:cubicBezTo>
                  <a:cubicBezTo>
                    <a:pt x="25" y="0"/>
                    <a:pt x="0" y="7"/>
                    <a:pt x="20" y="19"/>
                  </a:cubicBezTo>
                  <a:close/>
                </a:path>
              </a:pathLst>
            </a:custGeom>
            <a:solidFill>
              <a:srgbClr val="FFC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9" name="Freeform 84">
              <a:extLst>
                <a:ext uri="{FF2B5EF4-FFF2-40B4-BE49-F238E27FC236}">
                  <a16:creationId xmlns:a16="http://schemas.microsoft.com/office/drawing/2014/main" id="{3601B943-4FF1-4E53-97E5-CA2785122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099" y="2881767"/>
              <a:ext cx="149225" cy="149225"/>
            </a:xfrm>
            <a:custGeom>
              <a:avLst/>
              <a:gdLst>
                <a:gd name="T0" fmla="*/ 69 w 94"/>
                <a:gd name="T1" fmla="*/ 94 h 94"/>
                <a:gd name="T2" fmla="*/ 0 w 94"/>
                <a:gd name="T3" fmla="*/ 22 h 94"/>
                <a:gd name="T4" fmla="*/ 24 w 94"/>
                <a:gd name="T5" fmla="*/ 0 h 94"/>
                <a:gd name="T6" fmla="*/ 94 w 94"/>
                <a:gd name="T7" fmla="*/ 71 h 94"/>
                <a:gd name="T8" fmla="*/ 69 w 94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69" y="94"/>
                  </a:moveTo>
                  <a:lnTo>
                    <a:pt x="0" y="22"/>
                  </a:lnTo>
                  <a:lnTo>
                    <a:pt x="24" y="0"/>
                  </a:lnTo>
                  <a:lnTo>
                    <a:pt x="94" y="71"/>
                  </a:lnTo>
                  <a:lnTo>
                    <a:pt x="69" y="9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0" name="Freeform 85">
              <a:extLst>
                <a:ext uri="{FF2B5EF4-FFF2-40B4-BE49-F238E27FC236}">
                  <a16:creationId xmlns:a16="http://schemas.microsoft.com/office/drawing/2014/main" id="{E7F91F39-6728-4C3F-9E44-1C929B74F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287" y="2300742"/>
              <a:ext cx="287338" cy="496888"/>
            </a:xfrm>
            <a:custGeom>
              <a:avLst/>
              <a:gdLst>
                <a:gd name="T0" fmla="*/ 89 w 104"/>
                <a:gd name="T1" fmla="*/ 0 h 180"/>
                <a:gd name="T2" fmla="*/ 72 w 104"/>
                <a:gd name="T3" fmla="*/ 57 h 180"/>
                <a:gd name="T4" fmla="*/ 0 w 104"/>
                <a:gd name="T5" fmla="*/ 110 h 180"/>
                <a:gd name="T6" fmla="*/ 55 w 104"/>
                <a:gd name="T7" fmla="*/ 82 h 180"/>
                <a:gd name="T8" fmla="*/ 21 w 104"/>
                <a:gd name="T9" fmla="*/ 180 h 180"/>
                <a:gd name="T10" fmla="*/ 29 w 104"/>
                <a:gd name="T11" fmla="*/ 168 h 180"/>
                <a:gd name="T12" fmla="*/ 89 w 104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80">
                  <a:moveTo>
                    <a:pt x="89" y="0"/>
                  </a:moveTo>
                  <a:cubicBezTo>
                    <a:pt x="87" y="26"/>
                    <a:pt x="72" y="57"/>
                    <a:pt x="72" y="57"/>
                  </a:cubicBezTo>
                  <a:cubicBezTo>
                    <a:pt x="72" y="57"/>
                    <a:pt x="4" y="105"/>
                    <a:pt x="0" y="110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109"/>
                    <a:pt x="43" y="141"/>
                    <a:pt x="21" y="180"/>
                  </a:cubicBezTo>
                  <a:cubicBezTo>
                    <a:pt x="24" y="176"/>
                    <a:pt x="27" y="173"/>
                    <a:pt x="29" y="168"/>
                  </a:cubicBezTo>
                  <a:cubicBezTo>
                    <a:pt x="58" y="124"/>
                    <a:pt x="104" y="50"/>
                    <a:pt x="89" y="0"/>
                  </a:cubicBez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1" name="Freeform 86">
              <a:extLst>
                <a:ext uri="{FF2B5EF4-FFF2-40B4-BE49-F238E27FC236}">
                  <a16:creationId xmlns:a16="http://schemas.microsoft.com/office/drawing/2014/main" id="{5F13B4C8-6955-4B38-8FBA-2049566D7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212" y="2937329"/>
              <a:ext cx="223838" cy="176213"/>
            </a:xfrm>
            <a:custGeom>
              <a:avLst/>
              <a:gdLst>
                <a:gd name="T0" fmla="*/ 5 w 81"/>
                <a:gd name="T1" fmla="*/ 20 h 64"/>
                <a:gd name="T2" fmla="*/ 11 w 81"/>
                <a:gd name="T3" fmla="*/ 0 h 64"/>
                <a:gd name="T4" fmla="*/ 59 w 81"/>
                <a:gd name="T5" fmla="*/ 5 h 64"/>
                <a:gd name="T6" fmla="*/ 70 w 81"/>
                <a:gd name="T7" fmla="*/ 19 h 64"/>
                <a:gd name="T8" fmla="*/ 74 w 81"/>
                <a:gd name="T9" fmla="*/ 50 h 64"/>
                <a:gd name="T10" fmla="*/ 48 w 81"/>
                <a:gd name="T11" fmla="*/ 62 h 64"/>
                <a:gd name="T12" fmla="*/ 0 w 81"/>
                <a:gd name="T13" fmla="*/ 56 h 64"/>
                <a:gd name="T14" fmla="*/ 5 w 81"/>
                <a:gd name="T15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64">
                  <a:moveTo>
                    <a:pt x="5" y="20"/>
                  </a:moveTo>
                  <a:cubicBezTo>
                    <a:pt x="6" y="14"/>
                    <a:pt x="11" y="7"/>
                    <a:pt x="11" y="0"/>
                  </a:cubicBezTo>
                  <a:cubicBezTo>
                    <a:pt x="20" y="0"/>
                    <a:pt x="43" y="2"/>
                    <a:pt x="59" y="5"/>
                  </a:cubicBezTo>
                  <a:cubicBezTo>
                    <a:pt x="66" y="6"/>
                    <a:pt x="72" y="14"/>
                    <a:pt x="70" y="19"/>
                  </a:cubicBezTo>
                  <a:cubicBezTo>
                    <a:pt x="66" y="30"/>
                    <a:pt x="81" y="30"/>
                    <a:pt x="74" y="50"/>
                  </a:cubicBezTo>
                  <a:cubicBezTo>
                    <a:pt x="70" y="64"/>
                    <a:pt x="72" y="63"/>
                    <a:pt x="48" y="62"/>
                  </a:cubicBezTo>
                  <a:cubicBezTo>
                    <a:pt x="35" y="62"/>
                    <a:pt x="15" y="62"/>
                    <a:pt x="0" y="56"/>
                  </a:cubicBezTo>
                  <a:cubicBezTo>
                    <a:pt x="3" y="47"/>
                    <a:pt x="4" y="30"/>
                    <a:pt x="5" y="20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2" name="Freeform 87">
              <a:extLst>
                <a:ext uri="{FF2B5EF4-FFF2-40B4-BE49-F238E27FC236}">
                  <a16:creationId xmlns:a16="http://schemas.microsoft.com/office/drawing/2014/main" id="{720EB7B5-8E59-473C-845B-E729C0730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762" y="2927804"/>
              <a:ext cx="82550" cy="182563"/>
            </a:xfrm>
            <a:custGeom>
              <a:avLst/>
              <a:gdLst>
                <a:gd name="T0" fmla="*/ 52 w 52"/>
                <a:gd name="T1" fmla="*/ 6 h 115"/>
                <a:gd name="T2" fmla="*/ 35 w 52"/>
                <a:gd name="T3" fmla="*/ 115 h 115"/>
                <a:gd name="T4" fmla="*/ 0 w 52"/>
                <a:gd name="T5" fmla="*/ 110 h 115"/>
                <a:gd name="T6" fmla="*/ 17 w 52"/>
                <a:gd name="T7" fmla="*/ 0 h 115"/>
                <a:gd name="T8" fmla="*/ 52 w 52"/>
                <a:gd name="T9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15">
                  <a:moveTo>
                    <a:pt x="52" y="6"/>
                  </a:moveTo>
                  <a:lnTo>
                    <a:pt x="35" y="115"/>
                  </a:lnTo>
                  <a:lnTo>
                    <a:pt x="0" y="110"/>
                  </a:lnTo>
                  <a:lnTo>
                    <a:pt x="17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3" name="Freeform 88">
              <a:extLst>
                <a:ext uri="{FF2B5EF4-FFF2-40B4-BE49-F238E27FC236}">
                  <a16:creationId xmlns:a16="http://schemas.microsoft.com/office/drawing/2014/main" id="{2168CB78-4AD1-488F-AAC1-85F79B09D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687" y="2851604"/>
              <a:ext cx="84138" cy="74613"/>
            </a:xfrm>
            <a:custGeom>
              <a:avLst/>
              <a:gdLst>
                <a:gd name="T0" fmla="*/ 3 w 30"/>
                <a:gd name="T1" fmla="*/ 23 h 27"/>
                <a:gd name="T2" fmla="*/ 4 w 30"/>
                <a:gd name="T3" fmla="*/ 11 h 27"/>
                <a:gd name="T4" fmla="*/ 16 w 30"/>
                <a:gd name="T5" fmla="*/ 3 h 27"/>
                <a:gd name="T6" fmla="*/ 27 w 30"/>
                <a:gd name="T7" fmla="*/ 4 h 27"/>
                <a:gd name="T8" fmla="*/ 27 w 30"/>
                <a:gd name="T9" fmla="*/ 4 h 27"/>
                <a:gd name="T10" fmla="*/ 26 w 30"/>
                <a:gd name="T11" fmla="*/ 16 h 27"/>
                <a:gd name="T12" fmla="*/ 14 w 30"/>
                <a:gd name="T13" fmla="*/ 24 h 27"/>
                <a:gd name="T14" fmla="*/ 3 w 30"/>
                <a:gd name="T1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7">
                  <a:moveTo>
                    <a:pt x="3" y="23"/>
                  </a:moveTo>
                  <a:cubicBezTo>
                    <a:pt x="0" y="19"/>
                    <a:pt x="1" y="14"/>
                    <a:pt x="4" y="1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9" y="0"/>
                    <a:pt x="24" y="1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30" y="8"/>
                    <a:pt x="29" y="13"/>
                    <a:pt x="26" y="16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0" y="27"/>
                    <a:pt x="5" y="26"/>
                    <a:pt x="3" y="23"/>
                  </a:cubicBezTo>
                  <a:close/>
                </a:path>
              </a:pathLst>
            </a:custGeom>
            <a:solidFill>
              <a:srgbClr val="13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" name="Freeform 89">
              <a:extLst>
                <a:ext uri="{FF2B5EF4-FFF2-40B4-BE49-F238E27FC236}">
                  <a16:creationId xmlns:a16="http://schemas.microsoft.com/office/drawing/2014/main" id="{B80A382B-67F6-47C8-8419-CA6538D1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549" y="2875417"/>
              <a:ext cx="252413" cy="219075"/>
            </a:xfrm>
            <a:custGeom>
              <a:avLst/>
              <a:gdLst>
                <a:gd name="T0" fmla="*/ 6 w 92"/>
                <a:gd name="T1" fmla="*/ 70 h 79"/>
                <a:gd name="T2" fmla="*/ 6 w 92"/>
                <a:gd name="T3" fmla="*/ 70 h 79"/>
                <a:gd name="T4" fmla="*/ 9 w 92"/>
                <a:gd name="T5" fmla="*/ 47 h 79"/>
                <a:gd name="T6" fmla="*/ 64 w 92"/>
                <a:gd name="T7" fmla="*/ 5 h 79"/>
                <a:gd name="T8" fmla="*/ 87 w 92"/>
                <a:gd name="T9" fmla="*/ 8 h 79"/>
                <a:gd name="T10" fmla="*/ 87 w 92"/>
                <a:gd name="T11" fmla="*/ 8 h 79"/>
                <a:gd name="T12" fmla="*/ 84 w 92"/>
                <a:gd name="T13" fmla="*/ 31 h 79"/>
                <a:gd name="T14" fmla="*/ 28 w 92"/>
                <a:gd name="T15" fmla="*/ 73 h 79"/>
                <a:gd name="T16" fmla="*/ 6 w 92"/>
                <a:gd name="T17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9">
                  <a:moveTo>
                    <a:pt x="6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0" y="63"/>
                    <a:pt x="2" y="53"/>
                    <a:pt x="9" y="47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71" y="0"/>
                    <a:pt x="82" y="1"/>
                    <a:pt x="87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92" y="15"/>
                    <a:pt x="91" y="26"/>
                    <a:pt x="84" y="31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1" y="79"/>
                    <a:pt x="11" y="77"/>
                    <a:pt x="6" y="70"/>
                  </a:cubicBezTo>
                  <a:close/>
                </a:path>
              </a:pathLst>
            </a:custGeom>
            <a:solidFill>
              <a:srgbClr val="18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" name="Freeform 90">
              <a:extLst>
                <a:ext uri="{FF2B5EF4-FFF2-40B4-BE49-F238E27FC236}">
                  <a16:creationId xmlns:a16="http://schemas.microsoft.com/office/drawing/2014/main" id="{660C6290-39C3-4762-8481-524103EA0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4574" y="2357892"/>
              <a:ext cx="638175" cy="654050"/>
            </a:xfrm>
            <a:custGeom>
              <a:avLst/>
              <a:gdLst>
                <a:gd name="T0" fmla="*/ 184 w 231"/>
                <a:gd name="T1" fmla="*/ 210 h 236"/>
                <a:gd name="T2" fmla="*/ 227 w 231"/>
                <a:gd name="T3" fmla="*/ 135 h 236"/>
                <a:gd name="T4" fmla="*/ 205 w 231"/>
                <a:gd name="T5" fmla="*/ 52 h 236"/>
                <a:gd name="T6" fmla="*/ 131 w 231"/>
                <a:gd name="T7" fmla="*/ 8 h 236"/>
                <a:gd name="T8" fmla="*/ 4 w 231"/>
                <a:gd name="T9" fmla="*/ 105 h 236"/>
                <a:gd name="T10" fmla="*/ 26 w 231"/>
                <a:gd name="T11" fmla="*/ 188 h 236"/>
                <a:gd name="T12" fmla="*/ 26 w 231"/>
                <a:gd name="T13" fmla="*/ 188 h 236"/>
                <a:gd name="T14" fmla="*/ 100 w 231"/>
                <a:gd name="T15" fmla="*/ 231 h 236"/>
                <a:gd name="T16" fmla="*/ 184 w 231"/>
                <a:gd name="T17" fmla="*/ 210 h 236"/>
                <a:gd name="T18" fmla="*/ 103 w 231"/>
                <a:gd name="T19" fmla="*/ 211 h 236"/>
                <a:gd name="T20" fmla="*/ 42 w 231"/>
                <a:gd name="T21" fmla="*/ 176 h 236"/>
                <a:gd name="T22" fmla="*/ 24 w 231"/>
                <a:gd name="T23" fmla="*/ 107 h 236"/>
                <a:gd name="T24" fmla="*/ 128 w 231"/>
                <a:gd name="T25" fmla="*/ 29 h 236"/>
                <a:gd name="T26" fmla="*/ 189 w 231"/>
                <a:gd name="T27" fmla="*/ 64 h 236"/>
                <a:gd name="T28" fmla="*/ 207 w 231"/>
                <a:gd name="T29" fmla="*/ 132 h 236"/>
                <a:gd name="T30" fmla="*/ 171 w 231"/>
                <a:gd name="T31" fmla="*/ 193 h 236"/>
                <a:gd name="T32" fmla="*/ 103 w 231"/>
                <a:gd name="T33" fmla="*/ 21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36">
                  <a:moveTo>
                    <a:pt x="184" y="210"/>
                  </a:moveTo>
                  <a:cubicBezTo>
                    <a:pt x="208" y="191"/>
                    <a:pt x="223" y="165"/>
                    <a:pt x="227" y="135"/>
                  </a:cubicBezTo>
                  <a:cubicBezTo>
                    <a:pt x="231" y="105"/>
                    <a:pt x="223" y="76"/>
                    <a:pt x="205" y="52"/>
                  </a:cubicBezTo>
                  <a:cubicBezTo>
                    <a:pt x="187" y="28"/>
                    <a:pt x="160" y="12"/>
                    <a:pt x="131" y="8"/>
                  </a:cubicBezTo>
                  <a:cubicBezTo>
                    <a:pt x="69" y="0"/>
                    <a:pt x="12" y="43"/>
                    <a:pt x="4" y="105"/>
                  </a:cubicBezTo>
                  <a:cubicBezTo>
                    <a:pt x="0" y="134"/>
                    <a:pt x="8" y="164"/>
                    <a:pt x="26" y="188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44" y="212"/>
                    <a:pt x="71" y="227"/>
                    <a:pt x="100" y="231"/>
                  </a:cubicBezTo>
                  <a:cubicBezTo>
                    <a:pt x="130" y="236"/>
                    <a:pt x="160" y="228"/>
                    <a:pt x="184" y="210"/>
                  </a:cubicBezTo>
                  <a:moveTo>
                    <a:pt x="103" y="211"/>
                  </a:moveTo>
                  <a:cubicBezTo>
                    <a:pt x="79" y="208"/>
                    <a:pt x="57" y="195"/>
                    <a:pt x="42" y="176"/>
                  </a:cubicBezTo>
                  <a:cubicBezTo>
                    <a:pt x="27" y="156"/>
                    <a:pt x="21" y="132"/>
                    <a:pt x="24" y="107"/>
                  </a:cubicBezTo>
                  <a:cubicBezTo>
                    <a:pt x="31" y="57"/>
                    <a:pt x="78" y="22"/>
                    <a:pt x="128" y="29"/>
                  </a:cubicBezTo>
                  <a:cubicBezTo>
                    <a:pt x="152" y="32"/>
                    <a:pt x="174" y="44"/>
                    <a:pt x="189" y="64"/>
                  </a:cubicBezTo>
                  <a:cubicBezTo>
                    <a:pt x="204" y="84"/>
                    <a:pt x="210" y="108"/>
                    <a:pt x="207" y="132"/>
                  </a:cubicBezTo>
                  <a:cubicBezTo>
                    <a:pt x="204" y="157"/>
                    <a:pt x="191" y="178"/>
                    <a:pt x="171" y="193"/>
                  </a:cubicBezTo>
                  <a:cubicBezTo>
                    <a:pt x="152" y="208"/>
                    <a:pt x="127" y="214"/>
                    <a:pt x="103" y="211"/>
                  </a:cubicBezTo>
                </a:path>
              </a:pathLst>
            </a:custGeom>
            <a:solidFill>
              <a:srgbClr val="2149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6" name="Freeform 91">
              <a:extLst>
                <a:ext uri="{FF2B5EF4-FFF2-40B4-BE49-F238E27FC236}">
                  <a16:creationId xmlns:a16="http://schemas.microsoft.com/office/drawing/2014/main" id="{773125FC-20D7-4A3E-A62A-FBB5DCC5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4599" y="2435679"/>
              <a:ext cx="374650" cy="263525"/>
            </a:xfrm>
            <a:custGeom>
              <a:avLst/>
              <a:gdLst>
                <a:gd name="T0" fmla="*/ 43 w 136"/>
                <a:gd name="T1" fmla="*/ 0 h 95"/>
                <a:gd name="T2" fmla="*/ 0 w 136"/>
                <a:gd name="T3" fmla="*/ 11 h 95"/>
                <a:gd name="T4" fmla="*/ 136 w 136"/>
                <a:gd name="T5" fmla="*/ 95 h 95"/>
                <a:gd name="T6" fmla="*/ 117 w 136"/>
                <a:gd name="T7" fmla="*/ 36 h 95"/>
                <a:gd name="T8" fmla="*/ 56 w 136"/>
                <a:gd name="T9" fmla="*/ 1 h 95"/>
                <a:gd name="T10" fmla="*/ 43 w 136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95">
                  <a:moveTo>
                    <a:pt x="43" y="0"/>
                  </a:moveTo>
                  <a:cubicBezTo>
                    <a:pt x="28" y="0"/>
                    <a:pt x="13" y="4"/>
                    <a:pt x="0" y="11"/>
                  </a:cubicBezTo>
                  <a:cubicBezTo>
                    <a:pt x="49" y="32"/>
                    <a:pt x="95" y="61"/>
                    <a:pt x="136" y="95"/>
                  </a:cubicBezTo>
                  <a:cubicBezTo>
                    <a:pt x="136" y="74"/>
                    <a:pt x="130" y="53"/>
                    <a:pt x="117" y="36"/>
                  </a:cubicBezTo>
                  <a:cubicBezTo>
                    <a:pt x="102" y="16"/>
                    <a:pt x="80" y="4"/>
                    <a:pt x="56" y="1"/>
                  </a:cubicBezTo>
                  <a:cubicBezTo>
                    <a:pt x="52" y="0"/>
                    <a:pt x="48" y="0"/>
                    <a:pt x="43" y="0"/>
                  </a:cubicBezTo>
                </a:path>
              </a:pathLst>
            </a:custGeom>
            <a:solidFill>
              <a:srgbClr val="C3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7" name="Freeform 92">
              <a:extLst>
                <a:ext uri="{FF2B5EF4-FFF2-40B4-BE49-F238E27FC236}">
                  <a16:creationId xmlns:a16="http://schemas.microsoft.com/office/drawing/2014/main" id="{B59FE834-A003-4958-ABE4-E95F070656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8074" y="2465842"/>
              <a:ext cx="511175" cy="385763"/>
            </a:xfrm>
            <a:custGeom>
              <a:avLst/>
              <a:gdLst>
                <a:gd name="T0" fmla="*/ 123 w 185"/>
                <a:gd name="T1" fmla="*/ 62 h 139"/>
                <a:gd name="T2" fmla="*/ 103 w 185"/>
                <a:gd name="T3" fmla="*/ 58 h 139"/>
                <a:gd name="T4" fmla="*/ 118 w 185"/>
                <a:gd name="T5" fmla="*/ 52 h 139"/>
                <a:gd name="T6" fmla="*/ 119 w 185"/>
                <a:gd name="T7" fmla="*/ 52 h 139"/>
                <a:gd name="T8" fmla="*/ 127 w 185"/>
                <a:gd name="T9" fmla="*/ 62 h 139"/>
                <a:gd name="T10" fmla="*/ 123 w 185"/>
                <a:gd name="T11" fmla="*/ 62 h 139"/>
                <a:gd name="T12" fmla="*/ 49 w 185"/>
                <a:gd name="T13" fmla="*/ 0 h 139"/>
                <a:gd name="T14" fmla="*/ 1 w 185"/>
                <a:gd name="T15" fmla="*/ 68 h 139"/>
                <a:gd name="T16" fmla="*/ 1 w 185"/>
                <a:gd name="T17" fmla="*/ 91 h 139"/>
                <a:gd name="T18" fmla="*/ 8 w 185"/>
                <a:gd name="T19" fmla="*/ 89 h 139"/>
                <a:gd name="T20" fmla="*/ 12 w 185"/>
                <a:gd name="T21" fmla="*/ 86 h 139"/>
                <a:gd name="T22" fmla="*/ 15 w 185"/>
                <a:gd name="T23" fmla="*/ 95 h 139"/>
                <a:gd name="T24" fmla="*/ 3 w 185"/>
                <a:gd name="T25" fmla="*/ 103 h 139"/>
                <a:gd name="T26" fmla="*/ 19 w 185"/>
                <a:gd name="T27" fmla="*/ 137 h 139"/>
                <a:gd name="T28" fmla="*/ 21 w 185"/>
                <a:gd name="T29" fmla="*/ 139 h 139"/>
                <a:gd name="T30" fmla="*/ 35 w 185"/>
                <a:gd name="T31" fmla="*/ 128 h 139"/>
                <a:gd name="T32" fmla="*/ 36 w 185"/>
                <a:gd name="T33" fmla="*/ 128 h 139"/>
                <a:gd name="T34" fmla="*/ 44 w 185"/>
                <a:gd name="T35" fmla="*/ 131 h 139"/>
                <a:gd name="T36" fmla="*/ 46 w 185"/>
                <a:gd name="T37" fmla="*/ 130 h 139"/>
                <a:gd name="T38" fmla="*/ 48 w 185"/>
                <a:gd name="T39" fmla="*/ 129 h 139"/>
                <a:gd name="T40" fmla="*/ 56 w 185"/>
                <a:gd name="T41" fmla="*/ 133 h 139"/>
                <a:gd name="T42" fmla="*/ 59 w 185"/>
                <a:gd name="T43" fmla="*/ 138 h 139"/>
                <a:gd name="T44" fmla="*/ 60 w 185"/>
                <a:gd name="T45" fmla="*/ 138 h 139"/>
                <a:gd name="T46" fmla="*/ 67 w 185"/>
                <a:gd name="T47" fmla="*/ 131 h 139"/>
                <a:gd name="T48" fmla="*/ 69 w 185"/>
                <a:gd name="T49" fmla="*/ 131 h 139"/>
                <a:gd name="T50" fmla="*/ 78 w 185"/>
                <a:gd name="T51" fmla="*/ 135 h 139"/>
                <a:gd name="T52" fmla="*/ 77 w 185"/>
                <a:gd name="T53" fmla="*/ 134 h 139"/>
                <a:gd name="T54" fmla="*/ 76 w 185"/>
                <a:gd name="T55" fmla="*/ 122 h 139"/>
                <a:gd name="T56" fmla="*/ 86 w 185"/>
                <a:gd name="T57" fmla="*/ 115 h 139"/>
                <a:gd name="T58" fmla="*/ 95 w 185"/>
                <a:gd name="T59" fmla="*/ 106 h 139"/>
                <a:gd name="T60" fmla="*/ 113 w 185"/>
                <a:gd name="T61" fmla="*/ 100 h 139"/>
                <a:gd name="T62" fmla="*/ 129 w 185"/>
                <a:gd name="T63" fmla="*/ 96 h 139"/>
                <a:gd name="T64" fmla="*/ 130 w 185"/>
                <a:gd name="T65" fmla="*/ 96 h 139"/>
                <a:gd name="T66" fmla="*/ 133 w 185"/>
                <a:gd name="T67" fmla="*/ 97 h 139"/>
                <a:gd name="T68" fmla="*/ 138 w 185"/>
                <a:gd name="T69" fmla="*/ 94 h 139"/>
                <a:gd name="T70" fmla="*/ 151 w 185"/>
                <a:gd name="T71" fmla="*/ 86 h 139"/>
                <a:gd name="T72" fmla="*/ 158 w 185"/>
                <a:gd name="T73" fmla="*/ 80 h 139"/>
                <a:gd name="T74" fmla="*/ 160 w 185"/>
                <a:gd name="T75" fmla="*/ 81 h 139"/>
                <a:gd name="T76" fmla="*/ 178 w 185"/>
                <a:gd name="T77" fmla="*/ 87 h 139"/>
                <a:gd name="T78" fmla="*/ 185 w 185"/>
                <a:gd name="T79" fmla="*/ 87 h 139"/>
                <a:gd name="T80" fmla="*/ 185 w 185"/>
                <a:gd name="T81" fmla="*/ 84 h 139"/>
                <a:gd name="T82" fmla="*/ 49 w 185"/>
                <a:gd name="T8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5" h="139">
                  <a:moveTo>
                    <a:pt x="123" y="62"/>
                  </a:moveTo>
                  <a:cubicBezTo>
                    <a:pt x="116" y="62"/>
                    <a:pt x="102" y="60"/>
                    <a:pt x="103" y="58"/>
                  </a:cubicBezTo>
                  <a:cubicBezTo>
                    <a:pt x="103" y="55"/>
                    <a:pt x="110" y="53"/>
                    <a:pt x="118" y="52"/>
                  </a:cubicBezTo>
                  <a:cubicBezTo>
                    <a:pt x="118" y="52"/>
                    <a:pt x="118" y="52"/>
                    <a:pt x="119" y="52"/>
                  </a:cubicBezTo>
                  <a:cubicBezTo>
                    <a:pt x="127" y="52"/>
                    <a:pt x="133" y="61"/>
                    <a:pt x="127" y="62"/>
                  </a:cubicBezTo>
                  <a:cubicBezTo>
                    <a:pt x="126" y="62"/>
                    <a:pt x="125" y="62"/>
                    <a:pt x="123" y="62"/>
                  </a:cubicBezTo>
                  <a:moveTo>
                    <a:pt x="49" y="0"/>
                  </a:moveTo>
                  <a:cubicBezTo>
                    <a:pt x="24" y="13"/>
                    <a:pt x="5" y="38"/>
                    <a:pt x="1" y="68"/>
                  </a:cubicBezTo>
                  <a:cubicBezTo>
                    <a:pt x="0" y="76"/>
                    <a:pt x="0" y="84"/>
                    <a:pt x="1" y="91"/>
                  </a:cubicBezTo>
                  <a:cubicBezTo>
                    <a:pt x="5" y="90"/>
                    <a:pt x="7" y="90"/>
                    <a:pt x="8" y="89"/>
                  </a:cubicBezTo>
                  <a:cubicBezTo>
                    <a:pt x="8" y="89"/>
                    <a:pt x="10" y="86"/>
                    <a:pt x="12" y="86"/>
                  </a:cubicBezTo>
                  <a:cubicBezTo>
                    <a:pt x="14" y="86"/>
                    <a:pt x="17" y="90"/>
                    <a:pt x="15" y="95"/>
                  </a:cubicBezTo>
                  <a:cubicBezTo>
                    <a:pt x="14" y="97"/>
                    <a:pt x="9" y="100"/>
                    <a:pt x="3" y="103"/>
                  </a:cubicBezTo>
                  <a:cubicBezTo>
                    <a:pt x="6" y="115"/>
                    <a:pt x="12" y="126"/>
                    <a:pt x="19" y="137"/>
                  </a:cubicBezTo>
                  <a:cubicBezTo>
                    <a:pt x="20" y="138"/>
                    <a:pt x="21" y="138"/>
                    <a:pt x="21" y="139"/>
                  </a:cubicBezTo>
                  <a:cubicBezTo>
                    <a:pt x="26" y="135"/>
                    <a:pt x="33" y="128"/>
                    <a:pt x="35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8" y="129"/>
                    <a:pt x="42" y="131"/>
                    <a:pt x="44" y="131"/>
                  </a:cubicBezTo>
                  <a:cubicBezTo>
                    <a:pt x="45" y="131"/>
                    <a:pt x="45" y="131"/>
                    <a:pt x="46" y="130"/>
                  </a:cubicBezTo>
                  <a:cubicBezTo>
                    <a:pt x="46" y="130"/>
                    <a:pt x="47" y="129"/>
                    <a:pt x="48" y="129"/>
                  </a:cubicBezTo>
                  <a:cubicBezTo>
                    <a:pt x="51" y="129"/>
                    <a:pt x="56" y="131"/>
                    <a:pt x="56" y="133"/>
                  </a:cubicBezTo>
                  <a:cubicBezTo>
                    <a:pt x="56" y="136"/>
                    <a:pt x="58" y="138"/>
                    <a:pt x="59" y="138"/>
                  </a:cubicBezTo>
                  <a:cubicBezTo>
                    <a:pt x="59" y="138"/>
                    <a:pt x="60" y="138"/>
                    <a:pt x="60" y="138"/>
                  </a:cubicBezTo>
                  <a:cubicBezTo>
                    <a:pt x="61" y="136"/>
                    <a:pt x="64" y="131"/>
                    <a:pt x="67" y="131"/>
                  </a:cubicBezTo>
                  <a:cubicBezTo>
                    <a:pt x="68" y="131"/>
                    <a:pt x="68" y="131"/>
                    <a:pt x="69" y="131"/>
                  </a:cubicBezTo>
                  <a:cubicBezTo>
                    <a:pt x="71" y="133"/>
                    <a:pt x="77" y="135"/>
                    <a:pt x="78" y="135"/>
                  </a:cubicBezTo>
                  <a:cubicBezTo>
                    <a:pt x="78" y="135"/>
                    <a:pt x="78" y="135"/>
                    <a:pt x="77" y="134"/>
                  </a:cubicBezTo>
                  <a:cubicBezTo>
                    <a:pt x="75" y="133"/>
                    <a:pt x="74" y="123"/>
                    <a:pt x="76" y="122"/>
                  </a:cubicBezTo>
                  <a:cubicBezTo>
                    <a:pt x="78" y="121"/>
                    <a:pt x="85" y="118"/>
                    <a:pt x="86" y="115"/>
                  </a:cubicBezTo>
                  <a:cubicBezTo>
                    <a:pt x="87" y="113"/>
                    <a:pt x="93" y="107"/>
                    <a:pt x="95" y="106"/>
                  </a:cubicBezTo>
                  <a:cubicBezTo>
                    <a:pt x="97" y="105"/>
                    <a:pt x="107" y="101"/>
                    <a:pt x="113" y="100"/>
                  </a:cubicBezTo>
                  <a:cubicBezTo>
                    <a:pt x="117" y="100"/>
                    <a:pt x="126" y="96"/>
                    <a:pt x="129" y="96"/>
                  </a:cubicBezTo>
                  <a:cubicBezTo>
                    <a:pt x="129" y="96"/>
                    <a:pt x="130" y="96"/>
                    <a:pt x="130" y="96"/>
                  </a:cubicBezTo>
                  <a:cubicBezTo>
                    <a:pt x="130" y="96"/>
                    <a:pt x="131" y="97"/>
                    <a:pt x="133" y="97"/>
                  </a:cubicBezTo>
                  <a:cubicBezTo>
                    <a:pt x="135" y="97"/>
                    <a:pt x="137" y="96"/>
                    <a:pt x="138" y="94"/>
                  </a:cubicBezTo>
                  <a:cubicBezTo>
                    <a:pt x="139" y="92"/>
                    <a:pt x="150" y="90"/>
                    <a:pt x="151" y="86"/>
                  </a:cubicBezTo>
                  <a:cubicBezTo>
                    <a:pt x="151" y="83"/>
                    <a:pt x="156" y="80"/>
                    <a:pt x="158" y="80"/>
                  </a:cubicBezTo>
                  <a:cubicBezTo>
                    <a:pt x="159" y="80"/>
                    <a:pt x="159" y="81"/>
                    <a:pt x="160" y="81"/>
                  </a:cubicBezTo>
                  <a:cubicBezTo>
                    <a:pt x="162" y="83"/>
                    <a:pt x="173" y="86"/>
                    <a:pt x="178" y="87"/>
                  </a:cubicBezTo>
                  <a:cubicBezTo>
                    <a:pt x="179" y="87"/>
                    <a:pt x="182" y="87"/>
                    <a:pt x="185" y="87"/>
                  </a:cubicBezTo>
                  <a:cubicBezTo>
                    <a:pt x="185" y="86"/>
                    <a:pt x="185" y="85"/>
                    <a:pt x="185" y="84"/>
                  </a:cubicBezTo>
                  <a:cubicBezTo>
                    <a:pt x="144" y="50"/>
                    <a:pt x="98" y="21"/>
                    <a:pt x="49" y="0"/>
                  </a:cubicBezTo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8" name="Freeform 93">
              <a:extLst>
                <a:ext uri="{FF2B5EF4-FFF2-40B4-BE49-F238E27FC236}">
                  <a16:creationId xmlns:a16="http://schemas.microsoft.com/office/drawing/2014/main" id="{E583AE63-939D-414D-8574-BBE3BBD68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812" y="2688092"/>
              <a:ext cx="452438" cy="257175"/>
            </a:xfrm>
            <a:custGeom>
              <a:avLst/>
              <a:gdLst>
                <a:gd name="T0" fmla="*/ 137 w 164"/>
                <a:gd name="T1" fmla="*/ 0 h 93"/>
                <a:gd name="T2" fmla="*/ 130 w 164"/>
                <a:gd name="T3" fmla="*/ 6 h 93"/>
                <a:gd name="T4" fmla="*/ 117 w 164"/>
                <a:gd name="T5" fmla="*/ 14 h 93"/>
                <a:gd name="T6" fmla="*/ 112 w 164"/>
                <a:gd name="T7" fmla="*/ 17 h 93"/>
                <a:gd name="T8" fmla="*/ 109 w 164"/>
                <a:gd name="T9" fmla="*/ 16 h 93"/>
                <a:gd name="T10" fmla="*/ 108 w 164"/>
                <a:gd name="T11" fmla="*/ 16 h 93"/>
                <a:gd name="T12" fmla="*/ 92 w 164"/>
                <a:gd name="T13" fmla="*/ 20 h 93"/>
                <a:gd name="T14" fmla="*/ 74 w 164"/>
                <a:gd name="T15" fmla="*/ 26 h 93"/>
                <a:gd name="T16" fmla="*/ 65 w 164"/>
                <a:gd name="T17" fmla="*/ 35 h 93"/>
                <a:gd name="T18" fmla="*/ 55 w 164"/>
                <a:gd name="T19" fmla="*/ 42 h 93"/>
                <a:gd name="T20" fmla="*/ 56 w 164"/>
                <a:gd name="T21" fmla="*/ 54 h 93"/>
                <a:gd name="T22" fmla="*/ 57 w 164"/>
                <a:gd name="T23" fmla="*/ 55 h 93"/>
                <a:gd name="T24" fmla="*/ 48 w 164"/>
                <a:gd name="T25" fmla="*/ 51 h 93"/>
                <a:gd name="T26" fmla="*/ 46 w 164"/>
                <a:gd name="T27" fmla="*/ 51 h 93"/>
                <a:gd name="T28" fmla="*/ 39 w 164"/>
                <a:gd name="T29" fmla="*/ 58 h 93"/>
                <a:gd name="T30" fmla="*/ 38 w 164"/>
                <a:gd name="T31" fmla="*/ 58 h 93"/>
                <a:gd name="T32" fmla="*/ 35 w 164"/>
                <a:gd name="T33" fmla="*/ 53 h 93"/>
                <a:gd name="T34" fmla="*/ 27 w 164"/>
                <a:gd name="T35" fmla="*/ 49 h 93"/>
                <a:gd name="T36" fmla="*/ 25 w 164"/>
                <a:gd name="T37" fmla="*/ 50 h 93"/>
                <a:gd name="T38" fmla="*/ 23 w 164"/>
                <a:gd name="T39" fmla="*/ 51 h 93"/>
                <a:gd name="T40" fmla="*/ 15 w 164"/>
                <a:gd name="T41" fmla="*/ 48 h 93"/>
                <a:gd name="T42" fmla="*/ 14 w 164"/>
                <a:gd name="T43" fmla="*/ 48 h 93"/>
                <a:gd name="T44" fmla="*/ 0 w 164"/>
                <a:gd name="T45" fmla="*/ 59 h 93"/>
                <a:gd name="T46" fmla="*/ 59 w 164"/>
                <a:gd name="T47" fmla="*/ 92 h 93"/>
                <a:gd name="T48" fmla="*/ 72 w 164"/>
                <a:gd name="T49" fmla="*/ 93 h 93"/>
                <a:gd name="T50" fmla="*/ 127 w 164"/>
                <a:gd name="T51" fmla="*/ 74 h 93"/>
                <a:gd name="T52" fmla="*/ 163 w 164"/>
                <a:gd name="T53" fmla="*/ 13 h 93"/>
                <a:gd name="T54" fmla="*/ 164 w 164"/>
                <a:gd name="T55" fmla="*/ 7 h 93"/>
                <a:gd name="T56" fmla="*/ 157 w 164"/>
                <a:gd name="T57" fmla="*/ 7 h 93"/>
                <a:gd name="T58" fmla="*/ 139 w 164"/>
                <a:gd name="T59" fmla="*/ 1 h 93"/>
                <a:gd name="T60" fmla="*/ 137 w 164"/>
                <a:gd name="T6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4" h="93">
                  <a:moveTo>
                    <a:pt x="137" y="0"/>
                  </a:moveTo>
                  <a:cubicBezTo>
                    <a:pt x="135" y="0"/>
                    <a:pt x="130" y="3"/>
                    <a:pt x="130" y="6"/>
                  </a:cubicBezTo>
                  <a:cubicBezTo>
                    <a:pt x="129" y="10"/>
                    <a:pt x="118" y="12"/>
                    <a:pt x="117" y="14"/>
                  </a:cubicBezTo>
                  <a:cubicBezTo>
                    <a:pt x="116" y="16"/>
                    <a:pt x="114" y="17"/>
                    <a:pt x="112" y="17"/>
                  </a:cubicBezTo>
                  <a:cubicBezTo>
                    <a:pt x="110" y="17"/>
                    <a:pt x="109" y="16"/>
                    <a:pt x="109" y="16"/>
                  </a:cubicBezTo>
                  <a:cubicBezTo>
                    <a:pt x="109" y="16"/>
                    <a:pt x="108" y="16"/>
                    <a:pt x="108" y="16"/>
                  </a:cubicBezTo>
                  <a:cubicBezTo>
                    <a:pt x="105" y="16"/>
                    <a:pt x="96" y="20"/>
                    <a:pt x="92" y="20"/>
                  </a:cubicBezTo>
                  <a:cubicBezTo>
                    <a:pt x="86" y="21"/>
                    <a:pt x="76" y="25"/>
                    <a:pt x="74" y="26"/>
                  </a:cubicBezTo>
                  <a:cubicBezTo>
                    <a:pt x="72" y="27"/>
                    <a:pt x="66" y="33"/>
                    <a:pt x="65" y="35"/>
                  </a:cubicBezTo>
                  <a:cubicBezTo>
                    <a:pt x="64" y="38"/>
                    <a:pt x="57" y="41"/>
                    <a:pt x="55" y="42"/>
                  </a:cubicBezTo>
                  <a:cubicBezTo>
                    <a:pt x="53" y="43"/>
                    <a:pt x="54" y="53"/>
                    <a:pt x="56" y="54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6" y="55"/>
                    <a:pt x="50" y="53"/>
                    <a:pt x="48" y="51"/>
                  </a:cubicBezTo>
                  <a:cubicBezTo>
                    <a:pt x="47" y="51"/>
                    <a:pt x="47" y="51"/>
                    <a:pt x="46" y="51"/>
                  </a:cubicBezTo>
                  <a:cubicBezTo>
                    <a:pt x="43" y="51"/>
                    <a:pt x="40" y="56"/>
                    <a:pt x="39" y="58"/>
                  </a:cubicBezTo>
                  <a:cubicBezTo>
                    <a:pt x="39" y="58"/>
                    <a:pt x="38" y="58"/>
                    <a:pt x="38" y="58"/>
                  </a:cubicBezTo>
                  <a:cubicBezTo>
                    <a:pt x="37" y="58"/>
                    <a:pt x="35" y="56"/>
                    <a:pt x="35" y="53"/>
                  </a:cubicBezTo>
                  <a:cubicBezTo>
                    <a:pt x="35" y="51"/>
                    <a:pt x="30" y="49"/>
                    <a:pt x="27" y="49"/>
                  </a:cubicBezTo>
                  <a:cubicBezTo>
                    <a:pt x="26" y="49"/>
                    <a:pt x="25" y="50"/>
                    <a:pt x="25" y="50"/>
                  </a:cubicBezTo>
                  <a:cubicBezTo>
                    <a:pt x="24" y="51"/>
                    <a:pt x="24" y="51"/>
                    <a:pt x="23" y="51"/>
                  </a:cubicBezTo>
                  <a:cubicBezTo>
                    <a:pt x="21" y="51"/>
                    <a:pt x="17" y="49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2" y="48"/>
                    <a:pt x="5" y="55"/>
                    <a:pt x="0" y="59"/>
                  </a:cubicBezTo>
                  <a:cubicBezTo>
                    <a:pt x="15" y="77"/>
                    <a:pt x="36" y="89"/>
                    <a:pt x="59" y="92"/>
                  </a:cubicBezTo>
                  <a:cubicBezTo>
                    <a:pt x="63" y="93"/>
                    <a:pt x="67" y="93"/>
                    <a:pt x="72" y="93"/>
                  </a:cubicBezTo>
                  <a:cubicBezTo>
                    <a:pt x="92" y="93"/>
                    <a:pt x="111" y="86"/>
                    <a:pt x="127" y="74"/>
                  </a:cubicBezTo>
                  <a:cubicBezTo>
                    <a:pt x="147" y="59"/>
                    <a:pt x="160" y="38"/>
                    <a:pt x="163" y="13"/>
                  </a:cubicBezTo>
                  <a:cubicBezTo>
                    <a:pt x="163" y="11"/>
                    <a:pt x="163" y="9"/>
                    <a:pt x="164" y="7"/>
                  </a:cubicBezTo>
                  <a:cubicBezTo>
                    <a:pt x="161" y="7"/>
                    <a:pt x="158" y="7"/>
                    <a:pt x="157" y="7"/>
                  </a:cubicBezTo>
                  <a:cubicBezTo>
                    <a:pt x="152" y="6"/>
                    <a:pt x="141" y="3"/>
                    <a:pt x="139" y="1"/>
                  </a:cubicBezTo>
                  <a:cubicBezTo>
                    <a:pt x="138" y="1"/>
                    <a:pt x="138" y="0"/>
                    <a:pt x="137" y="0"/>
                  </a:cubicBezTo>
                </a:path>
              </a:pathLst>
            </a:custGeom>
            <a:solidFill>
              <a:srgbClr val="C3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9" name="Freeform 94">
              <a:extLst>
                <a:ext uri="{FF2B5EF4-FFF2-40B4-BE49-F238E27FC236}">
                  <a16:creationId xmlns:a16="http://schemas.microsoft.com/office/drawing/2014/main" id="{A434910C-1753-45D0-8135-B9E033CEE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249" y="2703967"/>
              <a:ext cx="44450" cy="47625"/>
            </a:xfrm>
            <a:custGeom>
              <a:avLst/>
              <a:gdLst>
                <a:gd name="T0" fmla="*/ 11 w 16"/>
                <a:gd name="T1" fmla="*/ 0 h 17"/>
                <a:gd name="T2" fmla="*/ 7 w 16"/>
                <a:gd name="T3" fmla="*/ 3 h 17"/>
                <a:gd name="T4" fmla="*/ 0 w 16"/>
                <a:gd name="T5" fmla="*/ 5 h 17"/>
                <a:gd name="T6" fmla="*/ 2 w 16"/>
                <a:gd name="T7" fmla="*/ 17 h 17"/>
                <a:gd name="T8" fmla="*/ 14 w 16"/>
                <a:gd name="T9" fmla="*/ 9 h 17"/>
                <a:gd name="T10" fmla="*/ 11 w 16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7">
                  <a:moveTo>
                    <a:pt x="11" y="0"/>
                  </a:moveTo>
                  <a:cubicBezTo>
                    <a:pt x="9" y="0"/>
                    <a:pt x="7" y="3"/>
                    <a:pt x="7" y="3"/>
                  </a:cubicBezTo>
                  <a:cubicBezTo>
                    <a:pt x="6" y="4"/>
                    <a:pt x="4" y="4"/>
                    <a:pt x="0" y="5"/>
                  </a:cubicBezTo>
                  <a:cubicBezTo>
                    <a:pt x="0" y="9"/>
                    <a:pt x="1" y="13"/>
                    <a:pt x="2" y="17"/>
                  </a:cubicBezTo>
                  <a:cubicBezTo>
                    <a:pt x="8" y="14"/>
                    <a:pt x="13" y="11"/>
                    <a:pt x="14" y="9"/>
                  </a:cubicBezTo>
                  <a:cubicBezTo>
                    <a:pt x="16" y="4"/>
                    <a:pt x="13" y="0"/>
                    <a:pt x="11" y="0"/>
                  </a:cubicBezTo>
                </a:path>
              </a:pathLst>
            </a:custGeom>
            <a:solidFill>
              <a:srgbClr val="C3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0" name="Freeform 95">
              <a:extLst>
                <a:ext uri="{FF2B5EF4-FFF2-40B4-BE49-F238E27FC236}">
                  <a16:creationId xmlns:a16="http://schemas.microsoft.com/office/drawing/2014/main" id="{46686409-8E84-4303-8DC2-67E745DB4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649" y="2610304"/>
              <a:ext cx="84138" cy="26988"/>
            </a:xfrm>
            <a:custGeom>
              <a:avLst/>
              <a:gdLst>
                <a:gd name="T0" fmla="*/ 17 w 31"/>
                <a:gd name="T1" fmla="*/ 0 h 10"/>
                <a:gd name="T2" fmla="*/ 16 w 31"/>
                <a:gd name="T3" fmla="*/ 0 h 10"/>
                <a:gd name="T4" fmla="*/ 1 w 31"/>
                <a:gd name="T5" fmla="*/ 6 h 10"/>
                <a:gd name="T6" fmla="*/ 21 w 31"/>
                <a:gd name="T7" fmla="*/ 10 h 10"/>
                <a:gd name="T8" fmla="*/ 25 w 31"/>
                <a:gd name="T9" fmla="*/ 10 h 10"/>
                <a:gd name="T10" fmla="*/ 17 w 3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0">
                  <a:moveTo>
                    <a:pt x="1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1"/>
                    <a:pt x="1" y="3"/>
                    <a:pt x="1" y="6"/>
                  </a:cubicBezTo>
                  <a:cubicBezTo>
                    <a:pt x="0" y="8"/>
                    <a:pt x="14" y="10"/>
                    <a:pt x="21" y="10"/>
                  </a:cubicBezTo>
                  <a:cubicBezTo>
                    <a:pt x="23" y="10"/>
                    <a:pt x="24" y="10"/>
                    <a:pt x="25" y="10"/>
                  </a:cubicBezTo>
                  <a:cubicBezTo>
                    <a:pt x="31" y="9"/>
                    <a:pt x="25" y="0"/>
                    <a:pt x="17" y="0"/>
                  </a:cubicBezTo>
                </a:path>
              </a:pathLst>
            </a:custGeom>
            <a:solidFill>
              <a:srgbClr val="C3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1" name="Freeform 96">
              <a:extLst>
                <a:ext uri="{FF2B5EF4-FFF2-40B4-BE49-F238E27FC236}">
                  <a16:creationId xmlns:a16="http://schemas.microsoft.com/office/drawing/2014/main" id="{964FFCA8-4186-4447-AB55-C741BF3F8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4262" y="2416629"/>
              <a:ext cx="558800" cy="547688"/>
            </a:xfrm>
            <a:custGeom>
              <a:avLst/>
              <a:gdLst>
                <a:gd name="T0" fmla="*/ 58 w 203"/>
                <a:gd name="T1" fmla="*/ 18 h 198"/>
                <a:gd name="T2" fmla="*/ 101 w 203"/>
                <a:gd name="T3" fmla="*/ 7 h 198"/>
                <a:gd name="T4" fmla="*/ 114 w 203"/>
                <a:gd name="T5" fmla="*/ 8 h 198"/>
                <a:gd name="T6" fmla="*/ 175 w 203"/>
                <a:gd name="T7" fmla="*/ 43 h 198"/>
                <a:gd name="T8" fmla="*/ 194 w 203"/>
                <a:gd name="T9" fmla="*/ 102 h 198"/>
                <a:gd name="T10" fmla="*/ 194 w 203"/>
                <a:gd name="T11" fmla="*/ 105 h 198"/>
                <a:gd name="T12" fmla="*/ 193 w 203"/>
                <a:gd name="T13" fmla="*/ 111 h 198"/>
                <a:gd name="T14" fmla="*/ 157 w 203"/>
                <a:gd name="T15" fmla="*/ 172 h 198"/>
                <a:gd name="T16" fmla="*/ 102 w 203"/>
                <a:gd name="T17" fmla="*/ 191 h 198"/>
                <a:gd name="T18" fmla="*/ 89 w 203"/>
                <a:gd name="T19" fmla="*/ 190 h 198"/>
                <a:gd name="T20" fmla="*/ 30 w 203"/>
                <a:gd name="T21" fmla="*/ 157 h 198"/>
                <a:gd name="T22" fmla="*/ 28 w 203"/>
                <a:gd name="T23" fmla="*/ 155 h 198"/>
                <a:gd name="T24" fmla="*/ 12 w 203"/>
                <a:gd name="T25" fmla="*/ 121 h 198"/>
                <a:gd name="T26" fmla="*/ 10 w 203"/>
                <a:gd name="T27" fmla="*/ 109 h 198"/>
                <a:gd name="T28" fmla="*/ 10 w 203"/>
                <a:gd name="T29" fmla="*/ 86 h 198"/>
                <a:gd name="T30" fmla="*/ 58 w 203"/>
                <a:gd name="T31" fmla="*/ 18 h 198"/>
                <a:gd name="T32" fmla="*/ 101 w 203"/>
                <a:gd name="T33" fmla="*/ 0 h 198"/>
                <a:gd name="T34" fmla="*/ 4 w 203"/>
                <a:gd name="T35" fmla="*/ 85 h 198"/>
                <a:gd name="T36" fmla="*/ 23 w 203"/>
                <a:gd name="T37" fmla="*/ 159 h 198"/>
                <a:gd name="T38" fmla="*/ 88 w 203"/>
                <a:gd name="T39" fmla="*/ 197 h 198"/>
                <a:gd name="T40" fmla="*/ 102 w 203"/>
                <a:gd name="T41" fmla="*/ 198 h 198"/>
                <a:gd name="T42" fmla="*/ 161 w 203"/>
                <a:gd name="T43" fmla="*/ 177 h 198"/>
                <a:gd name="T44" fmla="*/ 199 w 203"/>
                <a:gd name="T45" fmla="*/ 112 h 198"/>
                <a:gd name="T46" fmla="*/ 180 w 203"/>
                <a:gd name="T47" fmla="*/ 39 h 198"/>
                <a:gd name="T48" fmla="*/ 115 w 203"/>
                <a:gd name="T49" fmla="*/ 1 h 198"/>
                <a:gd name="T50" fmla="*/ 101 w 203"/>
                <a:gd name="T5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3" h="198">
                  <a:moveTo>
                    <a:pt x="58" y="18"/>
                  </a:moveTo>
                  <a:cubicBezTo>
                    <a:pt x="71" y="11"/>
                    <a:pt x="86" y="7"/>
                    <a:pt x="101" y="7"/>
                  </a:cubicBezTo>
                  <a:cubicBezTo>
                    <a:pt x="106" y="7"/>
                    <a:pt x="110" y="7"/>
                    <a:pt x="114" y="8"/>
                  </a:cubicBezTo>
                  <a:cubicBezTo>
                    <a:pt x="138" y="11"/>
                    <a:pt x="160" y="23"/>
                    <a:pt x="175" y="43"/>
                  </a:cubicBezTo>
                  <a:cubicBezTo>
                    <a:pt x="188" y="60"/>
                    <a:pt x="194" y="81"/>
                    <a:pt x="194" y="102"/>
                  </a:cubicBezTo>
                  <a:cubicBezTo>
                    <a:pt x="194" y="103"/>
                    <a:pt x="194" y="104"/>
                    <a:pt x="194" y="105"/>
                  </a:cubicBezTo>
                  <a:cubicBezTo>
                    <a:pt x="193" y="107"/>
                    <a:pt x="193" y="109"/>
                    <a:pt x="193" y="111"/>
                  </a:cubicBezTo>
                  <a:cubicBezTo>
                    <a:pt x="190" y="136"/>
                    <a:pt x="177" y="157"/>
                    <a:pt x="157" y="172"/>
                  </a:cubicBezTo>
                  <a:cubicBezTo>
                    <a:pt x="141" y="184"/>
                    <a:pt x="122" y="191"/>
                    <a:pt x="102" y="191"/>
                  </a:cubicBezTo>
                  <a:cubicBezTo>
                    <a:pt x="97" y="191"/>
                    <a:pt x="93" y="191"/>
                    <a:pt x="89" y="190"/>
                  </a:cubicBezTo>
                  <a:cubicBezTo>
                    <a:pt x="66" y="187"/>
                    <a:pt x="45" y="175"/>
                    <a:pt x="30" y="157"/>
                  </a:cubicBezTo>
                  <a:cubicBezTo>
                    <a:pt x="30" y="156"/>
                    <a:pt x="29" y="156"/>
                    <a:pt x="28" y="155"/>
                  </a:cubicBezTo>
                  <a:cubicBezTo>
                    <a:pt x="21" y="144"/>
                    <a:pt x="15" y="133"/>
                    <a:pt x="12" y="121"/>
                  </a:cubicBezTo>
                  <a:cubicBezTo>
                    <a:pt x="11" y="117"/>
                    <a:pt x="10" y="113"/>
                    <a:pt x="10" y="109"/>
                  </a:cubicBezTo>
                  <a:cubicBezTo>
                    <a:pt x="9" y="102"/>
                    <a:pt x="9" y="94"/>
                    <a:pt x="10" y="86"/>
                  </a:cubicBezTo>
                  <a:cubicBezTo>
                    <a:pt x="14" y="56"/>
                    <a:pt x="33" y="31"/>
                    <a:pt x="58" y="18"/>
                  </a:cubicBezTo>
                  <a:moveTo>
                    <a:pt x="101" y="0"/>
                  </a:moveTo>
                  <a:cubicBezTo>
                    <a:pt x="53" y="0"/>
                    <a:pt x="11" y="36"/>
                    <a:pt x="4" y="85"/>
                  </a:cubicBezTo>
                  <a:cubicBezTo>
                    <a:pt x="0" y="112"/>
                    <a:pt x="7" y="138"/>
                    <a:pt x="23" y="159"/>
                  </a:cubicBezTo>
                  <a:cubicBezTo>
                    <a:pt x="39" y="180"/>
                    <a:pt x="62" y="193"/>
                    <a:pt x="88" y="197"/>
                  </a:cubicBezTo>
                  <a:cubicBezTo>
                    <a:pt x="93" y="197"/>
                    <a:pt x="97" y="198"/>
                    <a:pt x="102" y="198"/>
                  </a:cubicBezTo>
                  <a:cubicBezTo>
                    <a:pt x="123" y="198"/>
                    <a:pt x="144" y="191"/>
                    <a:pt x="161" y="177"/>
                  </a:cubicBezTo>
                  <a:cubicBezTo>
                    <a:pt x="182" y="161"/>
                    <a:pt x="196" y="138"/>
                    <a:pt x="199" y="112"/>
                  </a:cubicBezTo>
                  <a:cubicBezTo>
                    <a:pt x="203" y="86"/>
                    <a:pt x="196" y="60"/>
                    <a:pt x="180" y="39"/>
                  </a:cubicBezTo>
                  <a:cubicBezTo>
                    <a:pt x="164" y="18"/>
                    <a:pt x="141" y="5"/>
                    <a:pt x="115" y="1"/>
                  </a:cubicBezTo>
                  <a:cubicBezTo>
                    <a:pt x="110" y="0"/>
                    <a:pt x="106" y="0"/>
                    <a:pt x="101" y="0"/>
                  </a:cubicBezTo>
                </a:path>
              </a:pathLst>
            </a:custGeom>
            <a:solidFill>
              <a:srgbClr val="236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Freeform 97">
              <a:extLst>
                <a:ext uri="{FF2B5EF4-FFF2-40B4-BE49-F238E27FC236}">
                  <a16:creationId xmlns:a16="http://schemas.microsoft.com/office/drawing/2014/main" id="{F45588B2-B884-4A9E-B9D8-88D7FB353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599" y="2934154"/>
              <a:ext cx="93663" cy="68263"/>
            </a:xfrm>
            <a:custGeom>
              <a:avLst/>
              <a:gdLst>
                <a:gd name="T0" fmla="*/ 13 w 34"/>
                <a:gd name="T1" fmla="*/ 1 h 25"/>
                <a:gd name="T2" fmla="*/ 30 w 34"/>
                <a:gd name="T3" fmla="*/ 19 h 25"/>
                <a:gd name="T4" fmla="*/ 11 w 34"/>
                <a:gd name="T5" fmla="*/ 22 h 25"/>
                <a:gd name="T6" fmla="*/ 1 w 34"/>
                <a:gd name="T7" fmla="*/ 13 h 25"/>
                <a:gd name="T8" fmla="*/ 13 w 34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13" y="1"/>
                  </a:moveTo>
                  <a:cubicBezTo>
                    <a:pt x="14" y="1"/>
                    <a:pt x="34" y="12"/>
                    <a:pt x="30" y="19"/>
                  </a:cubicBezTo>
                  <a:cubicBezTo>
                    <a:pt x="26" y="25"/>
                    <a:pt x="17" y="25"/>
                    <a:pt x="11" y="22"/>
                  </a:cubicBezTo>
                  <a:cubicBezTo>
                    <a:pt x="6" y="18"/>
                    <a:pt x="1" y="13"/>
                    <a:pt x="1" y="13"/>
                  </a:cubicBezTo>
                  <a:cubicBezTo>
                    <a:pt x="1" y="13"/>
                    <a:pt x="0" y="0"/>
                    <a:pt x="13" y="1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Freeform 98">
              <a:extLst>
                <a:ext uri="{FF2B5EF4-FFF2-40B4-BE49-F238E27FC236}">
                  <a16:creationId xmlns:a16="http://schemas.microsoft.com/office/drawing/2014/main" id="{4ED607B8-08E1-4D4A-A12D-950691DD4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6937" y="2956379"/>
              <a:ext cx="109538" cy="160338"/>
            </a:xfrm>
            <a:custGeom>
              <a:avLst/>
              <a:gdLst>
                <a:gd name="T0" fmla="*/ 39 w 40"/>
                <a:gd name="T1" fmla="*/ 16 h 58"/>
                <a:gd name="T2" fmla="*/ 32 w 40"/>
                <a:gd name="T3" fmla="*/ 4 h 58"/>
                <a:gd name="T4" fmla="*/ 8 w 40"/>
                <a:gd name="T5" fmla="*/ 13 h 58"/>
                <a:gd name="T6" fmla="*/ 7 w 40"/>
                <a:gd name="T7" fmla="*/ 48 h 58"/>
                <a:gd name="T8" fmla="*/ 25 w 40"/>
                <a:gd name="T9" fmla="*/ 55 h 58"/>
                <a:gd name="T10" fmla="*/ 33 w 40"/>
                <a:gd name="T11" fmla="*/ 33 h 58"/>
                <a:gd name="T12" fmla="*/ 39 w 40"/>
                <a:gd name="T13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8">
                  <a:moveTo>
                    <a:pt x="39" y="16"/>
                  </a:moveTo>
                  <a:cubicBezTo>
                    <a:pt x="39" y="16"/>
                    <a:pt x="40" y="0"/>
                    <a:pt x="32" y="4"/>
                  </a:cubicBezTo>
                  <a:cubicBezTo>
                    <a:pt x="23" y="8"/>
                    <a:pt x="10" y="5"/>
                    <a:pt x="8" y="13"/>
                  </a:cubicBezTo>
                  <a:cubicBezTo>
                    <a:pt x="6" y="20"/>
                    <a:pt x="0" y="45"/>
                    <a:pt x="7" y="48"/>
                  </a:cubicBezTo>
                  <a:cubicBezTo>
                    <a:pt x="15" y="52"/>
                    <a:pt x="15" y="58"/>
                    <a:pt x="25" y="55"/>
                  </a:cubicBezTo>
                  <a:cubicBezTo>
                    <a:pt x="35" y="52"/>
                    <a:pt x="33" y="33"/>
                    <a:pt x="33" y="33"/>
                  </a:cubicBezTo>
                  <a:lnTo>
                    <a:pt x="39" y="16"/>
                  </a:ln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" name="Freeform 99">
              <a:extLst>
                <a:ext uri="{FF2B5EF4-FFF2-40B4-BE49-F238E27FC236}">
                  <a16:creationId xmlns:a16="http://schemas.microsoft.com/office/drawing/2014/main" id="{BF14A970-964C-4474-AC6F-4542FE120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962" y="5353504"/>
              <a:ext cx="1004888" cy="242888"/>
            </a:xfrm>
            <a:custGeom>
              <a:avLst/>
              <a:gdLst>
                <a:gd name="T0" fmla="*/ 61 w 365"/>
                <a:gd name="T1" fmla="*/ 88 h 88"/>
                <a:gd name="T2" fmla="*/ 171 w 365"/>
                <a:gd name="T3" fmla="*/ 88 h 88"/>
                <a:gd name="T4" fmla="*/ 303 w 365"/>
                <a:gd name="T5" fmla="*/ 88 h 88"/>
                <a:gd name="T6" fmla="*/ 305 w 365"/>
                <a:gd name="T7" fmla="*/ 88 h 88"/>
                <a:gd name="T8" fmla="*/ 365 w 365"/>
                <a:gd name="T9" fmla="*/ 44 h 88"/>
                <a:gd name="T10" fmla="*/ 305 w 365"/>
                <a:gd name="T11" fmla="*/ 0 h 88"/>
                <a:gd name="T12" fmla="*/ 172 w 365"/>
                <a:gd name="T13" fmla="*/ 0 h 88"/>
                <a:gd name="T14" fmla="*/ 62 w 365"/>
                <a:gd name="T15" fmla="*/ 0 h 88"/>
                <a:gd name="T16" fmla="*/ 61 w 365"/>
                <a:gd name="T17" fmla="*/ 0 h 88"/>
                <a:gd name="T18" fmla="*/ 0 w 365"/>
                <a:gd name="T19" fmla="*/ 44 h 88"/>
                <a:gd name="T20" fmla="*/ 61 w 365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" h="88">
                  <a:moveTo>
                    <a:pt x="61" y="88"/>
                  </a:moveTo>
                  <a:cubicBezTo>
                    <a:pt x="141" y="88"/>
                    <a:pt x="91" y="88"/>
                    <a:pt x="171" y="88"/>
                  </a:cubicBezTo>
                  <a:cubicBezTo>
                    <a:pt x="251" y="88"/>
                    <a:pt x="223" y="88"/>
                    <a:pt x="303" y="88"/>
                  </a:cubicBezTo>
                  <a:cubicBezTo>
                    <a:pt x="304" y="88"/>
                    <a:pt x="304" y="88"/>
                    <a:pt x="305" y="88"/>
                  </a:cubicBezTo>
                  <a:cubicBezTo>
                    <a:pt x="338" y="88"/>
                    <a:pt x="365" y="68"/>
                    <a:pt x="365" y="44"/>
                  </a:cubicBezTo>
                  <a:cubicBezTo>
                    <a:pt x="365" y="20"/>
                    <a:pt x="338" y="0"/>
                    <a:pt x="305" y="0"/>
                  </a:cubicBezTo>
                  <a:cubicBezTo>
                    <a:pt x="224" y="0"/>
                    <a:pt x="253" y="0"/>
                    <a:pt x="172" y="0"/>
                  </a:cubicBezTo>
                  <a:cubicBezTo>
                    <a:pt x="92" y="0"/>
                    <a:pt x="142" y="0"/>
                    <a:pt x="62" y="0"/>
                  </a:cubicBezTo>
                  <a:cubicBezTo>
                    <a:pt x="62" y="0"/>
                    <a:pt x="61" y="0"/>
                    <a:pt x="61" y="0"/>
                  </a:cubicBezTo>
                  <a:cubicBezTo>
                    <a:pt x="28" y="0"/>
                    <a:pt x="0" y="20"/>
                    <a:pt x="0" y="44"/>
                  </a:cubicBezTo>
                  <a:cubicBezTo>
                    <a:pt x="0" y="68"/>
                    <a:pt x="28" y="88"/>
                    <a:pt x="61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" name="Freeform 100">
              <a:extLst>
                <a:ext uri="{FF2B5EF4-FFF2-40B4-BE49-F238E27FC236}">
                  <a16:creationId xmlns:a16="http://schemas.microsoft.com/office/drawing/2014/main" id="{4BF1BE60-AF42-4A39-B15B-C7B81BCC3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287" y="1678442"/>
              <a:ext cx="1204913" cy="242888"/>
            </a:xfrm>
            <a:custGeom>
              <a:avLst/>
              <a:gdLst>
                <a:gd name="T0" fmla="*/ 44 w 437"/>
                <a:gd name="T1" fmla="*/ 88 h 88"/>
                <a:gd name="T2" fmla="*/ 218 w 437"/>
                <a:gd name="T3" fmla="*/ 88 h 88"/>
                <a:gd name="T4" fmla="*/ 393 w 437"/>
                <a:gd name="T5" fmla="*/ 88 h 88"/>
                <a:gd name="T6" fmla="*/ 393 w 437"/>
                <a:gd name="T7" fmla="*/ 88 h 88"/>
                <a:gd name="T8" fmla="*/ 437 w 437"/>
                <a:gd name="T9" fmla="*/ 44 h 88"/>
                <a:gd name="T10" fmla="*/ 393 w 437"/>
                <a:gd name="T11" fmla="*/ 0 h 88"/>
                <a:gd name="T12" fmla="*/ 219 w 437"/>
                <a:gd name="T13" fmla="*/ 0 h 88"/>
                <a:gd name="T14" fmla="*/ 45 w 437"/>
                <a:gd name="T15" fmla="*/ 0 h 88"/>
                <a:gd name="T16" fmla="*/ 44 w 437"/>
                <a:gd name="T17" fmla="*/ 0 h 88"/>
                <a:gd name="T18" fmla="*/ 0 w 437"/>
                <a:gd name="T19" fmla="*/ 44 h 88"/>
                <a:gd name="T20" fmla="*/ 44 w 437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7" h="88">
                  <a:moveTo>
                    <a:pt x="44" y="88"/>
                  </a:moveTo>
                  <a:cubicBezTo>
                    <a:pt x="102" y="88"/>
                    <a:pt x="160" y="88"/>
                    <a:pt x="218" y="88"/>
                  </a:cubicBezTo>
                  <a:cubicBezTo>
                    <a:pt x="276" y="88"/>
                    <a:pt x="334" y="88"/>
                    <a:pt x="393" y="88"/>
                  </a:cubicBezTo>
                  <a:cubicBezTo>
                    <a:pt x="393" y="88"/>
                    <a:pt x="393" y="88"/>
                    <a:pt x="393" y="88"/>
                  </a:cubicBezTo>
                  <a:cubicBezTo>
                    <a:pt x="417" y="88"/>
                    <a:pt x="437" y="68"/>
                    <a:pt x="437" y="44"/>
                  </a:cubicBezTo>
                  <a:cubicBezTo>
                    <a:pt x="437" y="20"/>
                    <a:pt x="417" y="0"/>
                    <a:pt x="393" y="0"/>
                  </a:cubicBezTo>
                  <a:cubicBezTo>
                    <a:pt x="335" y="0"/>
                    <a:pt x="277" y="0"/>
                    <a:pt x="219" y="0"/>
                  </a:cubicBezTo>
                  <a:cubicBezTo>
                    <a:pt x="161" y="0"/>
                    <a:pt x="103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6" name="Freeform 101">
              <a:extLst>
                <a:ext uri="{FF2B5EF4-FFF2-40B4-BE49-F238E27FC236}">
                  <a16:creationId xmlns:a16="http://schemas.microsoft.com/office/drawing/2014/main" id="{A7D800C5-8DBE-4A7D-B12E-E20D1D843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0324" y="1522867"/>
              <a:ext cx="1204913" cy="244475"/>
            </a:xfrm>
            <a:custGeom>
              <a:avLst/>
              <a:gdLst>
                <a:gd name="T0" fmla="*/ 44 w 437"/>
                <a:gd name="T1" fmla="*/ 88 h 88"/>
                <a:gd name="T2" fmla="*/ 218 w 437"/>
                <a:gd name="T3" fmla="*/ 88 h 88"/>
                <a:gd name="T4" fmla="*/ 393 w 437"/>
                <a:gd name="T5" fmla="*/ 88 h 88"/>
                <a:gd name="T6" fmla="*/ 394 w 437"/>
                <a:gd name="T7" fmla="*/ 88 h 88"/>
                <a:gd name="T8" fmla="*/ 437 w 437"/>
                <a:gd name="T9" fmla="*/ 44 h 88"/>
                <a:gd name="T10" fmla="*/ 394 w 437"/>
                <a:gd name="T11" fmla="*/ 0 h 88"/>
                <a:gd name="T12" fmla="*/ 219 w 437"/>
                <a:gd name="T13" fmla="*/ 0 h 88"/>
                <a:gd name="T14" fmla="*/ 45 w 437"/>
                <a:gd name="T15" fmla="*/ 0 h 88"/>
                <a:gd name="T16" fmla="*/ 44 w 437"/>
                <a:gd name="T17" fmla="*/ 0 h 88"/>
                <a:gd name="T18" fmla="*/ 0 w 437"/>
                <a:gd name="T19" fmla="*/ 44 h 88"/>
                <a:gd name="T20" fmla="*/ 44 w 437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7" h="88">
                  <a:moveTo>
                    <a:pt x="44" y="88"/>
                  </a:moveTo>
                  <a:cubicBezTo>
                    <a:pt x="102" y="88"/>
                    <a:pt x="160" y="88"/>
                    <a:pt x="218" y="88"/>
                  </a:cubicBezTo>
                  <a:cubicBezTo>
                    <a:pt x="276" y="88"/>
                    <a:pt x="334" y="88"/>
                    <a:pt x="393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417" y="88"/>
                    <a:pt x="437" y="68"/>
                    <a:pt x="437" y="44"/>
                  </a:cubicBezTo>
                  <a:cubicBezTo>
                    <a:pt x="437" y="20"/>
                    <a:pt x="417" y="0"/>
                    <a:pt x="394" y="0"/>
                  </a:cubicBezTo>
                  <a:cubicBezTo>
                    <a:pt x="335" y="0"/>
                    <a:pt x="277" y="0"/>
                    <a:pt x="219" y="0"/>
                  </a:cubicBezTo>
                  <a:cubicBezTo>
                    <a:pt x="161" y="0"/>
                    <a:pt x="103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7" name="Freeform 102">
              <a:extLst>
                <a:ext uri="{FF2B5EF4-FFF2-40B4-BE49-F238E27FC236}">
                  <a16:creationId xmlns:a16="http://schemas.microsoft.com/office/drawing/2014/main" id="{23A1100A-2E56-45DA-A120-07C05EA52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612" y="1235529"/>
              <a:ext cx="674688" cy="242888"/>
            </a:xfrm>
            <a:custGeom>
              <a:avLst/>
              <a:gdLst>
                <a:gd name="T0" fmla="*/ 44 w 245"/>
                <a:gd name="T1" fmla="*/ 88 h 88"/>
                <a:gd name="T2" fmla="*/ 201 w 245"/>
                <a:gd name="T3" fmla="*/ 88 h 88"/>
                <a:gd name="T4" fmla="*/ 245 w 245"/>
                <a:gd name="T5" fmla="*/ 44 h 88"/>
                <a:gd name="T6" fmla="*/ 201 w 245"/>
                <a:gd name="T7" fmla="*/ 0 h 88"/>
                <a:gd name="T8" fmla="*/ 44 w 245"/>
                <a:gd name="T9" fmla="*/ 0 h 88"/>
                <a:gd name="T10" fmla="*/ 0 w 245"/>
                <a:gd name="T11" fmla="*/ 44 h 88"/>
                <a:gd name="T12" fmla="*/ 44 w 24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8">
                  <a:moveTo>
                    <a:pt x="44" y="88"/>
                  </a:moveTo>
                  <a:cubicBezTo>
                    <a:pt x="96" y="88"/>
                    <a:pt x="148" y="88"/>
                    <a:pt x="201" y="88"/>
                  </a:cubicBezTo>
                  <a:cubicBezTo>
                    <a:pt x="225" y="88"/>
                    <a:pt x="245" y="68"/>
                    <a:pt x="245" y="44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8" y="0"/>
                    <a:pt x="96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8" name="Freeform 103">
              <a:extLst>
                <a:ext uri="{FF2B5EF4-FFF2-40B4-BE49-F238E27FC236}">
                  <a16:creationId xmlns:a16="http://schemas.microsoft.com/office/drawing/2014/main" id="{F9F2B4E2-6640-4702-801E-E07FB5A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724" y="2073729"/>
              <a:ext cx="676275" cy="241300"/>
            </a:xfrm>
            <a:custGeom>
              <a:avLst/>
              <a:gdLst>
                <a:gd name="T0" fmla="*/ 44 w 245"/>
                <a:gd name="T1" fmla="*/ 87 h 87"/>
                <a:gd name="T2" fmla="*/ 201 w 245"/>
                <a:gd name="T3" fmla="*/ 87 h 87"/>
                <a:gd name="T4" fmla="*/ 245 w 245"/>
                <a:gd name="T5" fmla="*/ 43 h 87"/>
                <a:gd name="T6" fmla="*/ 201 w 245"/>
                <a:gd name="T7" fmla="*/ 0 h 87"/>
                <a:gd name="T8" fmla="*/ 44 w 245"/>
                <a:gd name="T9" fmla="*/ 0 h 87"/>
                <a:gd name="T10" fmla="*/ 0 w 245"/>
                <a:gd name="T11" fmla="*/ 43 h 87"/>
                <a:gd name="T12" fmla="*/ 44 w 245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7">
                  <a:moveTo>
                    <a:pt x="44" y="87"/>
                  </a:moveTo>
                  <a:cubicBezTo>
                    <a:pt x="97" y="87"/>
                    <a:pt x="149" y="87"/>
                    <a:pt x="201" y="87"/>
                  </a:cubicBezTo>
                  <a:cubicBezTo>
                    <a:pt x="225" y="87"/>
                    <a:pt x="245" y="67"/>
                    <a:pt x="245" y="43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9" y="0"/>
                    <a:pt x="97" y="0"/>
                    <a:pt x="44" y="0"/>
                  </a:cubicBezTo>
                  <a:cubicBezTo>
                    <a:pt x="20" y="0"/>
                    <a:pt x="0" y="20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9" name="Freeform 104">
              <a:extLst>
                <a:ext uri="{FF2B5EF4-FFF2-40B4-BE49-F238E27FC236}">
                  <a16:creationId xmlns:a16="http://schemas.microsoft.com/office/drawing/2014/main" id="{B60A7971-BC57-41F4-977F-7F68EB062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099" y="1522867"/>
              <a:ext cx="674688" cy="244475"/>
            </a:xfrm>
            <a:custGeom>
              <a:avLst/>
              <a:gdLst>
                <a:gd name="T0" fmla="*/ 44 w 245"/>
                <a:gd name="T1" fmla="*/ 88 h 88"/>
                <a:gd name="T2" fmla="*/ 201 w 245"/>
                <a:gd name="T3" fmla="*/ 88 h 88"/>
                <a:gd name="T4" fmla="*/ 245 w 245"/>
                <a:gd name="T5" fmla="*/ 44 h 88"/>
                <a:gd name="T6" fmla="*/ 201 w 245"/>
                <a:gd name="T7" fmla="*/ 0 h 88"/>
                <a:gd name="T8" fmla="*/ 44 w 245"/>
                <a:gd name="T9" fmla="*/ 0 h 88"/>
                <a:gd name="T10" fmla="*/ 0 w 245"/>
                <a:gd name="T11" fmla="*/ 44 h 88"/>
                <a:gd name="T12" fmla="*/ 44 w 24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8">
                  <a:moveTo>
                    <a:pt x="44" y="88"/>
                  </a:moveTo>
                  <a:cubicBezTo>
                    <a:pt x="96" y="88"/>
                    <a:pt x="149" y="88"/>
                    <a:pt x="201" y="88"/>
                  </a:cubicBezTo>
                  <a:cubicBezTo>
                    <a:pt x="225" y="88"/>
                    <a:pt x="245" y="68"/>
                    <a:pt x="245" y="44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9" y="0"/>
                    <a:pt x="96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" name="Freeform 105">
              <a:extLst>
                <a:ext uri="{FF2B5EF4-FFF2-40B4-BE49-F238E27FC236}">
                  <a16:creationId xmlns:a16="http://schemas.microsoft.com/office/drawing/2014/main" id="{068CF3B4-59A1-48DC-8EC9-58BE857CD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5749" y="3977142"/>
              <a:ext cx="676275" cy="242888"/>
            </a:xfrm>
            <a:custGeom>
              <a:avLst/>
              <a:gdLst>
                <a:gd name="T0" fmla="*/ 44 w 245"/>
                <a:gd name="T1" fmla="*/ 88 h 88"/>
                <a:gd name="T2" fmla="*/ 201 w 245"/>
                <a:gd name="T3" fmla="*/ 88 h 88"/>
                <a:gd name="T4" fmla="*/ 245 w 245"/>
                <a:gd name="T5" fmla="*/ 44 h 88"/>
                <a:gd name="T6" fmla="*/ 201 w 245"/>
                <a:gd name="T7" fmla="*/ 0 h 88"/>
                <a:gd name="T8" fmla="*/ 44 w 245"/>
                <a:gd name="T9" fmla="*/ 0 h 88"/>
                <a:gd name="T10" fmla="*/ 0 w 245"/>
                <a:gd name="T11" fmla="*/ 44 h 88"/>
                <a:gd name="T12" fmla="*/ 44 w 24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8">
                  <a:moveTo>
                    <a:pt x="44" y="88"/>
                  </a:moveTo>
                  <a:cubicBezTo>
                    <a:pt x="97" y="88"/>
                    <a:pt x="149" y="88"/>
                    <a:pt x="201" y="88"/>
                  </a:cubicBezTo>
                  <a:cubicBezTo>
                    <a:pt x="225" y="88"/>
                    <a:pt x="245" y="68"/>
                    <a:pt x="245" y="44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9" y="0"/>
                    <a:pt x="97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" name="Freeform 106">
              <a:extLst>
                <a:ext uri="{FF2B5EF4-FFF2-40B4-BE49-F238E27FC236}">
                  <a16:creationId xmlns:a16="http://schemas.microsoft.com/office/drawing/2014/main" id="{C91CDCBE-5E28-411D-A3C8-45F425CD5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5224" y="4720092"/>
              <a:ext cx="674688" cy="242888"/>
            </a:xfrm>
            <a:custGeom>
              <a:avLst/>
              <a:gdLst>
                <a:gd name="T0" fmla="*/ 44 w 245"/>
                <a:gd name="T1" fmla="*/ 88 h 88"/>
                <a:gd name="T2" fmla="*/ 201 w 245"/>
                <a:gd name="T3" fmla="*/ 88 h 88"/>
                <a:gd name="T4" fmla="*/ 245 w 245"/>
                <a:gd name="T5" fmla="*/ 44 h 88"/>
                <a:gd name="T6" fmla="*/ 201 w 245"/>
                <a:gd name="T7" fmla="*/ 0 h 88"/>
                <a:gd name="T8" fmla="*/ 44 w 245"/>
                <a:gd name="T9" fmla="*/ 0 h 88"/>
                <a:gd name="T10" fmla="*/ 0 w 245"/>
                <a:gd name="T11" fmla="*/ 44 h 88"/>
                <a:gd name="T12" fmla="*/ 44 w 24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8">
                  <a:moveTo>
                    <a:pt x="44" y="88"/>
                  </a:moveTo>
                  <a:cubicBezTo>
                    <a:pt x="96" y="88"/>
                    <a:pt x="149" y="88"/>
                    <a:pt x="201" y="88"/>
                  </a:cubicBezTo>
                  <a:cubicBezTo>
                    <a:pt x="225" y="88"/>
                    <a:pt x="245" y="68"/>
                    <a:pt x="245" y="44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9" y="0"/>
                    <a:pt x="96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2" name="组合 201">
            <a:extLst>
              <a:ext uri="{FF2B5EF4-FFF2-40B4-BE49-F238E27FC236}">
                <a16:creationId xmlns:a16="http://schemas.microsoft.com/office/drawing/2014/main" id="{93CDA92D-8201-4417-A9CE-5E9E989BEDFE}"/>
              </a:ext>
            </a:extLst>
          </p:cNvPr>
          <p:cNvGrpSpPr/>
          <p:nvPr/>
        </p:nvGrpSpPr>
        <p:grpSpPr>
          <a:xfrm>
            <a:off x="6183494" y="2811954"/>
            <a:ext cx="7175600" cy="1911174"/>
            <a:chOff x="-5187414" y="1788615"/>
            <a:chExt cx="7175600" cy="1911174"/>
          </a:xfrm>
        </p:grpSpPr>
        <p:sp>
          <p:nvSpPr>
            <p:cNvPr id="203" name="矩形: 圆角 202">
              <a:extLst>
                <a:ext uri="{FF2B5EF4-FFF2-40B4-BE49-F238E27FC236}">
                  <a16:creationId xmlns:a16="http://schemas.microsoft.com/office/drawing/2014/main" id="{128C4BA7-9200-484E-AC3F-0F6C43E7B436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04" name="组合 203">
              <a:extLst>
                <a:ext uri="{FF2B5EF4-FFF2-40B4-BE49-F238E27FC236}">
                  <a16:creationId xmlns:a16="http://schemas.microsoft.com/office/drawing/2014/main" id="{E065F708-DBA3-41D7-957B-DE0055219BCC}"/>
                </a:ext>
              </a:extLst>
            </p:cNvPr>
            <p:cNvGrpSpPr/>
            <p:nvPr/>
          </p:nvGrpSpPr>
          <p:grpSpPr>
            <a:xfrm>
              <a:off x="-5187414" y="1788615"/>
              <a:ext cx="7175600" cy="1473717"/>
              <a:chOff x="-5187414" y="1788615"/>
              <a:chExt cx="7175600" cy="1473717"/>
            </a:xfrm>
          </p:grpSpPr>
          <p:sp>
            <p:nvSpPr>
              <p:cNvPr id="205" name="文本框 204">
                <a:extLst>
                  <a:ext uri="{FF2B5EF4-FFF2-40B4-BE49-F238E27FC236}">
                    <a16:creationId xmlns:a16="http://schemas.microsoft.com/office/drawing/2014/main" id="{26545686-DA1F-4C1B-A04E-4721FE3BB68B}"/>
                  </a:ext>
                </a:extLst>
              </p:cNvPr>
              <p:cNvSpPr txBox="1"/>
              <p:nvPr/>
            </p:nvSpPr>
            <p:spPr>
              <a:xfrm>
                <a:off x="-4845031" y="2947438"/>
                <a:ext cx="4981567" cy="314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206" name="直接连接符 205">
                <a:extLst>
                  <a:ext uri="{FF2B5EF4-FFF2-40B4-BE49-F238E27FC236}">
                    <a16:creationId xmlns:a16="http://schemas.microsoft.com/office/drawing/2014/main" id="{5349D6F8-614A-438A-9072-F2C323C46D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845031" y="2968000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文本占位符 19">
                <a:extLst>
                  <a:ext uri="{FF2B5EF4-FFF2-40B4-BE49-F238E27FC236}">
                    <a16:creationId xmlns:a16="http://schemas.microsoft.com/office/drawing/2014/main" id="{47B1C383-E022-4DE6-9929-D7740115EA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5187414" y="2317090"/>
                <a:ext cx="7175600" cy="64952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sz="40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</a:t>
                </a:r>
                <a:r>
                  <a:rPr lang="en-US" altLang="zh-CN" sz="40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3</a:t>
                </a:r>
                <a:r>
                  <a:rPr lang="zh-CN" altLang="en-US" sz="40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节 电磁铁 电磁继电器</a:t>
                </a:r>
              </a:p>
            </p:txBody>
          </p:sp>
          <p:sp>
            <p:nvSpPr>
              <p:cNvPr id="208" name="文本占位符 20">
                <a:extLst>
                  <a:ext uri="{FF2B5EF4-FFF2-40B4-BE49-F238E27FC236}">
                    <a16:creationId xmlns:a16="http://schemas.microsoft.com/office/drawing/2014/main" id="{559F31E8-B22E-402F-856E-47DCF84078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5079798" y="1788615"/>
                <a:ext cx="3063638" cy="40110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dirty="0">
                    <a:solidFill>
                      <a:prstClr val="black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第二十章   电与磁 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09" name="矩形: 圆角 208">
            <a:extLst>
              <a:ext uri="{FF2B5EF4-FFF2-40B4-BE49-F238E27FC236}">
                <a16:creationId xmlns:a16="http://schemas.microsoft.com/office/drawing/2014/main" id="{45924753-75F5-4E34-82C4-FA5C908D5D0C}"/>
              </a:ext>
            </a:extLst>
          </p:cNvPr>
          <p:cNvSpPr/>
          <p:nvPr/>
        </p:nvSpPr>
        <p:spPr>
          <a:xfrm>
            <a:off x="11799485" y="6172043"/>
            <a:ext cx="887325" cy="139631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0" name="矩形 209">
            <a:extLst>
              <a:ext uri="{FF2B5EF4-FFF2-40B4-BE49-F238E27FC236}">
                <a16:creationId xmlns:a16="http://schemas.microsoft.com/office/drawing/2014/main" id="{C66148AE-A4AF-4538-A78F-45E5B60DC5DF}"/>
              </a:ext>
            </a:extLst>
          </p:cNvPr>
          <p:cNvSpPr/>
          <p:nvPr/>
        </p:nvSpPr>
        <p:spPr>
          <a:xfrm>
            <a:off x="520089" y="262072"/>
            <a:ext cx="3260810" cy="38747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771" latinLnBrk="1">
              <a:defRPr/>
            </a:pPr>
            <a:r>
              <a:rPr lang="zh-CN" altLang="en-US" sz="1762" spc="3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人教版九年级物理（初中）</a:t>
            </a:r>
          </a:p>
        </p:txBody>
      </p:sp>
    </p:spTree>
    <p:extLst>
      <p:ext uri="{BB962C8B-B14F-4D97-AF65-F5344CB8AC3E}">
        <p14:creationId xmlns:p14="http://schemas.microsoft.com/office/powerpoint/2010/main" val="281554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50185"/>
          <p:cNvSpPr txBox="1">
            <a:spLocks noChangeArrowheads="1"/>
          </p:cNvSpPr>
          <p:nvPr/>
        </p:nvSpPr>
        <p:spPr bwMode="auto">
          <a:xfrm>
            <a:off x="738363" y="1558607"/>
            <a:ext cx="11567061" cy="184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1pPr>
          </a:lstStyle>
          <a:p>
            <a:pPr defTabSz="1219170">
              <a:lnSpc>
                <a:spcPct val="20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）电磁铁线圈匝数和电流一定时，有铁芯的电磁铁磁性越强。</a:t>
            </a:r>
            <a:endParaRPr lang="en-US" altLang="zh-CN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20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）同一个电磁铁，流过的电流越大，磁性越强。 </a:t>
            </a:r>
          </a:p>
          <a:p>
            <a:pPr defTabSz="1219170">
              <a:lnSpc>
                <a:spcPct val="20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）电流一时，外形相同的电磁铁，线圈匝数越多，磁性越强。</a:t>
            </a:r>
          </a:p>
        </p:txBody>
      </p:sp>
      <p:sp>
        <p:nvSpPr>
          <p:cNvPr id="105" name="文本框 50177"/>
          <p:cNvSpPr txBox="1">
            <a:spLocks noChangeArrowheads="1"/>
          </p:cNvSpPr>
          <p:nvPr/>
        </p:nvSpPr>
        <p:spPr bwMode="auto">
          <a:xfrm>
            <a:off x="738363" y="987040"/>
            <a:ext cx="2021417" cy="71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80008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>
              <a:lnSpc>
                <a:spcPct val="200000"/>
              </a:lnSpc>
            </a:pPr>
            <a:r>
              <a:rPr lang="zh-CN" altLang="en-US" kern="0" dirty="0">
                <a:effectLst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实验结论</a:t>
            </a:r>
          </a:p>
        </p:txBody>
      </p:sp>
      <p:sp>
        <p:nvSpPr>
          <p:cNvPr id="2" name="矩形 1"/>
          <p:cNvSpPr/>
          <p:nvPr/>
        </p:nvSpPr>
        <p:spPr>
          <a:xfrm>
            <a:off x="738363" y="3453761"/>
            <a:ext cx="2372765" cy="718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电磁铁的优点:</a:t>
            </a:r>
          </a:p>
        </p:txBody>
      </p:sp>
      <p:sp>
        <p:nvSpPr>
          <p:cNvPr id="3" name="矩形 2"/>
          <p:cNvSpPr/>
          <p:nvPr/>
        </p:nvSpPr>
        <p:spPr>
          <a:xfrm>
            <a:off x="738363" y="4122128"/>
            <a:ext cx="11334497" cy="18456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）电磁铁磁性有无，可用电流通断来控制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；</a:t>
            </a:r>
            <a:endParaRPr lang="zh-CN" altLang="en-US" sz="2000" kern="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  <a:p>
            <a:pPr defTabSz="1219170">
              <a:lnSpc>
                <a:spcPct val="20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）电磁铁磁性强弱，可用电流大小、线圈的匝数来控制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；</a:t>
            </a:r>
            <a:endParaRPr lang="zh-CN" altLang="en-US" sz="2000" kern="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  <a:p>
            <a:pPr defTabSz="1219170">
              <a:lnSpc>
                <a:spcPct val="20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）电磁铁的极性变换，可用电流方向来控制。</a:t>
            </a:r>
            <a:endParaRPr lang="en-US" altLang="zh-CN" sz="2000" kern="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03C77A8-4593-4BE5-B16E-61DBD150686D}"/>
              </a:ext>
            </a:extLst>
          </p:cNvPr>
          <p:cNvSpPr txBox="1"/>
          <p:nvPr/>
        </p:nvSpPr>
        <p:spPr>
          <a:xfrm>
            <a:off x="1413329" y="31750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二、电磁铁的磁性</a:t>
            </a:r>
          </a:p>
        </p:txBody>
      </p:sp>
    </p:spTree>
    <p:extLst>
      <p:ext uri="{BB962C8B-B14F-4D97-AF65-F5344CB8AC3E}">
        <p14:creationId xmlns:p14="http://schemas.microsoft.com/office/powerpoint/2010/main" val="379707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2474" y="1083683"/>
            <a:ext cx="2372765" cy="580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电磁铁的应用: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8368596" y="3978662"/>
            <a:ext cx="2916970" cy="2153652"/>
            <a:chOff x="5826494" y="2939724"/>
            <a:chExt cx="2261624" cy="1790584"/>
          </a:xfrm>
        </p:grpSpPr>
        <p:sp>
          <p:nvSpPr>
            <p:cNvPr id="12" name="文本框 17"/>
            <p:cNvSpPr txBox="1"/>
            <p:nvPr/>
          </p:nvSpPr>
          <p:spPr>
            <a:xfrm>
              <a:off x="6145285" y="4430225"/>
              <a:ext cx="1942833" cy="300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zh-CN" altLang="en-US" sz="20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电磁继电器</a:t>
              </a:r>
            </a:p>
          </p:txBody>
        </p:sp>
        <p:pic>
          <p:nvPicPr>
            <p:cNvPr id="15" name="图片 7" descr="20.3-6.jpg"/>
            <p:cNvPicPr preferRelativeResize="0"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6494" y="2939724"/>
              <a:ext cx="1800000" cy="1440000"/>
            </a:xfrm>
            <a:prstGeom prst="rect">
              <a:avLst/>
            </a:prstGeom>
            <a:noFill/>
            <a:ln>
              <a:noFill/>
            </a:ln>
            <a:effectLst>
              <a:outerShdw blurRad="304800" dist="50800" dir="5400000" algn="ctr" rotWithShape="0">
                <a:srgbClr val="000000">
                  <a:alpha val="51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8368597" y="1715048"/>
            <a:ext cx="3494411" cy="2172747"/>
            <a:chOff x="5620768" y="963390"/>
            <a:chExt cx="2709332" cy="1806460"/>
          </a:xfrm>
        </p:grpSpPr>
        <p:pic>
          <p:nvPicPr>
            <p:cNvPr id="11" name="图片 10" descr="2e78af282c91dbc370f6bd0e26dbd2d9"/>
            <p:cNvPicPr preferRelativeResize="0"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0768" y="963390"/>
              <a:ext cx="1800000" cy="1440000"/>
            </a:xfrm>
            <a:prstGeom prst="rect">
              <a:avLst/>
            </a:prstGeom>
            <a:noFill/>
            <a:ln>
              <a:noFill/>
            </a:ln>
            <a:effectLst>
              <a:outerShdw blurRad="304800" dist="50800" dir="5400000" algn="ctr" rotWithShape="0">
                <a:srgbClr val="000000">
                  <a:alpha val="51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文本框 17"/>
            <p:cNvSpPr txBox="1"/>
            <p:nvPr/>
          </p:nvSpPr>
          <p:spPr>
            <a:xfrm>
              <a:off x="5620768" y="2469767"/>
              <a:ext cx="2709332" cy="300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zh-CN" altLang="en-US" sz="20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感应式冲水器阀门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53118" y="3996523"/>
            <a:ext cx="2885065" cy="2139763"/>
            <a:chOff x="3246332" y="3083751"/>
            <a:chExt cx="2236886" cy="1779037"/>
          </a:xfrm>
        </p:grpSpPr>
        <p:pic>
          <p:nvPicPr>
            <p:cNvPr id="14" name="Picture 4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46332" y="3083751"/>
              <a:ext cx="1800000" cy="1286803"/>
            </a:xfrm>
            <a:prstGeom prst="rect">
              <a:avLst/>
            </a:prstGeom>
            <a:noFill/>
            <a:ln>
              <a:noFill/>
            </a:ln>
            <a:effectLst>
              <a:outerShdw blurRad="304800" dist="50800" dir="5400000" algn="ctr" rotWithShape="0">
                <a:srgbClr val="000000">
                  <a:alpha val="51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文本框 17"/>
            <p:cNvSpPr txBox="1"/>
            <p:nvPr/>
          </p:nvSpPr>
          <p:spPr>
            <a:xfrm>
              <a:off x="3565123" y="4562705"/>
              <a:ext cx="1918095" cy="300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zh-CN" altLang="en-US" sz="20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磁悬浮列车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70707" y="4163114"/>
            <a:ext cx="3199869" cy="2008381"/>
            <a:chOff x="770467" y="3085761"/>
            <a:chExt cx="2480964" cy="1669803"/>
          </a:xfrm>
        </p:grpSpPr>
        <p:pic>
          <p:nvPicPr>
            <p:cNvPr id="13" name="Picture 4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0467" y="3085761"/>
              <a:ext cx="1800000" cy="1282782"/>
            </a:xfrm>
            <a:prstGeom prst="rect">
              <a:avLst/>
            </a:prstGeom>
            <a:noFill/>
            <a:ln>
              <a:noFill/>
            </a:ln>
            <a:effectLst>
              <a:outerShdw blurRad="304800" dist="50800" dir="5400000" algn="ctr" rotWithShape="0">
                <a:srgbClr val="000000">
                  <a:alpha val="51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文本框 17"/>
            <p:cNvSpPr txBox="1"/>
            <p:nvPr/>
          </p:nvSpPr>
          <p:spPr>
            <a:xfrm>
              <a:off x="1143154" y="4422906"/>
              <a:ext cx="2108277" cy="332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zh-CN" altLang="en-US" sz="20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发电机组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51273" y="1794884"/>
            <a:ext cx="2661092" cy="2162053"/>
            <a:chOff x="631241" y="875816"/>
            <a:chExt cx="2063233" cy="1797569"/>
          </a:xfrm>
        </p:grpSpPr>
        <p:pic>
          <p:nvPicPr>
            <p:cNvPr id="3" name="Picture 2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41" y="875816"/>
              <a:ext cx="1800000" cy="1440000"/>
            </a:xfrm>
            <a:prstGeom prst="rect">
              <a:avLst/>
            </a:prstGeom>
            <a:noFill/>
            <a:ln>
              <a:noFill/>
            </a:ln>
            <a:effectLst>
              <a:outerShdw blurRad="304800" dist="50800" dir="5400000" algn="ctr" rotWithShape="0">
                <a:srgbClr val="000000">
                  <a:alpha val="51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文本框 17"/>
            <p:cNvSpPr txBox="1"/>
            <p:nvPr/>
          </p:nvSpPr>
          <p:spPr>
            <a:xfrm>
              <a:off x="854790" y="2373302"/>
              <a:ext cx="1839684" cy="300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zh-CN" altLang="en-US" sz="20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电磁起重机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839340" y="1715048"/>
            <a:ext cx="2321583" cy="2172747"/>
            <a:chOff x="3133025" y="881374"/>
            <a:chExt cx="1800000" cy="1806460"/>
          </a:xfrm>
        </p:grpSpPr>
        <p:pic>
          <p:nvPicPr>
            <p:cNvPr id="5" name="图片 3" descr="1102181625198068.jpg"/>
            <p:cNvPicPr preferRelativeResize="0"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025" y="881374"/>
              <a:ext cx="1800000" cy="1440000"/>
            </a:xfrm>
            <a:prstGeom prst="rect">
              <a:avLst/>
            </a:prstGeom>
            <a:noFill/>
            <a:ln>
              <a:noFill/>
            </a:ln>
            <a:effectLst>
              <a:outerShdw blurRad="304800" dist="50800" dir="5400000" algn="ctr" rotWithShape="0">
                <a:srgbClr val="000000">
                  <a:alpha val="51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17"/>
            <p:cNvSpPr txBox="1"/>
            <p:nvPr/>
          </p:nvSpPr>
          <p:spPr>
            <a:xfrm>
              <a:off x="3753257" y="2387751"/>
              <a:ext cx="846309" cy="300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zh-CN" altLang="en-US" sz="20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电铃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C6DD449E-5082-43F2-9CF5-6DE5D055EEE1}"/>
              </a:ext>
            </a:extLst>
          </p:cNvPr>
          <p:cNvSpPr txBox="1"/>
          <p:nvPr/>
        </p:nvSpPr>
        <p:spPr>
          <a:xfrm>
            <a:off x="1413329" y="31750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二、电磁铁的磁性</a:t>
            </a:r>
          </a:p>
        </p:txBody>
      </p:sp>
    </p:spTree>
    <p:extLst>
      <p:ext uri="{BB962C8B-B14F-4D97-AF65-F5344CB8AC3E}">
        <p14:creationId xmlns:p14="http://schemas.microsoft.com/office/powerpoint/2010/main" val="138888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43649" y="1384649"/>
            <a:ext cx="1589539" cy="523221"/>
            <a:chOff x="-35848" y="361734"/>
            <a:chExt cx="3301711" cy="502779"/>
          </a:xfrm>
        </p:grpSpPr>
        <p:sp>
          <p:nvSpPr>
            <p:cNvPr id="4" name="Shape 108"/>
            <p:cNvSpPr/>
            <p:nvPr/>
          </p:nvSpPr>
          <p:spPr>
            <a:xfrm>
              <a:off x="206597" y="361734"/>
              <a:ext cx="2649891" cy="502779"/>
            </a:xfrm>
            <a:prstGeom prst="rect">
              <a:avLst/>
            </a:prstGeom>
            <a:solidFill>
              <a:srgbClr val="007E27">
                <a:alpha val="80000"/>
              </a:srgbClr>
            </a:solidFill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defTabSz="1219170">
                <a:defRPr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pPr>
              <a:endParaRPr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endParaRPr>
            </a:p>
          </p:txBody>
        </p:sp>
        <p:sp>
          <p:nvSpPr>
            <p:cNvPr id="5" name="Shape 112"/>
            <p:cNvSpPr/>
            <p:nvPr/>
          </p:nvSpPr>
          <p:spPr>
            <a:xfrm>
              <a:off x="-35848" y="361734"/>
              <a:ext cx="3301711" cy="34624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59" rIns="60959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lvl1pPr>
            </a:lstStyle>
            <a:p>
              <a:pPr defTabSz="121917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问题思考</a:t>
              </a:r>
              <a:endParaRPr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6" name="图片 3072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156" y="3561281"/>
            <a:ext cx="3193896" cy="1826509"/>
          </a:xfrm>
          <a:prstGeom prst="rect">
            <a:avLst/>
          </a:prstGeom>
          <a:noFill/>
          <a:ln>
            <a:noFill/>
          </a:ln>
          <a:effectLst>
            <a:outerShdw blurRad="508000" dist="50800" dir="54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760287" y="1998736"/>
            <a:ext cx="10561834" cy="96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959976" defTabSz="1219170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在生活中，我们经常看到一些大型机器在工作（如大型吊车），而它们的电流可达几十安、上百安，直接控制或操作是很危险的，那怎么才能控制这些强大的电流？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511560" y="3457166"/>
            <a:ext cx="2754048" cy="2566644"/>
            <a:chOff x="5063064" y="2575927"/>
            <a:chExt cx="2483380" cy="2196588"/>
          </a:xfrm>
        </p:grpSpPr>
        <p:pic>
          <p:nvPicPr>
            <p:cNvPr id="8" name="Picture 16" descr="2006112916215610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07"/>
            <a:stretch/>
          </p:blipFill>
          <p:spPr bwMode="auto">
            <a:xfrm>
              <a:off x="5063064" y="2575927"/>
              <a:ext cx="2483380" cy="1770685"/>
            </a:xfrm>
            <a:prstGeom prst="rect">
              <a:avLst/>
            </a:prstGeom>
            <a:noFill/>
            <a:ln>
              <a:noFill/>
            </a:ln>
            <a:effectLst>
              <a:outerShdw blurRad="508000" dist="50800" dir="5400000" algn="ctr" rotWithShape="0">
                <a:srgbClr val="000000">
                  <a:alpha val="3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5717211" y="4430092"/>
              <a:ext cx="1741494" cy="342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170">
                <a:spcBef>
                  <a:spcPct val="50000"/>
                </a:spcBef>
              </a:pP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电磁继电器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981A6686-95B5-4A4B-9035-DCEFFE1510B2}"/>
              </a:ext>
            </a:extLst>
          </p:cNvPr>
          <p:cNvSpPr txBox="1"/>
          <p:nvPr/>
        </p:nvSpPr>
        <p:spPr>
          <a:xfrm>
            <a:off x="1413329" y="31750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三、电磁继电器</a:t>
            </a:r>
          </a:p>
        </p:txBody>
      </p:sp>
    </p:spTree>
    <p:extLst>
      <p:ext uri="{BB962C8B-B14F-4D97-AF65-F5344CB8AC3E}">
        <p14:creationId xmlns:p14="http://schemas.microsoft.com/office/powerpoint/2010/main" val="392606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810762" y="1172779"/>
            <a:ext cx="6616389" cy="105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．电磁继电器</a:t>
            </a:r>
          </a:p>
          <a:p>
            <a:pPr defTabSz="121917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电磁继电器就是利用电磁铁来控制工作电路的一种开关。</a:t>
            </a: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828746" y="2749432"/>
            <a:ext cx="4424893" cy="71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．电磁继电器的构造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5426180" y="2472559"/>
            <a:ext cx="5353169" cy="3207960"/>
            <a:chOff x="3319051" y="1512723"/>
            <a:chExt cx="5070888" cy="3059122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4819652" y="2314420"/>
              <a:ext cx="2636838" cy="2257425"/>
              <a:chOff x="3120" y="1506"/>
              <a:chExt cx="1661" cy="1422"/>
            </a:xfrm>
          </p:grpSpPr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4120" y="1908"/>
                <a:ext cx="231" cy="3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/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3120" y="1877"/>
                <a:ext cx="999" cy="76"/>
              </a:xfrm>
              <a:prstGeom prst="rect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4718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/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3" name="Group 6"/>
              <p:cNvGrpSpPr>
                <a:grpSpLocks/>
              </p:cNvGrpSpPr>
              <p:nvPr/>
            </p:nvGrpSpPr>
            <p:grpSpPr bwMode="auto">
              <a:xfrm>
                <a:off x="3120" y="1770"/>
                <a:ext cx="1008" cy="941"/>
                <a:chOff x="2400" y="2112"/>
                <a:chExt cx="1008" cy="960"/>
              </a:xfrm>
            </p:grpSpPr>
            <p:grpSp>
              <p:nvGrpSpPr>
                <p:cNvPr id="46" name="Group 7"/>
                <p:cNvGrpSpPr>
                  <a:grpSpLocks/>
                </p:cNvGrpSpPr>
                <p:nvPr/>
              </p:nvGrpSpPr>
              <p:grpSpPr bwMode="auto">
                <a:xfrm>
                  <a:off x="2400" y="2112"/>
                  <a:ext cx="1008" cy="960"/>
                  <a:chOff x="2400" y="2112"/>
                  <a:chExt cx="1008" cy="960"/>
                </a:xfrm>
              </p:grpSpPr>
              <p:grpSp>
                <p:nvGrpSpPr>
                  <p:cNvPr id="4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400" y="2112"/>
                    <a:ext cx="1008" cy="960"/>
                    <a:chOff x="2400" y="2112"/>
                    <a:chExt cx="1008" cy="960"/>
                  </a:xfrm>
                </p:grpSpPr>
                <p:sp>
                  <p:nvSpPr>
                    <p:cNvPr id="50" name="Line 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84" y="2956"/>
                      <a:ext cx="0" cy="11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pPr defTabSz="1219170"/>
                      <a:endParaRPr lang="zh-CN" altLang="en-US" sz="20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2112"/>
                      <a:ext cx="1008" cy="960"/>
                      <a:chOff x="2400" y="2112"/>
                      <a:chExt cx="1008" cy="960"/>
                    </a:xfrm>
                  </p:grpSpPr>
                  <p:sp>
                    <p:nvSpPr>
                      <p:cNvPr id="52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07" y="2874"/>
                        <a:ext cx="77" cy="3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defTabSz="1219170"/>
                        <a:endParaRPr lang="zh-CN" altLang="en-US" sz="2000" ker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53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3" y="2744"/>
                        <a:ext cx="115" cy="115"/>
                        <a:chOff x="1296" y="3523"/>
                        <a:chExt cx="115" cy="115"/>
                      </a:xfrm>
                    </p:grpSpPr>
                    <p:sp>
                      <p:nvSpPr>
                        <p:cNvPr id="65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3523"/>
                          <a:ext cx="115" cy="77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pPr defTabSz="1219170"/>
                          <a:endParaRPr lang="zh-CN" altLang="en-US" sz="2000" kern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ea typeface="思源黑体 CN Medium" panose="020B0600000000000000" pitchFamily="34" charset="-122"/>
                            <a:sym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66" name="Line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296" y="3600"/>
                          <a:ext cx="115" cy="3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pPr defTabSz="1219170"/>
                          <a:endParaRPr lang="zh-CN" altLang="en-US" sz="2000" kern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ea typeface="思源黑体 CN Medium" panose="020B0600000000000000" pitchFamily="34" charset="-122"/>
                            <a:sym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54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17" y="2504"/>
                        <a:ext cx="115" cy="230"/>
                        <a:chOff x="1152" y="2880"/>
                        <a:chExt cx="144" cy="288"/>
                      </a:xfrm>
                    </p:grpSpPr>
                    <p:sp>
                      <p:nvSpPr>
                        <p:cNvPr id="60" name="Lin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152" y="2976"/>
                          <a:ext cx="144" cy="4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pPr defTabSz="1219170"/>
                          <a:endParaRPr lang="zh-CN" altLang="en-US" sz="2000" kern="0">
                            <a:solidFill>
                              <a:sysClr val="windowText" lastClr="000000"/>
                            </a:solidFill>
                            <a:latin typeface="Arial" panose="020B0604020202020204" pitchFamily="34" charset="0"/>
                            <a:ea typeface="思源黑体 CN Medium" panose="020B0600000000000000" pitchFamily="34" charset="-122"/>
                            <a:sym typeface="Arial" panose="020B0604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61" name="Group 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52" y="2880"/>
                          <a:ext cx="144" cy="288"/>
                          <a:chOff x="1152" y="2592"/>
                          <a:chExt cx="144" cy="288"/>
                        </a:xfrm>
                      </p:grpSpPr>
                      <p:sp>
                        <p:nvSpPr>
                          <p:cNvPr id="62" name="Line 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152" y="2592"/>
                            <a:ext cx="144" cy="96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/>
                          <a:lstStyle/>
                          <a:p>
                            <a:pPr defTabSz="1219170"/>
                            <a:endParaRPr lang="zh-CN" altLang="en-US" sz="2000" kern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ea typeface="思源黑体 CN Medium" panose="020B0600000000000000" pitchFamily="34" charset="-122"/>
                              <a:sym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3" name="Line 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152" y="2736"/>
                            <a:ext cx="144" cy="96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/>
                          <a:lstStyle/>
                          <a:p>
                            <a:pPr defTabSz="1219170"/>
                            <a:endParaRPr lang="zh-CN" altLang="en-US" sz="2000" kern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ea typeface="思源黑体 CN Medium" panose="020B0600000000000000" pitchFamily="34" charset="-122"/>
                              <a:sym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4" name="Line 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152" y="2832"/>
                            <a:ext cx="144" cy="48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/>
                          <a:lstStyle/>
                          <a:p>
                            <a:pPr defTabSz="1219170"/>
                            <a:endParaRPr lang="zh-CN" altLang="en-US" sz="2000" kern="0">
                              <a:solidFill>
                                <a:sysClr val="windowText" lastClr="000000"/>
                              </a:solidFill>
                              <a:latin typeface="Arial" panose="020B0604020202020204" pitchFamily="34" charset="0"/>
                              <a:ea typeface="思源黑体 CN Medium" panose="020B0600000000000000" pitchFamily="34" charset="-122"/>
                              <a:sym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55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535" y="2450"/>
                        <a:ext cx="77" cy="3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defTabSz="1219170"/>
                        <a:endParaRPr lang="zh-CN" altLang="en-US" sz="2000" ker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6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01" y="2288"/>
                        <a:ext cx="0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defTabSz="1219170"/>
                        <a:endParaRPr lang="zh-CN" altLang="en-US" sz="2000" ker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7" name="Rectangle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03" y="2112"/>
                        <a:ext cx="81" cy="950"/>
                      </a:xfrm>
                      <a:prstGeom prst="rect">
                        <a:avLst/>
                      </a:prstGeom>
                      <a:solidFill>
                        <a:srgbClr val="0000FF">
                          <a:alpha val="50195"/>
                        </a:srgbClr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1219170"/>
                        <a:endParaRPr lang="zh-CN" altLang="en-US" sz="2000" ker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8" name="Rectangle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00" y="3024"/>
                        <a:ext cx="1008" cy="48"/>
                      </a:xfrm>
                      <a:prstGeom prst="rect">
                        <a:avLst/>
                      </a:prstGeom>
                      <a:solidFill>
                        <a:srgbClr val="0000FF">
                          <a:alpha val="50195"/>
                        </a:srgbClr>
                      </a:solidFill>
                      <a:ln w="9525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defTabSz="1219170"/>
                        <a:endParaRPr lang="zh-CN" altLang="en-US" sz="2000" ker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9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84" y="2904"/>
                        <a:ext cx="0" cy="7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pPr defTabSz="1219170"/>
                        <a:endParaRPr lang="zh-CN" altLang="en-US" sz="2000" ker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49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2718" y="222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1219170"/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7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2496" y="2466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defTabSz="1219170"/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4560" y="2094"/>
                <a:ext cx="192" cy="235"/>
                <a:chOff x="3858" y="2478"/>
                <a:chExt cx="192" cy="240"/>
              </a:xfrm>
            </p:grpSpPr>
            <p:sp>
              <p:nvSpPr>
                <p:cNvPr id="44" name="Line 29"/>
                <p:cNvSpPr>
                  <a:spLocks noChangeShapeType="1"/>
                </p:cNvSpPr>
                <p:nvPr/>
              </p:nvSpPr>
              <p:spPr bwMode="auto">
                <a:xfrm>
                  <a:off x="3858" y="247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defTabSz="1219170"/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5" name="Line 30"/>
                <p:cNvSpPr>
                  <a:spLocks noChangeShapeType="1"/>
                </p:cNvSpPr>
                <p:nvPr/>
              </p:nvSpPr>
              <p:spPr bwMode="auto">
                <a:xfrm>
                  <a:off x="3858" y="2718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defTabSz="1219170"/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5" name="Line 31"/>
              <p:cNvSpPr>
                <a:spLocks noChangeShapeType="1"/>
              </p:cNvSpPr>
              <p:nvPr/>
            </p:nvSpPr>
            <p:spPr bwMode="auto">
              <a:xfrm flipV="1">
                <a:off x="4578" y="1506"/>
                <a:ext cx="0" cy="2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1219170"/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Rectangle 32"/>
              <p:cNvSpPr>
                <a:spLocks noChangeArrowheads="1"/>
              </p:cNvSpPr>
              <p:nvPr/>
            </p:nvSpPr>
            <p:spPr bwMode="auto">
              <a:xfrm>
                <a:off x="4542" y="1780"/>
                <a:ext cx="62" cy="7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/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Rectangle 33"/>
              <p:cNvSpPr>
                <a:spLocks noChangeArrowheads="1"/>
              </p:cNvSpPr>
              <p:nvPr/>
            </p:nvSpPr>
            <p:spPr bwMode="auto">
              <a:xfrm>
                <a:off x="4536" y="2047"/>
                <a:ext cx="61" cy="69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/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Rectangle 34"/>
              <p:cNvSpPr>
                <a:spLocks noChangeArrowheads="1"/>
              </p:cNvSpPr>
              <p:nvPr/>
            </p:nvSpPr>
            <p:spPr bwMode="auto">
              <a:xfrm>
                <a:off x="4358" y="1874"/>
                <a:ext cx="423" cy="7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/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Rectangle 35"/>
              <p:cNvSpPr>
                <a:spLocks noChangeArrowheads="1"/>
              </p:cNvSpPr>
              <p:nvPr/>
            </p:nvSpPr>
            <p:spPr bwMode="auto">
              <a:xfrm>
                <a:off x="4542" y="1923"/>
                <a:ext cx="62" cy="69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/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Rectangle 36"/>
              <p:cNvSpPr>
                <a:spLocks noChangeArrowheads="1"/>
              </p:cNvSpPr>
              <p:nvPr/>
            </p:nvSpPr>
            <p:spPr bwMode="auto">
              <a:xfrm>
                <a:off x="4476" y="2105"/>
                <a:ext cx="174" cy="55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/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1" name="Group 37"/>
              <p:cNvGrpSpPr>
                <a:grpSpLocks/>
              </p:cNvGrpSpPr>
              <p:nvPr/>
            </p:nvGrpSpPr>
            <p:grpSpPr bwMode="auto">
              <a:xfrm>
                <a:off x="4482" y="1744"/>
                <a:ext cx="174" cy="128"/>
                <a:chOff x="3906" y="1680"/>
                <a:chExt cx="174" cy="130"/>
              </a:xfrm>
            </p:grpSpPr>
            <p:sp>
              <p:nvSpPr>
                <p:cNvPr id="42" name="Rectangle 38"/>
                <p:cNvSpPr>
                  <a:spLocks noChangeArrowheads="1"/>
                </p:cNvSpPr>
                <p:nvPr/>
              </p:nvSpPr>
              <p:spPr bwMode="auto">
                <a:xfrm>
                  <a:off x="3966" y="1740"/>
                  <a:ext cx="62" cy="70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70"/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Rectangle 39"/>
                <p:cNvSpPr>
                  <a:spLocks noChangeArrowheads="1"/>
                </p:cNvSpPr>
                <p:nvPr/>
              </p:nvSpPr>
              <p:spPr bwMode="auto">
                <a:xfrm>
                  <a:off x="3906" y="1680"/>
                  <a:ext cx="174" cy="56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70"/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Line 40"/>
              <p:cNvSpPr>
                <a:spLocks noChangeShapeType="1"/>
              </p:cNvSpPr>
              <p:nvPr/>
            </p:nvSpPr>
            <p:spPr bwMode="auto">
              <a:xfrm>
                <a:off x="4578" y="150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1219170"/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Line 41"/>
              <p:cNvSpPr>
                <a:spLocks noChangeShapeType="1"/>
              </p:cNvSpPr>
              <p:nvPr/>
            </p:nvSpPr>
            <p:spPr bwMode="auto">
              <a:xfrm>
                <a:off x="4434" y="1941"/>
                <a:ext cx="0" cy="9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1219170"/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Group 42"/>
              <p:cNvGrpSpPr>
                <a:grpSpLocks/>
              </p:cNvGrpSpPr>
              <p:nvPr/>
            </p:nvGrpSpPr>
            <p:grpSpPr bwMode="auto">
              <a:xfrm>
                <a:off x="3600" y="2024"/>
                <a:ext cx="691" cy="904"/>
                <a:chOff x="2592" y="2659"/>
                <a:chExt cx="691" cy="923"/>
              </a:xfrm>
            </p:grpSpPr>
            <p:sp>
              <p:nvSpPr>
                <p:cNvPr id="25" name="Rectangle 43"/>
                <p:cNvSpPr>
                  <a:spLocks noChangeArrowheads="1"/>
                </p:cNvSpPr>
                <p:nvPr/>
              </p:nvSpPr>
              <p:spPr bwMode="auto">
                <a:xfrm>
                  <a:off x="2687" y="2784"/>
                  <a:ext cx="289" cy="408"/>
                </a:xfrm>
                <a:prstGeom prst="rect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3B3B00"/>
                    </a:gs>
                  </a:gsLst>
                  <a:lin ang="0" scaled="1"/>
                </a:gradFill>
                <a:ln w="38100">
                  <a:solidFill>
                    <a:srgbClr val="99CC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70"/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Rectangle 44"/>
                <p:cNvSpPr>
                  <a:spLocks noChangeArrowheads="1"/>
                </p:cNvSpPr>
                <p:nvPr/>
              </p:nvSpPr>
              <p:spPr bwMode="auto">
                <a:xfrm>
                  <a:off x="2592" y="2746"/>
                  <a:ext cx="461" cy="3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1219170">
                    <a:defRPr/>
                  </a:pPr>
                  <a:endParaRPr kumimoji="1" lang="zh-CN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Rectangle 45"/>
                <p:cNvSpPr>
                  <a:spLocks noChangeArrowheads="1"/>
                </p:cNvSpPr>
                <p:nvPr/>
              </p:nvSpPr>
              <p:spPr bwMode="auto">
                <a:xfrm>
                  <a:off x="2611" y="3192"/>
                  <a:ext cx="461" cy="3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Rectangle 46"/>
                <p:cNvSpPr>
                  <a:spLocks noChangeArrowheads="1"/>
                </p:cNvSpPr>
                <p:nvPr/>
              </p:nvSpPr>
              <p:spPr bwMode="auto">
                <a:xfrm>
                  <a:off x="2708" y="3230"/>
                  <a:ext cx="230" cy="8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Rectangle 47"/>
                <p:cNvSpPr>
                  <a:spLocks noChangeArrowheads="1"/>
                </p:cNvSpPr>
                <p:nvPr/>
              </p:nvSpPr>
              <p:spPr bwMode="auto">
                <a:xfrm>
                  <a:off x="2700" y="2659"/>
                  <a:ext cx="231" cy="77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30" name="Group 48"/>
                <p:cNvGrpSpPr>
                  <a:grpSpLocks/>
                </p:cNvGrpSpPr>
                <p:nvPr/>
              </p:nvGrpSpPr>
              <p:grpSpPr bwMode="auto">
                <a:xfrm>
                  <a:off x="2687" y="3009"/>
                  <a:ext cx="307" cy="77"/>
                  <a:chOff x="1824" y="2688"/>
                  <a:chExt cx="384" cy="96"/>
                </a:xfrm>
              </p:grpSpPr>
              <p:sp>
                <p:nvSpPr>
                  <p:cNvPr id="39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88"/>
                    <a:ext cx="38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defTabSz="1219170"/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0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736"/>
                    <a:ext cx="38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defTabSz="1219170"/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1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784"/>
                    <a:ext cx="38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defTabSz="1219170"/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" name="Line 52"/>
                <p:cNvSpPr>
                  <a:spLocks noChangeShapeType="1"/>
                </p:cNvSpPr>
                <p:nvPr/>
              </p:nvSpPr>
              <p:spPr bwMode="auto">
                <a:xfrm>
                  <a:off x="2976" y="2862"/>
                  <a:ext cx="307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defTabSz="1219170"/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Line 53"/>
                <p:cNvSpPr>
                  <a:spLocks noChangeShapeType="1"/>
                </p:cNvSpPr>
                <p:nvPr/>
              </p:nvSpPr>
              <p:spPr bwMode="auto">
                <a:xfrm>
                  <a:off x="3168" y="3120"/>
                  <a:ext cx="0" cy="38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defTabSz="1219170"/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Line 54"/>
                <p:cNvSpPr>
                  <a:spLocks noChangeShapeType="1"/>
                </p:cNvSpPr>
                <p:nvPr/>
              </p:nvSpPr>
              <p:spPr bwMode="auto">
                <a:xfrm>
                  <a:off x="2688" y="3120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defTabSz="1219170"/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34" name="Group 55"/>
                <p:cNvGrpSpPr>
                  <a:grpSpLocks/>
                </p:cNvGrpSpPr>
                <p:nvPr/>
              </p:nvGrpSpPr>
              <p:grpSpPr bwMode="auto">
                <a:xfrm>
                  <a:off x="2687" y="2894"/>
                  <a:ext cx="307" cy="77"/>
                  <a:chOff x="1824" y="2688"/>
                  <a:chExt cx="384" cy="96"/>
                </a:xfrm>
              </p:grpSpPr>
              <p:sp>
                <p:nvSpPr>
                  <p:cNvPr id="36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88"/>
                    <a:ext cx="38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defTabSz="1219170"/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7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736"/>
                    <a:ext cx="38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defTabSz="1219170"/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8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784"/>
                    <a:ext cx="38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defTabSz="1219170"/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5" name="Line 59"/>
                <p:cNvSpPr>
                  <a:spLocks noChangeShapeType="1"/>
                </p:cNvSpPr>
                <p:nvPr/>
              </p:nvSpPr>
              <p:spPr bwMode="auto">
                <a:xfrm>
                  <a:off x="3282" y="2862"/>
                  <a:ext cx="0" cy="72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defTabSz="1219170"/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7" name="Group 60"/>
            <p:cNvGrpSpPr>
              <a:grpSpLocks/>
            </p:cNvGrpSpPr>
            <p:nvPr/>
          </p:nvGrpSpPr>
          <p:grpSpPr bwMode="auto">
            <a:xfrm>
              <a:off x="3608388" y="2287433"/>
              <a:ext cx="2157413" cy="1335088"/>
              <a:chOff x="2529" y="1271"/>
              <a:chExt cx="1359" cy="841"/>
            </a:xfrm>
          </p:grpSpPr>
          <p:sp>
            <p:nvSpPr>
              <p:cNvPr id="68" name="Line 61"/>
              <p:cNvSpPr>
                <a:spLocks noChangeShapeType="1"/>
              </p:cNvSpPr>
              <p:nvPr/>
            </p:nvSpPr>
            <p:spPr bwMode="auto">
              <a:xfrm>
                <a:off x="3178" y="1561"/>
                <a:ext cx="710" cy="55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1219170"/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Text Box 62"/>
              <p:cNvSpPr txBox="1">
                <a:spLocks noChangeArrowheads="1"/>
              </p:cNvSpPr>
              <p:nvPr/>
            </p:nvSpPr>
            <p:spPr bwMode="auto">
              <a:xfrm>
                <a:off x="2529" y="1271"/>
                <a:ext cx="784" cy="19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25EAA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>
                  <a:buFont typeface="Arial" pitchFamily="34" charset="0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>
                  <a:buFont typeface="Arial" pitchFamily="34" charset="0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>
                  <a:buFont typeface="Arial" pitchFamily="34" charset="0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>
                  <a:buFont typeface="Arial" pitchFamily="34" charset="0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defTabSz="1219170">
                  <a:spcBef>
                    <a:spcPct val="50000"/>
                  </a:spcBef>
                </a:pPr>
                <a:r>
                  <a:rPr kumimoji="1" lang="zh-CN" altLang="en-US" sz="2000" kern="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电磁铁</a:t>
                </a:r>
              </a:p>
            </p:txBody>
          </p:sp>
        </p:grpSp>
        <p:grpSp>
          <p:nvGrpSpPr>
            <p:cNvPr id="70" name="Group 63"/>
            <p:cNvGrpSpPr>
              <a:grpSpLocks/>
            </p:cNvGrpSpPr>
            <p:nvPr/>
          </p:nvGrpSpPr>
          <p:grpSpPr bwMode="auto">
            <a:xfrm>
              <a:off x="5313364" y="1893998"/>
              <a:ext cx="838200" cy="1046163"/>
              <a:chOff x="3408" y="1213"/>
              <a:chExt cx="528" cy="659"/>
            </a:xfrm>
          </p:grpSpPr>
          <p:sp>
            <p:nvSpPr>
              <p:cNvPr id="71" name="Line 64"/>
              <p:cNvSpPr>
                <a:spLocks noChangeShapeType="1"/>
              </p:cNvSpPr>
              <p:nvPr/>
            </p:nvSpPr>
            <p:spPr bwMode="auto">
              <a:xfrm>
                <a:off x="3744" y="1536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1219170"/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Text Box 65"/>
              <p:cNvSpPr txBox="1">
                <a:spLocks noChangeArrowheads="1"/>
              </p:cNvSpPr>
              <p:nvPr/>
            </p:nvSpPr>
            <p:spPr bwMode="auto">
              <a:xfrm>
                <a:off x="3408" y="1213"/>
                <a:ext cx="528" cy="19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25EAA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1" hangingPunct="1">
                  <a:spcBef>
                    <a:spcPct val="50000"/>
                  </a:spcBef>
                  <a:defRPr kumimoji="1" sz="2400" u="none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>
                  <a:buFont typeface="Arial" pitchFamily="34" charset="0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>
                  <a:buFont typeface="Arial" pitchFamily="34" charset="0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>
                  <a:buFont typeface="Arial" pitchFamily="34" charset="0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>
                  <a:buFont typeface="Arial" pitchFamily="34" charset="0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defTabSz="1219170"/>
                <a:r>
                  <a:rPr lang="zh-CN" altLang="en-US" sz="2000" kern="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衔铁</a:t>
                </a:r>
              </a:p>
            </p:txBody>
          </p:sp>
        </p:grpSp>
        <p:grpSp>
          <p:nvGrpSpPr>
            <p:cNvPr id="73" name="Group 67"/>
            <p:cNvGrpSpPr>
              <a:grpSpLocks/>
            </p:cNvGrpSpPr>
            <p:nvPr/>
          </p:nvGrpSpPr>
          <p:grpSpPr bwMode="auto">
            <a:xfrm>
              <a:off x="7253289" y="1512723"/>
              <a:ext cx="1136650" cy="1771650"/>
              <a:chOff x="4825" y="804"/>
              <a:chExt cx="716" cy="1116"/>
            </a:xfrm>
          </p:grpSpPr>
          <p:sp>
            <p:nvSpPr>
              <p:cNvPr id="74" name="Line 68"/>
              <p:cNvSpPr>
                <a:spLocks noChangeShapeType="1"/>
              </p:cNvSpPr>
              <p:nvPr/>
            </p:nvSpPr>
            <p:spPr bwMode="auto">
              <a:xfrm flipH="1">
                <a:off x="4856" y="1052"/>
                <a:ext cx="380" cy="53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1219170"/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Line 69"/>
              <p:cNvSpPr>
                <a:spLocks noChangeShapeType="1"/>
              </p:cNvSpPr>
              <p:nvPr/>
            </p:nvSpPr>
            <p:spPr bwMode="auto">
              <a:xfrm flipH="1">
                <a:off x="4903" y="1100"/>
                <a:ext cx="381" cy="82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Text Box 70"/>
              <p:cNvSpPr txBox="1">
                <a:spLocks noChangeArrowheads="1"/>
              </p:cNvSpPr>
              <p:nvPr/>
            </p:nvSpPr>
            <p:spPr bwMode="auto">
              <a:xfrm>
                <a:off x="4825" y="804"/>
                <a:ext cx="716" cy="19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25EAA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1" hangingPunct="1">
                  <a:spcBef>
                    <a:spcPct val="50000"/>
                  </a:spcBef>
                  <a:defRPr kumimoji="1" sz="2400" u="none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>
                  <a:buFont typeface="Arial" pitchFamily="34" charset="0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>
                  <a:buFont typeface="Arial" pitchFamily="34" charset="0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>
                  <a:buFont typeface="Arial" pitchFamily="34" charset="0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>
                  <a:buFont typeface="Arial" pitchFamily="34" charset="0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defTabSz="1219170"/>
                <a:r>
                  <a:rPr lang="zh-CN" altLang="en-US" sz="2000" kern="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静触点</a:t>
                </a:r>
              </a:p>
            </p:txBody>
          </p:sp>
        </p:grpSp>
        <p:grpSp>
          <p:nvGrpSpPr>
            <p:cNvPr id="77" name="Group 71"/>
            <p:cNvGrpSpPr>
              <a:grpSpLocks/>
            </p:cNvGrpSpPr>
            <p:nvPr/>
          </p:nvGrpSpPr>
          <p:grpSpPr bwMode="auto">
            <a:xfrm>
              <a:off x="3319051" y="3149448"/>
              <a:ext cx="1715099" cy="312738"/>
              <a:chOff x="2295" y="2036"/>
              <a:chExt cx="1190" cy="197"/>
            </a:xfrm>
          </p:grpSpPr>
          <p:sp>
            <p:nvSpPr>
              <p:cNvPr id="78" name="Line 72"/>
              <p:cNvSpPr>
                <a:spLocks noChangeShapeType="1"/>
              </p:cNvSpPr>
              <p:nvPr/>
            </p:nvSpPr>
            <p:spPr bwMode="auto">
              <a:xfrm>
                <a:off x="3050" y="2168"/>
                <a:ext cx="435" cy="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1219170"/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Text Box 73"/>
              <p:cNvSpPr txBox="1">
                <a:spLocks noChangeArrowheads="1"/>
              </p:cNvSpPr>
              <p:nvPr/>
            </p:nvSpPr>
            <p:spPr bwMode="auto">
              <a:xfrm>
                <a:off x="2295" y="2036"/>
                <a:ext cx="800" cy="19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25EAA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1" hangingPunct="1">
                  <a:spcBef>
                    <a:spcPct val="50000"/>
                  </a:spcBef>
                  <a:defRPr kumimoji="1" sz="2400" u="none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>
                  <a:buFont typeface="Arial" pitchFamily="34" charset="0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>
                  <a:buFont typeface="Arial" pitchFamily="34" charset="0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>
                  <a:buFont typeface="Arial" pitchFamily="34" charset="0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>
                  <a:buFont typeface="Arial" pitchFamily="34" charset="0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defTabSz="1219170"/>
                <a:r>
                  <a:rPr lang="en-US" altLang="zh-CN" sz="2000" kern="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</a:t>
                </a:r>
                <a:r>
                  <a:rPr lang="zh-CN" altLang="en-US" sz="2000" kern="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弹  簧</a:t>
                </a:r>
              </a:p>
            </p:txBody>
          </p:sp>
        </p:grpSp>
        <p:grpSp>
          <p:nvGrpSpPr>
            <p:cNvPr id="80" name="Group 81"/>
            <p:cNvGrpSpPr>
              <a:grpSpLocks/>
            </p:cNvGrpSpPr>
            <p:nvPr/>
          </p:nvGrpSpPr>
          <p:grpSpPr bwMode="auto">
            <a:xfrm>
              <a:off x="7118353" y="3046260"/>
              <a:ext cx="1235075" cy="1144588"/>
              <a:chOff x="4808" y="1775"/>
              <a:chExt cx="778" cy="721"/>
            </a:xfrm>
          </p:grpSpPr>
          <p:sp>
            <p:nvSpPr>
              <p:cNvPr id="81" name="Line 82"/>
              <p:cNvSpPr>
                <a:spLocks noChangeShapeType="1"/>
              </p:cNvSpPr>
              <p:nvPr/>
            </p:nvSpPr>
            <p:spPr bwMode="auto">
              <a:xfrm flipH="1" flipV="1">
                <a:off x="4808" y="1775"/>
                <a:ext cx="443" cy="498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Text Box 83"/>
              <p:cNvSpPr txBox="1">
                <a:spLocks noChangeArrowheads="1"/>
              </p:cNvSpPr>
              <p:nvPr/>
            </p:nvSpPr>
            <p:spPr bwMode="auto">
              <a:xfrm>
                <a:off x="4845" y="2299"/>
                <a:ext cx="741" cy="19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25EAA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1" hangingPunct="1">
                  <a:spcBef>
                    <a:spcPct val="50000"/>
                  </a:spcBef>
                  <a:defRPr kumimoji="1" sz="2400" u="none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>
                  <a:buFont typeface="Arial" pitchFamily="34" charset="0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>
                  <a:buFont typeface="Arial" pitchFamily="34" charset="0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>
                  <a:buFont typeface="Arial" pitchFamily="34" charset="0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>
                  <a:buFont typeface="Arial" pitchFamily="34" charset="0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defTabSz="1219170"/>
                <a:r>
                  <a:rPr lang="zh-CN" altLang="en-US" sz="2000" kern="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动触点</a:t>
                </a:r>
              </a:p>
            </p:txBody>
          </p:sp>
        </p:grpSp>
        <p:sp>
          <p:nvSpPr>
            <p:cNvPr id="83" name="Text Box 84"/>
            <p:cNvSpPr txBox="1">
              <a:spLocks noChangeArrowheads="1"/>
            </p:cNvSpPr>
            <p:nvPr/>
          </p:nvSpPr>
          <p:spPr bwMode="auto">
            <a:xfrm>
              <a:off x="6821488" y="2262033"/>
              <a:ext cx="404813" cy="31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>
                <a:buFont typeface="Arial" pitchFamily="34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>
                <a:buFont typeface="Arial" pitchFamily="34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>
                <a:buFont typeface="Arial" pitchFamily="34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>
                <a:buFont typeface="Arial" pitchFamily="34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defTabSz="1219170">
                <a:spcBef>
                  <a:spcPct val="50000"/>
                </a:spcBef>
              </a:pPr>
              <a:r>
                <a:rPr lang="en-US" altLang="zh-CN" sz="2000" b="1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84" name="Text Box 85"/>
            <p:cNvSpPr txBox="1">
              <a:spLocks noChangeArrowheads="1"/>
            </p:cNvSpPr>
            <p:nvPr/>
          </p:nvSpPr>
          <p:spPr bwMode="auto">
            <a:xfrm>
              <a:off x="7105652" y="3331098"/>
              <a:ext cx="404813" cy="31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>
                <a:buFont typeface="Arial" pitchFamily="34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>
                <a:buFont typeface="Arial" pitchFamily="34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>
                <a:buFont typeface="Arial" pitchFamily="34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>
                <a:buFont typeface="Arial" pitchFamily="34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defTabSz="1219170">
                <a:spcBef>
                  <a:spcPct val="50000"/>
                </a:spcBef>
              </a:pPr>
              <a:r>
                <a:rPr lang="en-US" altLang="zh-CN" sz="2000" b="1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85" name="Text Box 86"/>
            <p:cNvSpPr txBox="1">
              <a:spLocks noChangeArrowheads="1"/>
            </p:cNvSpPr>
            <p:nvPr/>
          </p:nvSpPr>
          <p:spPr bwMode="auto">
            <a:xfrm>
              <a:off x="6596063" y="2622395"/>
              <a:ext cx="404813" cy="31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>
                <a:buFont typeface="Arial" pitchFamily="34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>
                <a:buFont typeface="Arial" pitchFamily="34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>
                <a:buFont typeface="Arial" pitchFamily="34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>
                <a:buFont typeface="Arial" pitchFamily="34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defTabSz="1219170">
                <a:spcBef>
                  <a:spcPct val="50000"/>
                </a:spcBef>
              </a:pPr>
              <a:r>
                <a:rPr lang="en-US" altLang="zh-CN" sz="2000" b="1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88" name="Text Box 76"/>
          <p:cNvSpPr txBox="1">
            <a:spLocks noChangeArrowheads="1"/>
          </p:cNvSpPr>
          <p:nvPr/>
        </p:nvSpPr>
        <p:spPr bwMode="auto">
          <a:xfrm>
            <a:off x="831357" y="3550321"/>
            <a:ext cx="5068360" cy="6145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1" hangingPunct="1">
              <a:spcBef>
                <a:spcPct val="50000"/>
              </a:spcBef>
              <a:defRPr kumimoji="1"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defTabSz="1219170">
              <a:lnSpc>
                <a:spcPct val="200000"/>
              </a:lnSpc>
              <a:spcBef>
                <a:spcPts val="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 磁 铁：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产生磁性，吸下衔铁</a:t>
            </a:r>
            <a:endParaRPr lang="zh-CN" altLang="en-US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831425" y="3868991"/>
            <a:ext cx="4461037" cy="630333"/>
            <a:chOff x="425789" y="3294886"/>
            <a:chExt cx="3345778" cy="472750"/>
          </a:xfrm>
        </p:grpSpPr>
        <p:sp>
          <p:nvSpPr>
            <p:cNvPr id="91" name="Text Box 77"/>
            <p:cNvSpPr txBox="1">
              <a:spLocks noChangeArrowheads="1"/>
            </p:cNvSpPr>
            <p:nvPr/>
          </p:nvSpPr>
          <p:spPr bwMode="auto">
            <a:xfrm>
              <a:off x="425789" y="3294886"/>
              <a:ext cx="1377019" cy="4608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algn="l" eaLnBrk="1" hangingPunct="1">
                <a:spcBef>
                  <a:spcPts val="0"/>
                </a:spcBef>
                <a:defRPr kumimoji="1" sz="20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defTabSz="1219170">
                <a:lnSpc>
                  <a:spcPct val="200000"/>
                </a:lnSpc>
              </a:pPr>
              <a:r>
                <a:rPr lang="zh-CN" altLang="en-US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衔    铁：</a:t>
              </a:r>
            </a:p>
          </p:txBody>
        </p:sp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>
              <a:off x="1291336" y="3306741"/>
              <a:ext cx="2480231" cy="460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1" hangingPunct="1">
                <a:spcBef>
                  <a:spcPct val="50000"/>
                </a:spcBef>
                <a:defRPr kumimoji="1"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defTabSz="1219170">
                <a:lnSpc>
                  <a:spcPct val="200000"/>
                </a:lnSpc>
                <a:spcBef>
                  <a:spcPts val="0"/>
                </a:spcBef>
              </a:pP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带动动触点上下运动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32789" y="4500233"/>
            <a:ext cx="4766125" cy="660263"/>
            <a:chOff x="717701" y="3145456"/>
            <a:chExt cx="3574594" cy="495197"/>
          </a:xfrm>
        </p:grpSpPr>
        <p:sp>
          <p:nvSpPr>
            <p:cNvPr id="94" name="Text Box 78"/>
            <p:cNvSpPr txBox="1">
              <a:spLocks noChangeArrowheads="1"/>
            </p:cNvSpPr>
            <p:nvPr/>
          </p:nvSpPr>
          <p:spPr bwMode="auto">
            <a:xfrm>
              <a:off x="717701" y="3145456"/>
              <a:ext cx="1437216" cy="4608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algn="l" eaLnBrk="1" hangingPunct="1">
                <a:spcBef>
                  <a:spcPts val="0"/>
                </a:spcBef>
                <a:defRPr kumimoji="1" sz="20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defTabSz="1219170">
                <a:lnSpc>
                  <a:spcPct val="200000"/>
                </a:lnSpc>
              </a:pPr>
              <a:r>
                <a:rPr lang="zh-CN" altLang="en-US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弹    簧：</a:t>
              </a:r>
            </a:p>
          </p:txBody>
        </p:sp>
        <p:sp>
          <p:nvSpPr>
            <p:cNvPr id="95" name="Text Box 89"/>
            <p:cNvSpPr txBox="1">
              <a:spLocks noChangeArrowheads="1"/>
            </p:cNvSpPr>
            <p:nvPr/>
          </p:nvSpPr>
          <p:spPr bwMode="auto">
            <a:xfrm>
              <a:off x="1582225" y="3179758"/>
              <a:ext cx="2710070" cy="460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1" hangingPunct="1">
                <a:spcBef>
                  <a:spcPct val="50000"/>
                </a:spcBef>
                <a:defRPr kumimoji="1"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defTabSz="1219170">
                <a:lnSpc>
                  <a:spcPct val="200000"/>
                </a:lnSpc>
                <a:spcBef>
                  <a:spcPts val="0"/>
                </a:spcBef>
              </a:pP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带动衔铁弹离电磁铁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807293" y="5058176"/>
            <a:ext cx="5335655" cy="622343"/>
            <a:chOff x="1137489" y="4272937"/>
            <a:chExt cx="4001742" cy="466758"/>
          </a:xfrm>
        </p:grpSpPr>
        <p:sp>
          <p:nvSpPr>
            <p:cNvPr id="97" name="Text Box 79"/>
            <p:cNvSpPr txBox="1">
              <a:spLocks noChangeArrowheads="1"/>
            </p:cNvSpPr>
            <p:nvPr/>
          </p:nvSpPr>
          <p:spPr bwMode="auto">
            <a:xfrm>
              <a:off x="1137489" y="4272937"/>
              <a:ext cx="1292225" cy="4608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algn="l" eaLnBrk="1" hangingPunct="1">
                <a:spcBef>
                  <a:spcPts val="0"/>
                </a:spcBef>
                <a:defRPr kumimoji="1" sz="20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defTabSz="1219170">
                <a:lnSpc>
                  <a:spcPct val="200000"/>
                </a:lnSpc>
              </a:pPr>
              <a:r>
                <a:rPr lang="zh-CN" altLang="en-US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触    点：</a:t>
              </a:r>
            </a:p>
          </p:txBody>
        </p:sp>
        <p:sp>
          <p:nvSpPr>
            <p:cNvPr id="98" name="Text Box 90"/>
            <p:cNvSpPr txBox="1">
              <a:spLocks noChangeArrowheads="1"/>
            </p:cNvSpPr>
            <p:nvPr/>
          </p:nvSpPr>
          <p:spPr bwMode="auto">
            <a:xfrm>
              <a:off x="2021135" y="4278799"/>
              <a:ext cx="3118096" cy="4608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1" hangingPunct="1">
                <a:spcBef>
                  <a:spcPct val="50000"/>
                </a:spcBef>
                <a:defRPr kumimoji="1"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defTabSz="1219170">
                <a:lnSpc>
                  <a:spcPct val="200000"/>
                </a:lnSpc>
                <a:spcBef>
                  <a:spcPts val="0"/>
                </a:spcBef>
              </a:pP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相当于被控制电路的开关</a:t>
              </a:r>
            </a:p>
          </p:txBody>
        </p:sp>
      </p:grpSp>
      <p:sp>
        <p:nvSpPr>
          <p:cNvPr id="100" name="文本框 99">
            <a:extLst>
              <a:ext uri="{FF2B5EF4-FFF2-40B4-BE49-F238E27FC236}">
                <a16:creationId xmlns:a16="http://schemas.microsoft.com/office/drawing/2014/main" id="{0923DA09-A202-4DFB-AA31-D9C2F729BC04}"/>
              </a:ext>
            </a:extLst>
          </p:cNvPr>
          <p:cNvSpPr txBox="1"/>
          <p:nvPr/>
        </p:nvSpPr>
        <p:spPr>
          <a:xfrm>
            <a:off x="1413329" y="31750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三、电磁继电器</a:t>
            </a:r>
          </a:p>
        </p:txBody>
      </p:sp>
    </p:spTree>
    <p:extLst>
      <p:ext uri="{BB962C8B-B14F-4D97-AF65-F5344CB8AC3E}">
        <p14:creationId xmlns:p14="http://schemas.microsoft.com/office/powerpoint/2010/main" val="404780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>
            <a:spLocks noChangeArrowheads="1"/>
          </p:cNvSpPr>
          <p:nvPr/>
        </p:nvSpPr>
        <p:spPr bwMode="auto">
          <a:xfrm>
            <a:off x="855985" y="1315764"/>
            <a:ext cx="2911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．工作原理</a:t>
            </a:r>
          </a:p>
        </p:txBody>
      </p:sp>
      <p:pic>
        <p:nvPicPr>
          <p:cNvPr id="4" name="图片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40" y="1274667"/>
            <a:ext cx="5756319" cy="2572474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39000"/>
              </a:srgbClr>
            </a:outerShdw>
          </a:effec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55985" y="3747584"/>
            <a:ext cx="10665337" cy="226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2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   当低压控制电路的开关闭合时，电磁铁通电，把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_______</a:t>
            </a:r>
            <a:r>
              <a:rPr lang="en-US" altLang="zh-CN" sz="2000" kern="0" dirty="0" err="1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吸下来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使</a:t>
            </a:r>
            <a:r>
              <a:rPr lang="en-US" altLang="zh-CN" sz="2000" u="sng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            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和下面静触点</a:t>
            </a:r>
            <a:r>
              <a:rPr lang="en-US" altLang="zh-CN" sz="2000" kern="0" dirty="0" err="1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接触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电路闭合，电动机便转动起来。当开关断开时，电磁铁断电失去磁性，弹簧把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拉起来，切断工作电路，电动机便停止转动，指示灯亮。</a:t>
            </a:r>
            <a:endParaRPr lang="en-US" altLang="zh-CN" sz="2000" kern="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6" name="文本框 68612"/>
          <p:cNvSpPr txBox="1">
            <a:spLocks noChangeArrowheads="1"/>
          </p:cNvSpPr>
          <p:nvPr/>
        </p:nvSpPr>
        <p:spPr bwMode="auto">
          <a:xfrm>
            <a:off x="6667494" y="4016615"/>
            <a:ext cx="11087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0" hangingPunct="0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衔铁</a:t>
            </a:r>
          </a:p>
        </p:txBody>
      </p:sp>
      <p:sp>
        <p:nvSpPr>
          <p:cNvPr id="7" name="文本框 68614"/>
          <p:cNvSpPr txBox="1">
            <a:spLocks noChangeArrowheads="1"/>
          </p:cNvSpPr>
          <p:nvPr/>
        </p:nvSpPr>
        <p:spPr bwMode="auto">
          <a:xfrm>
            <a:off x="8733776" y="4016615"/>
            <a:ext cx="1630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动触点</a:t>
            </a:r>
            <a:endParaRPr lang="en-US" altLang="zh-CN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68615"/>
          <p:cNvSpPr txBox="1">
            <a:spLocks noChangeArrowheads="1"/>
          </p:cNvSpPr>
          <p:nvPr/>
        </p:nvSpPr>
        <p:spPr bwMode="auto">
          <a:xfrm>
            <a:off x="1535484" y="4754476"/>
            <a:ext cx="11167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工作</a:t>
            </a:r>
          </a:p>
        </p:txBody>
      </p:sp>
      <p:sp>
        <p:nvSpPr>
          <p:cNvPr id="9" name="文本框 68616"/>
          <p:cNvSpPr txBox="1">
            <a:spLocks noChangeArrowheads="1"/>
          </p:cNvSpPr>
          <p:nvPr/>
        </p:nvSpPr>
        <p:spPr bwMode="auto">
          <a:xfrm>
            <a:off x="994274" y="5542236"/>
            <a:ext cx="1082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衔铁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6ECAE3A-FDF7-4FEA-BDA4-878265F194FB}"/>
              </a:ext>
            </a:extLst>
          </p:cNvPr>
          <p:cNvSpPr txBox="1"/>
          <p:nvPr/>
        </p:nvSpPr>
        <p:spPr>
          <a:xfrm>
            <a:off x="1413329" y="31750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三、电磁继电器</a:t>
            </a:r>
          </a:p>
        </p:txBody>
      </p:sp>
    </p:spTree>
    <p:extLst>
      <p:ext uri="{BB962C8B-B14F-4D97-AF65-F5344CB8AC3E}">
        <p14:creationId xmlns:p14="http://schemas.microsoft.com/office/powerpoint/2010/main" val="104472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62192" y="1788694"/>
            <a:ext cx="10656708" cy="4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kumimoji="0"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利用低电压、弱电流的通断，来间接控制高电压、强电流电路通断的开关；</a:t>
            </a:r>
          </a:p>
        </p:txBody>
      </p:sp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862192" y="1306012"/>
            <a:ext cx="4916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电磁继电器的实质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62192" y="4806147"/>
            <a:ext cx="19903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/>
            <a:r>
              <a:rPr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作用：</a:t>
            </a:r>
          </a:p>
        </p:txBody>
      </p:sp>
      <p:pic>
        <p:nvPicPr>
          <p:cNvPr id="7" name="图片 6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4" t="4097" r="25538" b="8208"/>
          <a:stretch/>
        </p:blipFill>
        <p:spPr>
          <a:xfrm>
            <a:off x="1495523" y="2661324"/>
            <a:ext cx="2400000" cy="1440000"/>
          </a:xfrm>
          <a:prstGeom prst="rect">
            <a:avLst/>
          </a:prstGeom>
          <a:effectLst>
            <a:outerShdw blurRad="444500" dist="50800" dir="5400000" algn="ctr" rotWithShape="0">
              <a:srgbClr val="000000">
                <a:alpha val="36000"/>
              </a:srgbClr>
            </a:outerShdw>
          </a:effectLst>
        </p:spPr>
      </p:pic>
      <p:pic>
        <p:nvPicPr>
          <p:cNvPr id="8" name="图片 7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t="7821" r="20423" b="13050"/>
          <a:stretch/>
        </p:blipFill>
        <p:spPr>
          <a:xfrm>
            <a:off x="4907798" y="2582301"/>
            <a:ext cx="2400000" cy="1440000"/>
          </a:xfrm>
          <a:prstGeom prst="rect">
            <a:avLst/>
          </a:prstGeom>
          <a:effectLst>
            <a:outerShdw blurRad="444500" dist="50800" dir="5400000" algn="ctr" rotWithShape="0">
              <a:srgbClr val="000000">
                <a:alpha val="36000"/>
              </a:srgbClr>
            </a:outerShdw>
          </a:effectLst>
        </p:spPr>
      </p:pic>
      <p:pic>
        <p:nvPicPr>
          <p:cNvPr id="9" name="图片 8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2" t="6474" r="19232" b="7339"/>
          <a:stretch/>
        </p:blipFill>
        <p:spPr>
          <a:xfrm>
            <a:off x="8397323" y="2661324"/>
            <a:ext cx="2400000" cy="1440000"/>
          </a:xfrm>
          <a:prstGeom prst="rect">
            <a:avLst/>
          </a:prstGeom>
          <a:effectLst>
            <a:outerShdw blurRad="444500" dist="50800" dir="5400000" algn="ctr" rotWithShape="0">
              <a:srgbClr val="000000">
                <a:alpha val="36000"/>
              </a:srgbClr>
            </a:outerShdw>
          </a:effectLst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5154463" y="4301211"/>
            <a:ext cx="3103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几种电磁继电器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036408" y="5515945"/>
            <a:ext cx="37182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实现自动控制。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2039755" y="4836925"/>
            <a:ext cx="394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实现远距离控制。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F20E3CF-988E-4AEA-95BD-F3BF6203E34B}"/>
              </a:ext>
            </a:extLst>
          </p:cNvPr>
          <p:cNvSpPr txBox="1"/>
          <p:nvPr/>
        </p:nvSpPr>
        <p:spPr>
          <a:xfrm>
            <a:off x="1413329" y="31750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三、电磁继电器</a:t>
            </a:r>
          </a:p>
        </p:txBody>
      </p:sp>
    </p:spTree>
    <p:extLst>
      <p:ext uri="{BB962C8B-B14F-4D97-AF65-F5344CB8AC3E}">
        <p14:creationId xmlns:p14="http://schemas.microsoft.com/office/powerpoint/2010/main" val="98463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54"/>
          <p:cNvSpPr txBox="1">
            <a:spLocks noChangeArrowheads="1"/>
          </p:cNvSpPr>
          <p:nvPr/>
        </p:nvSpPr>
        <p:spPr bwMode="auto">
          <a:xfrm>
            <a:off x="995950" y="5045630"/>
            <a:ext cx="7902927" cy="4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本堂</a:t>
            </a: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重点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：影响电磁铁磁性强弱的因素。</a:t>
            </a:r>
          </a:p>
        </p:txBody>
      </p:sp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95951" y="5600234"/>
            <a:ext cx="8048544" cy="4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本堂</a:t>
            </a:r>
            <a:r>
              <a:rPr lang="zh-CN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难点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：电磁继电器的工作原理及应用。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29" y="1313259"/>
            <a:ext cx="8730247" cy="359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DB0127B-5013-4F2D-9490-90EDC8D7B216}"/>
              </a:ext>
            </a:extLst>
          </p:cNvPr>
          <p:cNvSpPr txBox="1"/>
          <p:nvPr/>
        </p:nvSpPr>
        <p:spPr>
          <a:xfrm>
            <a:off x="1413329" y="3175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2000251773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"/>
          <p:cNvSpPr txBox="1"/>
          <p:nvPr/>
        </p:nvSpPr>
        <p:spPr>
          <a:xfrm>
            <a:off x="744591" y="1202952"/>
            <a:ext cx="2066024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典例分析</a:t>
            </a:r>
          </a:p>
        </p:txBody>
      </p:sp>
      <p:sp>
        <p:nvSpPr>
          <p:cNvPr id="13" name="矩形 12"/>
          <p:cNvSpPr/>
          <p:nvPr/>
        </p:nvSpPr>
        <p:spPr>
          <a:xfrm>
            <a:off x="744591" y="1662917"/>
            <a:ext cx="8789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考点一：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影响电磁铁的磁性强弱的因素 </a:t>
            </a:r>
            <a:endParaRPr lang="zh-CN" altLang="zh-CN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0400" y="2063532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zh-CN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【典型例题</a:t>
            </a:r>
            <a:r>
              <a:rPr lang="en-US" altLang="zh-CN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zh-CN" altLang="en-US" kern="0" dirty="0">
              <a:solidFill>
                <a:srgbClr val="00808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4591" y="2329219"/>
            <a:ext cx="10702818" cy="167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2019 </a:t>
            </a:r>
            <a:r>
              <a:rPr lang="zh-CN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昆明）如图所示，用漆包线（导线表面涂有绝缘漆）绕在纸筒上做成了一个螺线管，用来研究螺线管磁性强弱与哪些因素有关。闭合开关后，发现螺线管能够吸引一些铁钉，要使它能吸引更多铁钉的办法是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）</a:t>
            </a:r>
            <a:endParaRPr lang="zh-CN" altLang="zh-CN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7"/>
          <a:stretch/>
        </p:blipFill>
        <p:spPr bwMode="auto">
          <a:xfrm>
            <a:off x="5693623" y="3999548"/>
            <a:ext cx="4013312" cy="200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44591" y="3905011"/>
            <a:ext cx="6096000" cy="222432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．在纸筒中插入一根铁芯</a:t>
            </a:r>
          </a:p>
          <a:p>
            <a:pPr defTabSz="1219170">
              <a:lnSpc>
                <a:spcPct val="200000"/>
              </a:lnSpc>
            </a:pP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．减少线圈匝数</a:t>
            </a:r>
          </a:p>
          <a:p>
            <a:pPr defTabSz="1219170">
              <a:lnSpc>
                <a:spcPct val="200000"/>
              </a:lnSpc>
            </a:pP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．使滑动触头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向右滑动</a:t>
            </a:r>
          </a:p>
          <a:p>
            <a:pPr defTabSz="1219170">
              <a:lnSpc>
                <a:spcPct val="200000"/>
              </a:lnSpc>
            </a:pP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．将电源正负极互换</a:t>
            </a:r>
          </a:p>
        </p:txBody>
      </p:sp>
      <p:sp>
        <p:nvSpPr>
          <p:cNvPr id="8" name="矩形 7"/>
          <p:cNvSpPr/>
          <p:nvPr/>
        </p:nvSpPr>
        <p:spPr>
          <a:xfrm>
            <a:off x="1413329" y="3614232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 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FE4FEDB-4E25-4A06-A040-F140416B3182}"/>
              </a:ext>
            </a:extLst>
          </p:cNvPr>
          <p:cNvSpPr txBox="1"/>
          <p:nvPr/>
        </p:nvSpPr>
        <p:spPr>
          <a:xfrm>
            <a:off x="1413329" y="3175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3897823284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325310"/>
            <a:ext cx="3488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【迁移训练</a:t>
            </a:r>
            <a:r>
              <a:rPr lang="en-US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en-US" altLang="zh-CN" sz="2400" kern="0" dirty="0">
              <a:solidFill>
                <a:srgbClr val="00808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8674" y="1596529"/>
            <a:ext cx="10452077" cy="184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2019 </a:t>
            </a:r>
            <a:r>
              <a:rPr lang="zh-CN" alt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宜昌）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巨磁电阻（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GMR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）效应指某些材料的电阻在磁场中急剧减小的现象，如图是说明巨磁电阻特性原理的示意图，当闭合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且将滑片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向右滑动时，下列说法正确的是（　　）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1"/>
          <a:stretch/>
        </p:blipFill>
        <p:spPr bwMode="auto">
          <a:xfrm>
            <a:off x="6220509" y="3713381"/>
            <a:ext cx="3858052" cy="199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818674" y="3483261"/>
            <a:ext cx="8618572" cy="2461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．指示灯变暗，电压表示数变大	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．指示灯变暗，电压表示数变小	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．指示灯变亮，电压表示数变大	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．指示灯变亮，电压表示数变小</a:t>
            </a:r>
          </a:p>
        </p:txBody>
      </p:sp>
      <p:sp>
        <p:nvSpPr>
          <p:cNvPr id="14" name="矩形 13"/>
          <p:cNvSpPr/>
          <p:nvPr/>
        </p:nvSpPr>
        <p:spPr>
          <a:xfrm>
            <a:off x="1194674" y="3017349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 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948331E-EFF4-43F9-AFF7-DC6CC9755753}"/>
              </a:ext>
            </a:extLst>
          </p:cNvPr>
          <p:cNvSpPr txBox="1"/>
          <p:nvPr/>
        </p:nvSpPr>
        <p:spPr>
          <a:xfrm>
            <a:off x="1413329" y="3175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854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8096" y="1181635"/>
            <a:ext cx="5851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考点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电磁继电器的应用 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8096" y="1671912"/>
            <a:ext cx="1866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zh-CN" sz="20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【典型例题</a:t>
            </a:r>
            <a:r>
              <a:rPr lang="en-US" altLang="zh-CN" sz="20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zh-CN" altLang="en-US" sz="2000" kern="0" dirty="0">
              <a:solidFill>
                <a:srgbClr val="00808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0400" y="1984215"/>
            <a:ext cx="10690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ctr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2019  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德阳市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在图中所示的自动控制电路中，当控制电路的开关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闭合时，工作电路的情况是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）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 descr="学科网(www.zxxk.com)--教育资源门户，提供试卷、教案、课件、论文、素材以及各类教学资源下载，还有大量而丰富的教学相关资讯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012" y="3294457"/>
            <a:ext cx="3439686" cy="23819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818096" y="3294457"/>
            <a:ext cx="66283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ctr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 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灯不亮，电铃响</a:t>
            </a:r>
          </a:p>
          <a:p>
            <a:pPr defTabSz="1219170" fontAlgn="ctr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 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灯不亮，电铃不响</a:t>
            </a:r>
          </a:p>
          <a:p>
            <a:pPr defTabSz="1219170" fontAlgn="ctr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 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灯亮，电铃不响</a:t>
            </a:r>
          </a:p>
          <a:p>
            <a:pPr defTabSz="1219170" fontAlgn="ctr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 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灯亮，电铃响</a:t>
            </a:r>
          </a:p>
        </p:txBody>
      </p:sp>
      <p:sp>
        <p:nvSpPr>
          <p:cNvPr id="13" name="矩形 12"/>
          <p:cNvSpPr/>
          <p:nvPr/>
        </p:nvSpPr>
        <p:spPr>
          <a:xfrm>
            <a:off x="1413329" y="2831043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 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DFE4821-9A77-4426-A284-83300CFCB82B}"/>
              </a:ext>
            </a:extLst>
          </p:cNvPr>
          <p:cNvSpPr txBox="1"/>
          <p:nvPr/>
        </p:nvSpPr>
        <p:spPr>
          <a:xfrm>
            <a:off x="1413329" y="3175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16353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文本框 210">
            <a:extLst>
              <a:ext uri="{FF2B5EF4-FFF2-40B4-BE49-F238E27FC236}">
                <a16:creationId xmlns:a16="http://schemas.microsoft.com/office/drawing/2014/main" id="{7C4192C8-9B0B-489F-BA24-8F47D291D138}"/>
              </a:ext>
            </a:extLst>
          </p:cNvPr>
          <p:cNvSpPr txBox="1"/>
          <p:nvPr/>
        </p:nvSpPr>
        <p:spPr>
          <a:xfrm>
            <a:off x="1413329" y="3175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课堂导入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F466A-3051-4728-807F-3CFE19593B7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5144" y="3278739"/>
            <a:ext cx="1960918" cy="154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0" dist="50800" dir="5400000" algn="ctr" rotWithShape="0">
              <a:srgbClr val="000000">
                <a:alpha val="5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FB3A43F0-DDC2-4DD7-A8A5-854798AA001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3601" y="3364855"/>
            <a:ext cx="1973822" cy="145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0" dist="50800" dir="5400000" algn="ctr" rotWithShape="0">
              <a:srgbClr val="000000">
                <a:alpha val="51000"/>
              </a:srgb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816B14A-27DD-4BA0-BCB4-E041814C7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177" y="2058424"/>
            <a:ext cx="10419645" cy="96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defTabSz="1219170"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一根条形磁体，它的周围存在着磁场。永久磁体可以吸引铁钉、曲别针、钢针等铁磁性材料的物体。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FE250FB-F125-41CF-9202-19A4F1B13C3B}"/>
              </a:ext>
            </a:extLst>
          </p:cNvPr>
          <p:cNvGrpSpPr/>
          <p:nvPr/>
        </p:nvGrpSpPr>
        <p:grpSpPr>
          <a:xfrm>
            <a:off x="886177" y="1340930"/>
            <a:ext cx="1548878" cy="594402"/>
            <a:chOff x="284118" y="300083"/>
            <a:chExt cx="1628402" cy="502779"/>
          </a:xfrm>
        </p:grpSpPr>
        <p:sp>
          <p:nvSpPr>
            <p:cNvPr id="7" name="Shape 108">
              <a:extLst>
                <a:ext uri="{FF2B5EF4-FFF2-40B4-BE49-F238E27FC236}">
                  <a16:creationId xmlns:a16="http://schemas.microsoft.com/office/drawing/2014/main" id="{B2C6D2DA-4796-4290-8655-5FAADA947FD7}"/>
                </a:ext>
              </a:extLst>
            </p:cNvPr>
            <p:cNvSpPr/>
            <p:nvPr/>
          </p:nvSpPr>
          <p:spPr>
            <a:xfrm>
              <a:off x="326807" y="300083"/>
              <a:ext cx="1585713" cy="502779"/>
            </a:xfrm>
            <a:prstGeom prst="rect">
              <a:avLst/>
            </a:prstGeom>
            <a:solidFill>
              <a:srgbClr val="007E27">
                <a:alpha val="80000"/>
              </a:srgbClr>
            </a:solidFill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defTabSz="1219170">
                <a:defRPr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pPr>
              <a:endParaRPr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endParaRPr>
            </a:p>
          </p:txBody>
        </p:sp>
        <p:sp>
          <p:nvSpPr>
            <p:cNvPr id="8" name="Shape 112">
              <a:extLst>
                <a:ext uri="{FF2B5EF4-FFF2-40B4-BE49-F238E27FC236}">
                  <a16:creationId xmlns:a16="http://schemas.microsoft.com/office/drawing/2014/main" id="{0C3E07B2-C45A-4BBF-A7D5-519B4DB610A7}"/>
                </a:ext>
              </a:extLst>
            </p:cNvPr>
            <p:cNvSpPr/>
            <p:nvPr/>
          </p:nvSpPr>
          <p:spPr>
            <a:xfrm>
              <a:off x="284118" y="341198"/>
              <a:ext cx="1628401" cy="34624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59" rIns="60959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lvl1pPr>
            </a:lstStyle>
            <a:p>
              <a:pPr defTabSz="121917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观察思考</a:t>
              </a:r>
              <a:endParaRPr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文本框 11">
            <a:extLst>
              <a:ext uri="{FF2B5EF4-FFF2-40B4-BE49-F238E27FC236}">
                <a16:creationId xmlns:a16="http://schemas.microsoft.com/office/drawing/2014/main" id="{F73CB9EC-A17B-4908-AC69-7D8C3466E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81" y="5547179"/>
            <a:ext cx="98664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defTabSz="1219170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通电螺线管内插入铁芯后，为什么磁性明显增强？</a:t>
            </a:r>
          </a:p>
        </p:txBody>
      </p:sp>
    </p:spTree>
    <p:extLst>
      <p:ext uri="{BB962C8B-B14F-4D97-AF65-F5344CB8AC3E}">
        <p14:creationId xmlns:p14="http://schemas.microsoft.com/office/powerpoint/2010/main" val="118173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291972"/>
            <a:ext cx="3488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【迁移训练</a:t>
            </a:r>
            <a:r>
              <a:rPr lang="en-US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en-US" altLang="zh-CN" sz="2400" kern="0" dirty="0">
              <a:solidFill>
                <a:srgbClr val="00808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2179" y="1907578"/>
            <a:ext cx="115598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ctr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2019  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乐山市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下列设备，利用电磁继电器工作的是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）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79792" y="2488132"/>
            <a:ext cx="2089054" cy="1561723"/>
            <a:chOff x="1281082" y="1742390"/>
            <a:chExt cx="1951904" cy="146395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536" y="1742390"/>
              <a:ext cx="1695450" cy="1048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1281082" y="2880824"/>
              <a:ext cx="1772360" cy="3255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A.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水位自动报警器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415175" y="2306139"/>
            <a:ext cx="1567788" cy="1648090"/>
            <a:chOff x="4603068" y="1897324"/>
            <a:chExt cx="1464861" cy="1247178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116" y="1897324"/>
              <a:ext cx="1420813" cy="706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03068" y="2881719"/>
              <a:ext cx="1387640" cy="2627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B.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动圈式话筒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779792" y="4417087"/>
            <a:ext cx="1496722" cy="1554697"/>
            <a:chOff x="1326526" y="3516326"/>
            <a:chExt cx="1398460" cy="1343498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2120" y="3516326"/>
              <a:ext cx="922866" cy="98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1326526" y="4559741"/>
              <a:ext cx="1398460" cy="300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C.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电磁起重机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486919" y="4403110"/>
            <a:ext cx="1659188" cy="1496536"/>
            <a:chOff x="4220832" y="3480328"/>
            <a:chExt cx="1550259" cy="1293238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166" y="3480328"/>
              <a:ext cx="1304925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4220832" y="4473483"/>
              <a:ext cx="1206099" cy="300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D.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直流电铃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7082302" y="1866788"/>
            <a:ext cx="644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   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8F11FD0-17F7-41E7-94D8-C0E96765C1F5}"/>
              </a:ext>
            </a:extLst>
          </p:cNvPr>
          <p:cNvSpPr txBox="1"/>
          <p:nvPr/>
        </p:nvSpPr>
        <p:spPr>
          <a:xfrm>
            <a:off x="1413329" y="3175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20801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2">
            <a:extLst>
              <a:ext uri="{FF2B5EF4-FFF2-40B4-BE49-F238E27FC236}">
                <a16:creationId xmlns:a16="http://schemas.microsoft.com/office/drawing/2014/main" id="{DCAADBC6-BD92-41A1-BD4B-BB98C100862B}"/>
              </a:ext>
            </a:extLst>
          </p:cNvPr>
          <p:cNvGrpSpPr/>
          <p:nvPr/>
        </p:nvGrpSpPr>
        <p:grpSpPr>
          <a:xfrm>
            <a:off x="-1486178" y="1718625"/>
            <a:ext cx="7858562" cy="4226658"/>
            <a:chOff x="961812" y="1235529"/>
            <a:chExt cx="8453425" cy="4546600"/>
          </a:xfrm>
        </p:grpSpPr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id="{CB0D5360-AFF7-4C93-928E-5C428FEACB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5874" y="2089604"/>
              <a:ext cx="3678238" cy="3692525"/>
            </a:xfrm>
            <a:custGeom>
              <a:avLst/>
              <a:gdLst>
                <a:gd name="T0" fmla="*/ 688 w 1334"/>
                <a:gd name="T1" fmla="*/ 1325 h 1335"/>
                <a:gd name="T2" fmla="*/ 727 w 1334"/>
                <a:gd name="T3" fmla="*/ 1332 h 1335"/>
                <a:gd name="T4" fmla="*/ 592 w 1334"/>
                <a:gd name="T5" fmla="*/ 1330 h 1335"/>
                <a:gd name="T6" fmla="*/ 555 w 1334"/>
                <a:gd name="T7" fmla="*/ 1316 h 1335"/>
                <a:gd name="T8" fmla="*/ 499 w 1334"/>
                <a:gd name="T9" fmla="*/ 1304 h 1335"/>
                <a:gd name="T10" fmla="*/ 460 w 1334"/>
                <a:gd name="T11" fmla="*/ 1302 h 1335"/>
                <a:gd name="T12" fmla="*/ 441 w 1334"/>
                <a:gd name="T13" fmla="*/ 1295 h 1335"/>
                <a:gd name="T14" fmla="*/ 915 w 1334"/>
                <a:gd name="T15" fmla="*/ 1287 h 1335"/>
                <a:gd name="T16" fmla="*/ 968 w 1334"/>
                <a:gd name="T17" fmla="*/ 1263 h 1335"/>
                <a:gd name="T18" fmla="*/ 997 w 1334"/>
                <a:gd name="T19" fmla="*/ 1237 h 1335"/>
                <a:gd name="T20" fmla="*/ 1013 w 1334"/>
                <a:gd name="T21" fmla="*/ 1227 h 1335"/>
                <a:gd name="T22" fmla="*/ 1050 w 1334"/>
                <a:gd name="T23" fmla="*/ 1214 h 1335"/>
                <a:gd name="T24" fmla="*/ 271 w 1334"/>
                <a:gd name="T25" fmla="*/ 1204 h 1335"/>
                <a:gd name="T26" fmla="*/ 246 w 1334"/>
                <a:gd name="T27" fmla="*/ 1173 h 1335"/>
                <a:gd name="T28" fmla="*/ 204 w 1334"/>
                <a:gd name="T29" fmla="*/ 1135 h 1335"/>
                <a:gd name="T30" fmla="*/ 171 w 1334"/>
                <a:gd name="T31" fmla="*/ 1113 h 1335"/>
                <a:gd name="T32" fmla="*/ 158 w 1334"/>
                <a:gd name="T33" fmla="*/ 1099 h 1335"/>
                <a:gd name="T34" fmla="*/ 1191 w 1334"/>
                <a:gd name="T35" fmla="*/ 1081 h 1335"/>
                <a:gd name="T36" fmla="*/ 1225 w 1334"/>
                <a:gd name="T37" fmla="*/ 1034 h 1335"/>
                <a:gd name="T38" fmla="*/ 1237 w 1334"/>
                <a:gd name="T39" fmla="*/ 996 h 1335"/>
                <a:gd name="T40" fmla="*/ 1246 w 1334"/>
                <a:gd name="T41" fmla="*/ 979 h 1335"/>
                <a:gd name="T42" fmla="*/ 1272 w 1334"/>
                <a:gd name="T43" fmla="*/ 949 h 1335"/>
                <a:gd name="T44" fmla="*/ 56 w 1334"/>
                <a:gd name="T45" fmla="*/ 935 h 1335"/>
                <a:gd name="T46" fmla="*/ 50 w 1334"/>
                <a:gd name="T47" fmla="*/ 896 h 1335"/>
                <a:gd name="T48" fmla="*/ 33 w 1334"/>
                <a:gd name="T49" fmla="*/ 842 h 1335"/>
                <a:gd name="T50" fmla="*/ 14 w 1334"/>
                <a:gd name="T51" fmla="*/ 806 h 1335"/>
                <a:gd name="T52" fmla="*/ 11 w 1334"/>
                <a:gd name="T53" fmla="*/ 787 h 1335"/>
                <a:gd name="T54" fmla="*/ 1327 w 1334"/>
                <a:gd name="T55" fmla="*/ 764 h 1335"/>
                <a:gd name="T56" fmla="*/ 1333 w 1334"/>
                <a:gd name="T57" fmla="*/ 706 h 1335"/>
                <a:gd name="T58" fmla="*/ 1324 w 1334"/>
                <a:gd name="T59" fmla="*/ 668 h 1335"/>
                <a:gd name="T60" fmla="*/ 0 w 1334"/>
                <a:gd name="T61" fmla="*/ 672 h 1335"/>
                <a:gd name="T62" fmla="*/ 16 w 1334"/>
                <a:gd name="T63" fmla="*/ 577 h 1335"/>
                <a:gd name="T64" fmla="*/ 21 w 1334"/>
                <a:gd name="T65" fmla="*/ 499 h 1335"/>
                <a:gd name="T66" fmla="*/ 1282 w 1334"/>
                <a:gd name="T67" fmla="*/ 435 h 1335"/>
                <a:gd name="T68" fmla="*/ 1275 w 1334"/>
                <a:gd name="T69" fmla="*/ 417 h 1335"/>
                <a:gd name="T70" fmla="*/ 61 w 1334"/>
                <a:gd name="T71" fmla="*/ 411 h 1335"/>
                <a:gd name="T72" fmla="*/ 86 w 1334"/>
                <a:gd name="T73" fmla="*/ 360 h 1335"/>
                <a:gd name="T74" fmla="*/ 97 w 1334"/>
                <a:gd name="T75" fmla="*/ 321 h 1335"/>
                <a:gd name="T76" fmla="*/ 107 w 1334"/>
                <a:gd name="T77" fmla="*/ 305 h 1335"/>
                <a:gd name="T78" fmla="*/ 137 w 1334"/>
                <a:gd name="T79" fmla="*/ 279 h 1335"/>
                <a:gd name="T80" fmla="*/ 1178 w 1334"/>
                <a:gd name="T81" fmla="*/ 254 h 1335"/>
                <a:gd name="T82" fmla="*/ 1160 w 1334"/>
                <a:gd name="T83" fmla="*/ 219 h 1335"/>
                <a:gd name="T84" fmla="*/ 1119 w 1334"/>
                <a:gd name="T85" fmla="*/ 177 h 1335"/>
                <a:gd name="T86" fmla="*/ 1084 w 1334"/>
                <a:gd name="T87" fmla="*/ 159 h 1335"/>
                <a:gd name="T88" fmla="*/ 1069 w 1334"/>
                <a:gd name="T89" fmla="*/ 147 h 1335"/>
                <a:gd name="T90" fmla="*/ 270 w 1334"/>
                <a:gd name="T91" fmla="*/ 143 h 1335"/>
                <a:gd name="T92" fmla="*/ 317 w 1334"/>
                <a:gd name="T93" fmla="*/ 111 h 1335"/>
                <a:gd name="T94" fmla="*/ 345 w 1334"/>
                <a:gd name="T95" fmla="*/ 83 h 1335"/>
                <a:gd name="T96" fmla="*/ 362 w 1334"/>
                <a:gd name="T97" fmla="*/ 74 h 1335"/>
                <a:gd name="T98" fmla="*/ 401 w 1334"/>
                <a:gd name="T99" fmla="*/ 66 h 1335"/>
                <a:gd name="T100" fmla="*/ 903 w 1334"/>
                <a:gd name="T101" fmla="*/ 54 h 1335"/>
                <a:gd name="T102" fmla="*/ 870 w 1334"/>
                <a:gd name="T103" fmla="*/ 32 h 1335"/>
                <a:gd name="T104" fmla="*/ 814 w 1334"/>
                <a:gd name="T105" fmla="*/ 17 h 1335"/>
                <a:gd name="T106" fmla="*/ 775 w 1334"/>
                <a:gd name="T107" fmla="*/ 19 h 1335"/>
                <a:gd name="T108" fmla="*/ 756 w 1334"/>
                <a:gd name="T109" fmla="*/ 16 h 1335"/>
                <a:gd name="T110" fmla="*/ 584 w 1334"/>
                <a:gd name="T111" fmla="*/ 15 h 1335"/>
                <a:gd name="T112" fmla="*/ 641 w 1334"/>
                <a:gd name="T113" fmla="*/ 11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34" h="1335">
                  <a:moveTo>
                    <a:pt x="667" y="1335"/>
                  </a:moveTo>
                  <a:cubicBezTo>
                    <a:pt x="661" y="1335"/>
                    <a:pt x="655" y="1335"/>
                    <a:pt x="650" y="1334"/>
                  </a:cubicBezTo>
                  <a:cubicBezTo>
                    <a:pt x="650" y="1325"/>
                    <a:pt x="650" y="1325"/>
                    <a:pt x="650" y="1325"/>
                  </a:cubicBezTo>
                  <a:cubicBezTo>
                    <a:pt x="656" y="1325"/>
                    <a:pt x="661" y="1325"/>
                    <a:pt x="667" y="1325"/>
                  </a:cubicBezTo>
                  <a:cubicBezTo>
                    <a:pt x="669" y="1325"/>
                    <a:pt x="669" y="1325"/>
                    <a:pt x="669" y="1325"/>
                  </a:cubicBezTo>
                  <a:cubicBezTo>
                    <a:pt x="669" y="1335"/>
                    <a:pt x="669" y="1335"/>
                    <a:pt x="669" y="1335"/>
                  </a:cubicBezTo>
                  <a:lnTo>
                    <a:pt x="667" y="1335"/>
                  </a:lnTo>
                  <a:close/>
                  <a:moveTo>
                    <a:pt x="688" y="1334"/>
                  </a:moveTo>
                  <a:cubicBezTo>
                    <a:pt x="688" y="1325"/>
                    <a:pt x="688" y="1325"/>
                    <a:pt x="688" y="1325"/>
                  </a:cubicBezTo>
                  <a:cubicBezTo>
                    <a:pt x="695" y="1325"/>
                    <a:pt x="701" y="1324"/>
                    <a:pt x="707" y="1324"/>
                  </a:cubicBezTo>
                  <a:cubicBezTo>
                    <a:pt x="708" y="1333"/>
                    <a:pt x="708" y="1333"/>
                    <a:pt x="708" y="1333"/>
                  </a:cubicBezTo>
                  <a:cubicBezTo>
                    <a:pt x="701" y="1334"/>
                    <a:pt x="695" y="1334"/>
                    <a:pt x="688" y="1334"/>
                  </a:cubicBezTo>
                  <a:close/>
                  <a:moveTo>
                    <a:pt x="630" y="1334"/>
                  </a:moveTo>
                  <a:cubicBezTo>
                    <a:pt x="624" y="1333"/>
                    <a:pt x="617" y="1333"/>
                    <a:pt x="611" y="1332"/>
                  </a:cubicBezTo>
                  <a:cubicBezTo>
                    <a:pt x="612" y="1323"/>
                    <a:pt x="612" y="1323"/>
                    <a:pt x="612" y="1323"/>
                  </a:cubicBezTo>
                  <a:cubicBezTo>
                    <a:pt x="618" y="1323"/>
                    <a:pt x="625" y="1324"/>
                    <a:pt x="631" y="1324"/>
                  </a:cubicBezTo>
                  <a:lnTo>
                    <a:pt x="630" y="1334"/>
                  </a:lnTo>
                  <a:close/>
                  <a:moveTo>
                    <a:pt x="727" y="1332"/>
                  </a:moveTo>
                  <a:cubicBezTo>
                    <a:pt x="726" y="1322"/>
                    <a:pt x="726" y="1322"/>
                    <a:pt x="726" y="1322"/>
                  </a:cubicBezTo>
                  <a:cubicBezTo>
                    <a:pt x="733" y="1322"/>
                    <a:pt x="739" y="1321"/>
                    <a:pt x="745" y="1321"/>
                  </a:cubicBezTo>
                  <a:cubicBezTo>
                    <a:pt x="746" y="1330"/>
                    <a:pt x="746" y="1330"/>
                    <a:pt x="746" y="1330"/>
                  </a:cubicBezTo>
                  <a:cubicBezTo>
                    <a:pt x="740" y="1331"/>
                    <a:pt x="734" y="1331"/>
                    <a:pt x="727" y="1332"/>
                  </a:cubicBezTo>
                  <a:close/>
                  <a:moveTo>
                    <a:pt x="592" y="1330"/>
                  </a:moveTo>
                  <a:cubicBezTo>
                    <a:pt x="585" y="1330"/>
                    <a:pt x="579" y="1329"/>
                    <a:pt x="573" y="1328"/>
                  </a:cubicBezTo>
                  <a:cubicBezTo>
                    <a:pt x="574" y="1319"/>
                    <a:pt x="574" y="1319"/>
                    <a:pt x="574" y="1319"/>
                  </a:cubicBezTo>
                  <a:cubicBezTo>
                    <a:pt x="580" y="1319"/>
                    <a:pt x="587" y="1320"/>
                    <a:pt x="593" y="1321"/>
                  </a:cubicBezTo>
                  <a:lnTo>
                    <a:pt x="592" y="1330"/>
                  </a:lnTo>
                  <a:close/>
                  <a:moveTo>
                    <a:pt x="766" y="1327"/>
                  </a:moveTo>
                  <a:cubicBezTo>
                    <a:pt x="764" y="1318"/>
                    <a:pt x="764" y="1318"/>
                    <a:pt x="764" y="1318"/>
                  </a:cubicBezTo>
                  <a:cubicBezTo>
                    <a:pt x="770" y="1317"/>
                    <a:pt x="777" y="1316"/>
                    <a:pt x="783" y="1315"/>
                  </a:cubicBezTo>
                  <a:cubicBezTo>
                    <a:pt x="785" y="1324"/>
                    <a:pt x="785" y="1324"/>
                    <a:pt x="785" y="1324"/>
                  </a:cubicBezTo>
                  <a:cubicBezTo>
                    <a:pt x="778" y="1325"/>
                    <a:pt x="772" y="1326"/>
                    <a:pt x="766" y="1327"/>
                  </a:cubicBezTo>
                  <a:close/>
                  <a:moveTo>
                    <a:pt x="553" y="1325"/>
                  </a:moveTo>
                  <a:cubicBezTo>
                    <a:pt x="547" y="1324"/>
                    <a:pt x="541" y="1323"/>
                    <a:pt x="534" y="1322"/>
                  </a:cubicBezTo>
                  <a:cubicBezTo>
                    <a:pt x="536" y="1312"/>
                    <a:pt x="536" y="1312"/>
                    <a:pt x="536" y="1312"/>
                  </a:cubicBezTo>
                  <a:cubicBezTo>
                    <a:pt x="543" y="1313"/>
                    <a:pt x="549" y="1315"/>
                    <a:pt x="555" y="1316"/>
                  </a:cubicBezTo>
                  <a:lnTo>
                    <a:pt x="553" y="1325"/>
                  </a:lnTo>
                  <a:close/>
                  <a:moveTo>
                    <a:pt x="804" y="1321"/>
                  </a:moveTo>
                  <a:cubicBezTo>
                    <a:pt x="802" y="1311"/>
                    <a:pt x="802" y="1311"/>
                    <a:pt x="802" y="1311"/>
                  </a:cubicBezTo>
                  <a:cubicBezTo>
                    <a:pt x="808" y="1310"/>
                    <a:pt x="814" y="1309"/>
                    <a:pt x="820" y="1307"/>
                  </a:cubicBezTo>
                  <a:cubicBezTo>
                    <a:pt x="823" y="1316"/>
                    <a:pt x="823" y="1316"/>
                    <a:pt x="823" y="1316"/>
                  </a:cubicBezTo>
                  <a:cubicBezTo>
                    <a:pt x="816" y="1318"/>
                    <a:pt x="810" y="1319"/>
                    <a:pt x="804" y="1321"/>
                  </a:cubicBezTo>
                  <a:close/>
                  <a:moveTo>
                    <a:pt x="516" y="1317"/>
                  </a:moveTo>
                  <a:cubicBezTo>
                    <a:pt x="509" y="1316"/>
                    <a:pt x="503" y="1314"/>
                    <a:pt x="497" y="1313"/>
                  </a:cubicBezTo>
                  <a:cubicBezTo>
                    <a:pt x="499" y="1304"/>
                    <a:pt x="499" y="1304"/>
                    <a:pt x="499" y="1304"/>
                  </a:cubicBezTo>
                  <a:cubicBezTo>
                    <a:pt x="505" y="1305"/>
                    <a:pt x="511" y="1307"/>
                    <a:pt x="518" y="1308"/>
                  </a:cubicBezTo>
                  <a:lnTo>
                    <a:pt x="516" y="1317"/>
                  </a:lnTo>
                  <a:close/>
                  <a:moveTo>
                    <a:pt x="841" y="1312"/>
                  </a:moveTo>
                  <a:cubicBezTo>
                    <a:pt x="839" y="1302"/>
                    <a:pt x="839" y="1302"/>
                    <a:pt x="839" y="1302"/>
                  </a:cubicBezTo>
                  <a:cubicBezTo>
                    <a:pt x="845" y="1301"/>
                    <a:pt x="851" y="1299"/>
                    <a:pt x="857" y="1297"/>
                  </a:cubicBezTo>
                  <a:cubicBezTo>
                    <a:pt x="860" y="1306"/>
                    <a:pt x="860" y="1306"/>
                    <a:pt x="860" y="1306"/>
                  </a:cubicBezTo>
                  <a:cubicBezTo>
                    <a:pt x="854" y="1308"/>
                    <a:pt x="848" y="1310"/>
                    <a:pt x="841" y="1312"/>
                  </a:cubicBezTo>
                  <a:close/>
                  <a:moveTo>
                    <a:pt x="478" y="1308"/>
                  </a:moveTo>
                  <a:cubicBezTo>
                    <a:pt x="472" y="1306"/>
                    <a:pt x="466" y="1304"/>
                    <a:pt x="460" y="1302"/>
                  </a:cubicBezTo>
                  <a:cubicBezTo>
                    <a:pt x="463" y="1293"/>
                    <a:pt x="463" y="1293"/>
                    <a:pt x="463" y="1293"/>
                  </a:cubicBezTo>
                  <a:cubicBezTo>
                    <a:pt x="469" y="1295"/>
                    <a:pt x="475" y="1297"/>
                    <a:pt x="481" y="1298"/>
                  </a:cubicBezTo>
                  <a:lnTo>
                    <a:pt x="478" y="1308"/>
                  </a:lnTo>
                  <a:close/>
                  <a:moveTo>
                    <a:pt x="878" y="1300"/>
                  </a:moveTo>
                  <a:cubicBezTo>
                    <a:pt x="875" y="1291"/>
                    <a:pt x="875" y="1291"/>
                    <a:pt x="875" y="1291"/>
                  </a:cubicBezTo>
                  <a:cubicBezTo>
                    <a:pt x="881" y="1289"/>
                    <a:pt x="887" y="1287"/>
                    <a:pt x="893" y="1285"/>
                  </a:cubicBezTo>
                  <a:cubicBezTo>
                    <a:pt x="897" y="1294"/>
                    <a:pt x="897" y="1294"/>
                    <a:pt x="897" y="1294"/>
                  </a:cubicBezTo>
                  <a:cubicBezTo>
                    <a:pt x="891" y="1296"/>
                    <a:pt x="885" y="1298"/>
                    <a:pt x="878" y="1300"/>
                  </a:cubicBezTo>
                  <a:close/>
                  <a:moveTo>
                    <a:pt x="441" y="1295"/>
                  </a:moveTo>
                  <a:cubicBezTo>
                    <a:pt x="435" y="1293"/>
                    <a:pt x="429" y="1291"/>
                    <a:pt x="423" y="1289"/>
                  </a:cubicBezTo>
                  <a:cubicBezTo>
                    <a:pt x="426" y="1280"/>
                    <a:pt x="426" y="1280"/>
                    <a:pt x="426" y="1280"/>
                  </a:cubicBezTo>
                  <a:cubicBezTo>
                    <a:pt x="432" y="1282"/>
                    <a:pt x="438" y="1284"/>
                    <a:pt x="444" y="1287"/>
                  </a:cubicBezTo>
                  <a:lnTo>
                    <a:pt x="441" y="1295"/>
                  </a:lnTo>
                  <a:close/>
                  <a:moveTo>
                    <a:pt x="915" y="1287"/>
                  </a:moveTo>
                  <a:cubicBezTo>
                    <a:pt x="911" y="1278"/>
                    <a:pt x="911" y="1278"/>
                    <a:pt x="911" y="1278"/>
                  </a:cubicBezTo>
                  <a:cubicBezTo>
                    <a:pt x="917" y="1276"/>
                    <a:pt x="923" y="1273"/>
                    <a:pt x="929" y="1271"/>
                  </a:cubicBezTo>
                  <a:cubicBezTo>
                    <a:pt x="933" y="1280"/>
                    <a:pt x="933" y="1280"/>
                    <a:pt x="933" y="1280"/>
                  </a:cubicBezTo>
                  <a:cubicBezTo>
                    <a:pt x="927" y="1282"/>
                    <a:pt x="921" y="1285"/>
                    <a:pt x="915" y="1287"/>
                  </a:cubicBezTo>
                  <a:close/>
                  <a:moveTo>
                    <a:pt x="405" y="1281"/>
                  </a:moveTo>
                  <a:cubicBezTo>
                    <a:pt x="399" y="1279"/>
                    <a:pt x="393" y="1276"/>
                    <a:pt x="387" y="1273"/>
                  </a:cubicBezTo>
                  <a:cubicBezTo>
                    <a:pt x="391" y="1265"/>
                    <a:pt x="391" y="1265"/>
                    <a:pt x="391" y="1265"/>
                  </a:cubicBezTo>
                  <a:cubicBezTo>
                    <a:pt x="397" y="1267"/>
                    <a:pt x="403" y="1270"/>
                    <a:pt x="409" y="1273"/>
                  </a:cubicBezTo>
                  <a:lnTo>
                    <a:pt x="405" y="1281"/>
                  </a:lnTo>
                  <a:close/>
                  <a:moveTo>
                    <a:pt x="950" y="1272"/>
                  </a:moveTo>
                  <a:cubicBezTo>
                    <a:pt x="946" y="1263"/>
                    <a:pt x="946" y="1263"/>
                    <a:pt x="946" y="1263"/>
                  </a:cubicBezTo>
                  <a:cubicBezTo>
                    <a:pt x="952" y="1260"/>
                    <a:pt x="958" y="1258"/>
                    <a:pt x="963" y="1255"/>
                  </a:cubicBezTo>
                  <a:cubicBezTo>
                    <a:pt x="968" y="1263"/>
                    <a:pt x="968" y="1263"/>
                    <a:pt x="968" y="1263"/>
                  </a:cubicBezTo>
                  <a:cubicBezTo>
                    <a:pt x="962" y="1266"/>
                    <a:pt x="956" y="1269"/>
                    <a:pt x="950" y="1272"/>
                  </a:cubicBezTo>
                  <a:close/>
                  <a:moveTo>
                    <a:pt x="370" y="1265"/>
                  </a:moveTo>
                  <a:cubicBezTo>
                    <a:pt x="364" y="1262"/>
                    <a:pt x="358" y="1259"/>
                    <a:pt x="353" y="1256"/>
                  </a:cubicBezTo>
                  <a:cubicBezTo>
                    <a:pt x="357" y="1248"/>
                    <a:pt x="357" y="1248"/>
                    <a:pt x="357" y="1248"/>
                  </a:cubicBezTo>
                  <a:cubicBezTo>
                    <a:pt x="363" y="1251"/>
                    <a:pt x="368" y="1254"/>
                    <a:pt x="374" y="1256"/>
                  </a:cubicBezTo>
                  <a:lnTo>
                    <a:pt x="370" y="1265"/>
                  </a:lnTo>
                  <a:close/>
                  <a:moveTo>
                    <a:pt x="985" y="1254"/>
                  </a:moveTo>
                  <a:cubicBezTo>
                    <a:pt x="980" y="1246"/>
                    <a:pt x="980" y="1246"/>
                    <a:pt x="980" y="1246"/>
                  </a:cubicBezTo>
                  <a:cubicBezTo>
                    <a:pt x="986" y="1243"/>
                    <a:pt x="991" y="1240"/>
                    <a:pt x="997" y="1237"/>
                  </a:cubicBezTo>
                  <a:cubicBezTo>
                    <a:pt x="1001" y="1245"/>
                    <a:pt x="1001" y="1245"/>
                    <a:pt x="1001" y="1245"/>
                  </a:cubicBezTo>
                  <a:cubicBezTo>
                    <a:pt x="996" y="1248"/>
                    <a:pt x="990" y="1251"/>
                    <a:pt x="985" y="1254"/>
                  </a:cubicBezTo>
                  <a:close/>
                  <a:moveTo>
                    <a:pt x="336" y="1247"/>
                  </a:moveTo>
                  <a:cubicBezTo>
                    <a:pt x="330" y="1243"/>
                    <a:pt x="324" y="1240"/>
                    <a:pt x="319" y="1237"/>
                  </a:cubicBezTo>
                  <a:cubicBezTo>
                    <a:pt x="324" y="1229"/>
                    <a:pt x="324" y="1229"/>
                    <a:pt x="324" y="1229"/>
                  </a:cubicBezTo>
                  <a:cubicBezTo>
                    <a:pt x="329" y="1232"/>
                    <a:pt x="335" y="1235"/>
                    <a:pt x="340" y="1238"/>
                  </a:cubicBezTo>
                  <a:lnTo>
                    <a:pt x="336" y="1247"/>
                  </a:lnTo>
                  <a:close/>
                  <a:moveTo>
                    <a:pt x="1018" y="1235"/>
                  </a:moveTo>
                  <a:cubicBezTo>
                    <a:pt x="1013" y="1227"/>
                    <a:pt x="1013" y="1227"/>
                    <a:pt x="1013" y="1227"/>
                  </a:cubicBezTo>
                  <a:cubicBezTo>
                    <a:pt x="1018" y="1223"/>
                    <a:pt x="1024" y="1220"/>
                    <a:pt x="1029" y="1216"/>
                  </a:cubicBezTo>
                  <a:cubicBezTo>
                    <a:pt x="1034" y="1224"/>
                    <a:pt x="1034" y="1224"/>
                    <a:pt x="1034" y="1224"/>
                  </a:cubicBezTo>
                  <a:cubicBezTo>
                    <a:pt x="1029" y="1228"/>
                    <a:pt x="1024" y="1231"/>
                    <a:pt x="1018" y="1235"/>
                  </a:cubicBezTo>
                  <a:close/>
                  <a:moveTo>
                    <a:pt x="303" y="1226"/>
                  </a:moveTo>
                  <a:cubicBezTo>
                    <a:pt x="297" y="1223"/>
                    <a:pt x="292" y="1219"/>
                    <a:pt x="286" y="1216"/>
                  </a:cubicBezTo>
                  <a:cubicBezTo>
                    <a:pt x="292" y="1208"/>
                    <a:pt x="292" y="1208"/>
                    <a:pt x="292" y="1208"/>
                  </a:cubicBezTo>
                  <a:cubicBezTo>
                    <a:pt x="297" y="1211"/>
                    <a:pt x="302" y="1215"/>
                    <a:pt x="308" y="1218"/>
                  </a:cubicBezTo>
                  <a:lnTo>
                    <a:pt x="303" y="1226"/>
                  </a:lnTo>
                  <a:close/>
                  <a:moveTo>
                    <a:pt x="1050" y="1214"/>
                  </a:moveTo>
                  <a:cubicBezTo>
                    <a:pt x="1045" y="1206"/>
                    <a:pt x="1045" y="1206"/>
                    <a:pt x="1045" y="1206"/>
                  </a:cubicBezTo>
                  <a:cubicBezTo>
                    <a:pt x="1050" y="1202"/>
                    <a:pt x="1055" y="1198"/>
                    <a:pt x="1060" y="1195"/>
                  </a:cubicBezTo>
                  <a:cubicBezTo>
                    <a:pt x="1066" y="1202"/>
                    <a:pt x="1066" y="1202"/>
                    <a:pt x="1066" y="1202"/>
                  </a:cubicBezTo>
                  <a:cubicBezTo>
                    <a:pt x="1061" y="1206"/>
                    <a:pt x="1056" y="1210"/>
                    <a:pt x="1050" y="1214"/>
                  </a:cubicBezTo>
                  <a:close/>
                  <a:moveTo>
                    <a:pt x="271" y="1204"/>
                  </a:moveTo>
                  <a:cubicBezTo>
                    <a:pt x="266" y="1200"/>
                    <a:pt x="260" y="1197"/>
                    <a:pt x="255" y="1193"/>
                  </a:cubicBezTo>
                  <a:cubicBezTo>
                    <a:pt x="261" y="1185"/>
                    <a:pt x="261" y="1185"/>
                    <a:pt x="261" y="1185"/>
                  </a:cubicBezTo>
                  <a:cubicBezTo>
                    <a:pt x="266" y="1189"/>
                    <a:pt x="271" y="1193"/>
                    <a:pt x="276" y="1197"/>
                  </a:cubicBezTo>
                  <a:lnTo>
                    <a:pt x="271" y="1204"/>
                  </a:lnTo>
                  <a:close/>
                  <a:moveTo>
                    <a:pt x="1081" y="1190"/>
                  </a:moveTo>
                  <a:cubicBezTo>
                    <a:pt x="1075" y="1183"/>
                    <a:pt x="1075" y="1183"/>
                    <a:pt x="1075" y="1183"/>
                  </a:cubicBezTo>
                  <a:cubicBezTo>
                    <a:pt x="1080" y="1179"/>
                    <a:pt x="1085" y="1175"/>
                    <a:pt x="1090" y="1171"/>
                  </a:cubicBezTo>
                  <a:cubicBezTo>
                    <a:pt x="1096" y="1178"/>
                    <a:pt x="1096" y="1178"/>
                    <a:pt x="1096" y="1178"/>
                  </a:cubicBezTo>
                  <a:cubicBezTo>
                    <a:pt x="1091" y="1182"/>
                    <a:pt x="1086" y="1186"/>
                    <a:pt x="1081" y="1190"/>
                  </a:cubicBezTo>
                  <a:close/>
                  <a:moveTo>
                    <a:pt x="240" y="1180"/>
                  </a:moveTo>
                  <a:cubicBezTo>
                    <a:pt x="235" y="1176"/>
                    <a:pt x="230" y="1172"/>
                    <a:pt x="226" y="1168"/>
                  </a:cubicBezTo>
                  <a:cubicBezTo>
                    <a:pt x="232" y="1161"/>
                    <a:pt x="232" y="1161"/>
                    <a:pt x="232" y="1161"/>
                  </a:cubicBezTo>
                  <a:cubicBezTo>
                    <a:pt x="237" y="1165"/>
                    <a:pt x="241" y="1169"/>
                    <a:pt x="246" y="1173"/>
                  </a:cubicBezTo>
                  <a:lnTo>
                    <a:pt x="240" y="1180"/>
                  </a:lnTo>
                  <a:close/>
                  <a:moveTo>
                    <a:pt x="1111" y="1165"/>
                  </a:moveTo>
                  <a:cubicBezTo>
                    <a:pt x="1105" y="1158"/>
                    <a:pt x="1105" y="1158"/>
                    <a:pt x="1105" y="1158"/>
                  </a:cubicBezTo>
                  <a:cubicBezTo>
                    <a:pt x="1109" y="1154"/>
                    <a:pt x="1114" y="1150"/>
                    <a:pt x="1119" y="1145"/>
                  </a:cubicBezTo>
                  <a:cubicBezTo>
                    <a:pt x="1125" y="1152"/>
                    <a:pt x="1125" y="1152"/>
                    <a:pt x="1125" y="1152"/>
                  </a:cubicBezTo>
                  <a:cubicBezTo>
                    <a:pt x="1121" y="1157"/>
                    <a:pt x="1116" y="1161"/>
                    <a:pt x="1111" y="1165"/>
                  </a:cubicBezTo>
                  <a:close/>
                  <a:moveTo>
                    <a:pt x="211" y="1155"/>
                  </a:moveTo>
                  <a:cubicBezTo>
                    <a:pt x="206" y="1150"/>
                    <a:pt x="202" y="1146"/>
                    <a:pt x="197" y="1141"/>
                  </a:cubicBezTo>
                  <a:cubicBezTo>
                    <a:pt x="204" y="1135"/>
                    <a:pt x="204" y="1135"/>
                    <a:pt x="204" y="1135"/>
                  </a:cubicBezTo>
                  <a:cubicBezTo>
                    <a:pt x="208" y="1139"/>
                    <a:pt x="213" y="1143"/>
                    <a:pt x="218" y="1148"/>
                  </a:cubicBezTo>
                  <a:lnTo>
                    <a:pt x="211" y="1155"/>
                  </a:lnTo>
                  <a:close/>
                  <a:moveTo>
                    <a:pt x="1139" y="1139"/>
                  </a:moveTo>
                  <a:cubicBezTo>
                    <a:pt x="1132" y="1132"/>
                    <a:pt x="1132" y="1132"/>
                    <a:pt x="1132" y="1132"/>
                  </a:cubicBezTo>
                  <a:cubicBezTo>
                    <a:pt x="1137" y="1128"/>
                    <a:pt x="1141" y="1123"/>
                    <a:pt x="1146" y="1118"/>
                  </a:cubicBezTo>
                  <a:cubicBezTo>
                    <a:pt x="1153" y="1125"/>
                    <a:pt x="1153" y="1125"/>
                    <a:pt x="1153" y="1125"/>
                  </a:cubicBezTo>
                  <a:cubicBezTo>
                    <a:pt x="1148" y="1130"/>
                    <a:pt x="1144" y="1134"/>
                    <a:pt x="1139" y="1139"/>
                  </a:cubicBezTo>
                  <a:close/>
                  <a:moveTo>
                    <a:pt x="184" y="1127"/>
                  </a:moveTo>
                  <a:cubicBezTo>
                    <a:pt x="179" y="1123"/>
                    <a:pt x="175" y="1118"/>
                    <a:pt x="171" y="1113"/>
                  </a:cubicBezTo>
                  <a:cubicBezTo>
                    <a:pt x="178" y="1107"/>
                    <a:pt x="178" y="1107"/>
                    <a:pt x="178" y="1107"/>
                  </a:cubicBezTo>
                  <a:cubicBezTo>
                    <a:pt x="182" y="1112"/>
                    <a:pt x="186" y="1116"/>
                    <a:pt x="191" y="1121"/>
                  </a:cubicBezTo>
                  <a:lnTo>
                    <a:pt x="184" y="1127"/>
                  </a:lnTo>
                  <a:close/>
                  <a:moveTo>
                    <a:pt x="1166" y="1111"/>
                  </a:moveTo>
                  <a:cubicBezTo>
                    <a:pt x="1158" y="1104"/>
                    <a:pt x="1158" y="1104"/>
                    <a:pt x="1158" y="1104"/>
                  </a:cubicBezTo>
                  <a:cubicBezTo>
                    <a:pt x="1163" y="1100"/>
                    <a:pt x="1167" y="1095"/>
                    <a:pt x="1171" y="1090"/>
                  </a:cubicBezTo>
                  <a:cubicBezTo>
                    <a:pt x="1178" y="1096"/>
                    <a:pt x="1178" y="1096"/>
                    <a:pt x="1178" y="1096"/>
                  </a:cubicBezTo>
                  <a:cubicBezTo>
                    <a:pt x="1174" y="1101"/>
                    <a:pt x="1170" y="1106"/>
                    <a:pt x="1166" y="1111"/>
                  </a:cubicBezTo>
                  <a:close/>
                  <a:moveTo>
                    <a:pt x="158" y="1099"/>
                  </a:moveTo>
                  <a:cubicBezTo>
                    <a:pt x="154" y="1094"/>
                    <a:pt x="150" y="1089"/>
                    <a:pt x="146" y="1084"/>
                  </a:cubicBezTo>
                  <a:cubicBezTo>
                    <a:pt x="153" y="1078"/>
                    <a:pt x="153" y="1078"/>
                    <a:pt x="153" y="1078"/>
                  </a:cubicBezTo>
                  <a:cubicBezTo>
                    <a:pt x="157" y="1083"/>
                    <a:pt x="161" y="1088"/>
                    <a:pt x="165" y="1092"/>
                  </a:cubicBezTo>
                  <a:lnTo>
                    <a:pt x="158" y="1099"/>
                  </a:lnTo>
                  <a:close/>
                  <a:moveTo>
                    <a:pt x="1191" y="1081"/>
                  </a:moveTo>
                  <a:cubicBezTo>
                    <a:pt x="1183" y="1075"/>
                    <a:pt x="1183" y="1075"/>
                    <a:pt x="1183" y="1075"/>
                  </a:cubicBezTo>
                  <a:cubicBezTo>
                    <a:pt x="1187" y="1070"/>
                    <a:pt x="1191" y="1065"/>
                    <a:pt x="1195" y="1060"/>
                  </a:cubicBezTo>
                  <a:cubicBezTo>
                    <a:pt x="1202" y="1066"/>
                    <a:pt x="1202" y="1066"/>
                    <a:pt x="1202" y="1066"/>
                  </a:cubicBezTo>
                  <a:cubicBezTo>
                    <a:pt x="1198" y="1071"/>
                    <a:pt x="1195" y="1076"/>
                    <a:pt x="1191" y="1081"/>
                  </a:cubicBezTo>
                  <a:close/>
                  <a:moveTo>
                    <a:pt x="134" y="1068"/>
                  </a:moveTo>
                  <a:cubicBezTo>
                    <a:pt x="130" y="1063"/>
                    <a:pt x="126" y="1058"/>
                    <a:pt x="122" y="1053"/>
                  </a:cubicBezTo>
                  <a:cubicBezTo>
                    <a:pt x="130" y="1047"/>
                    <a:pt x="130" y="1047"/>
                    <a:pt x="130" y="1047"/>
                  </a:cubicBezTo>
                  <a:cubicBezTo>
                    <a:pt x="134" y="1052"/>
                    <a:pt x="137" y="1058"/>
                    <a:pt x="141" y="1063"/>
                  </a:cubicBezTo>
                  <a:lnTo>
                    <a:pt x="134" y="1068"/>
                  </a:lnTo>
                  <a:close/>
                  <a:moveTo>
                    <a:pt x="1214" y="1050"/>
                  </a:moveTo>
                  <a:cubicBezTo>
                    <a:pt x="1206" y="1044"/>
                    <a:pt x="1206" y="1044"/>
                    <a:pt x="1206" y="1044"/>
                  </a:cubicBezTo>
                  <a:cubicBezTo>
                    <a:pt x="1209" y="1039"/>
                    <a:pt x="1213" y="1034"/>
                    <a:pt x="1217" y="1029"/>
                  </a:cubicBezTo>
                  <a:cubicBezTo>
                    <a:pt x="1225" y="1034"/>
                    <a:pt x="1225" y="1034"/>
                    <a:pt x="1225" y="1034"/>
                  </a:cubicBezTo>
                  <a:cubicBezTo>
                    <a:pt x="1221" y="1039"/>
                    <a:pt x="1217" y="1045"/>
                    <a:pt x="1214" y="1050"/>
                  </a:cubicBezTo>
                  <a:close/>
                  <a:moveTo>
                    <a:pt x="111" y="1037"/>
                  </a:moveTo>
                  <a:cubicBezTo>
                    <a:pt x="108" y="1032"/>
                    <a:pt x="104" y="1026"/>
                    <a:pt x="101" y="1021"/>
                  </a:cubicBezTo>
                  <a:cubicBezTo>
                    <a:pt x="109" y="1016"/>
                    <a:pt x="109" y="1016"/>
                    <a:pt x="109" y="1016"/>
                  </a:cubicBezTo>
                  <a:cubicBezTo>
                    <a:pt x="112" y="1021"/>
                    <a:pt x="116" y="1026"/>
                    <a:pt x="119" y="1032"/>
                  </a:cubicBezTo>
                  <a:lnTo>
                    <a:pt x="111" y="1037"/>
                  </a:lnTo>
                  <a:close/>
                  <a:moveTo>
                    <a:pt x="1235" y="1018"/>
                  </a:moveTo>
                  <a:cubicBezTo>
                    <a:pt x="1227" y="1013"/>
                    <a:pt x="1227" y="1013"/>
                    <a:pt x="1227" y="1013"/>
                  </a:cubicBezTo>
                  <a:cubicBezTo>
                    <a:pt x="1230" y="1007"/>
                    <a:pt x="1233" y="1002"/>
                    <a:pt x="1237" y="996"/>
                  </a:cubicBezTo>
                  <a:cubicBezTo>
                    <a:pt x="1245" y="1001"/>
                    <a:pt x="1245" y="1001"/>
                    <a:pt x="1245" y="1001"/>
                  </a:cubicBezTo>
                  <a:cubicBezTo>
                    <a:pt x="1242" y="1006"/>
                    <a:pt x="1238" y="1012"/>
                    <a:pt x="1235" y="1018"/>
                  </a:cubicBezTo>
                  <a:close/>
                  <a:moveTo>
                    <a:pt x="91" y="1004"/>
                  </a:moveTo>
                  <a:cubicBezTo>
                    <a:pt x="88" y="999"/>
                    <a:pt x="84" y="993"/>
                    <a:pt x="81" y="987"/>
                  </a:cubicBezTo>
                  <a:cubicBezTo>
                    <a:pt x="90" y="983"/>
                    <a:pt x="90" y="983"/>
                    <a:pt x="90" y="983"/>
                  </a:cubicBezTo>
                  <a:cubicBezTo>
                    <a:pt x="93" y="988"/>
                    <a:pt x="96" y="994"/>
                    <a:pt x="99" y="999"/>
                  </a:cubicBezTo>
                  <a:lnTo>
                    <a:pt x="91" y="1004"/>
                  </a:lnTo>
                  <a:close/>
                  <a:moveTo>
                    <a:pt x="1254" y="984"/>
                  </a:moveTo>
                  <a:cubicBezTo>
                    <a:pt x="1246" y="979"/>
                    <a:pt x="1246" y="979"/>
                    <a:pt x="1246" y="979"/>
                  </a:cubicBezTo>
                  <a:cubicBezTo>
                    <a:pt x="1249" y="974"/>
                    <a:pt x="1252" y="968"/>
                    <a:pt x="1255" y="962"/>
                  </a:cubicBezTo>
                  <a:cubicBezTo>
                    <a:pt x="1263" y="967"/>
                    <a:pt x="1263" y="967"/>
                    <a:pt x="1263" y="967"/>
                  </a:cubicBezTo>
                  <a:cubicBezTo>
                    <a:pt x="1260" y="972"/>
                    <a:pt x="1257" y="978"/>
                    <a:pt x="1254" y="984"/>
                  </a:cubicBezTo>
                  <a:close/>
                  <a:moveTo>
                    <a:pt x="72" y="970"/>
                  </a:moveTo>
                  <a:cubicBezTo>
                    <a:pt x="69" y="964"/>
                    <a:pt x="66" y="959"/>
                    <a:pt x="64" y="953"/>
                  </a:cubicBezTo>
                  <a:cubicBezTo>
                    <a:pt x="72" y="949"/>
                    <a:pt x="72" y="949"/>
                    <a:pt x="72" y="949"/>
                  </a:cubicBezTo>
                  <a:cubicBezTo>
                    <a:pt x="75" y="954"/>
                    <a:pt x="78" y="960"/>
                    <a:pt x="81" y="966"/>
                  </a:cubicBezTo>
                  <a:lnTo>
                    <a:pt x="72" y="970"/>
                  </a:lnTo>
                  <a:close/>
                  <a:moveTo>
                    <a:pt x="1272" y="949"/>
                  </a:moveTo>
                  <a:cubicBezTo>
                    <a:pt x="1263" y="945"/>
                    <a:pt x="1263" y="945"/>
                    <a:pt x="1263" y="945"/>
                  </a:cubicBezTo>
                  <a:cubicBezTo>
                    <a:pt x="1266" y="939"/>
                    <a:pt x="1268" y="934"/>
                    <a:pt x="1271" y="928"/>
                  </a:cubicBezTo>
                  <a:cubicBezTo>
                    <a:pt x="1280" y="932"/>
                    <a:pt x="1280" y="932"/>
                    <a:pt x="1280" y="932"/>
                  </a:cubicBezTo>
                  <a:cubicBezTo>
                    <a:pt x="1277" y="937"/>
                    <a:pt x="1275" y="943"/>
                    <a:pt x="1272" y="949"/>
                  </a:cubicBezTo>
                  <a:close/>
                  <a:moveTo>
                    <a:pt x="56" y="935"/>
                  </a:moveTo>
                  <a:cubicBezTo>
                    <a:pt x="53" y="929"/>
                    <a:pt x="51" y="923"/>
                    <a:pt x="48" y="917"/>
                  </a:cubicBezTo>
                  <a:cubicBezTo>
                    <a:pt x="57" y="914"/>
                    <a:pt x="57" y="914"/>
                    <a:pt x="57" y="914"/>
                  </a:cubicBezTo>
                  <a:cubicBezTo>
                    <a:pt x="59" y="920"/>
                    <a:pt x="62" y="926"/>
                    <a:pt x="64" y="931"/>
                  </a:cubicBezTo>
                  <a:lnTo>
                    <a:pt x="56" y="935"/>
                  </a:lnTo>
                  <a:close/>
                  <a:moveTo>
                    <a:pt x="1287" y="914"/>
                  </a:moveTo>
                  <a:cubicBezTo>
                    <a:pt x="1278" y="910"/>
                    <a:pt x="1278" y="910"/>
                    <a:pt x="1278" y="910"/>
                  </a:cubicBezTo>
                  <a:cubicBezTo>
                    <a:pt x="1281" y="904"/>
                    <a:pt x="1283" y="898"/>
                    <a:pt x="1285" y="892"/>
                  </a:cubicBezTo>
                  <a:cubicBezTo>
                    <a:pt x="1294" y="895"/>
                    <a:pt x="1294" y="895"/>
                    <a:pt x="1294" y="895"/>
                  </a:cubicBezTo>
                  <a:cubicBezTo>
                    <a:pt x="1292" y="901"/>
                    <a:pt x="1290" y="908"/>
                    <a:pt x="1287" y="914"/>
                  </a:cubicBezTo>
                  <a:close/>
                  <a:moveTo>
                    <a:pt x="41" y="899"/>
                  </a:moveTo>
                  <a:cubicBezTo>
                    <a:pt x="39" y="893"/>
                    <a:pt x="37" y="887"/>
                    <a:pt x="35" y="881"/>
                  </a:cubicBezTo>
                  <a:cubicBezTo>
                    <a:pt x="44" y="878"/>
                    <a:pt x="44" y="878"/>
                    <a:pt x="44" y="878"/>
                  </a:cubicBezTo>
                  <a:cubicBezTo>
                    <a:pt x="46" y="884"/>
                    <a:pt x="48" y="890"/>
                    <a:pt x="50" y="896"/>
                  </a:cubicBezTo>
                  <a:lnTo>
                    <a:pt x="41" y="899"/>
                  </a:lnTo>
                  <a:close/>
                  <a:moveTo>
                    <a:pt x="1300" y="877"/>
                  </a:moveTo>
                  <a:cubicBezTo>
                    <a:pt x="1291" y="874"/>
                    <a:pt x="1291" y="874"/>
                    <a:pt x="1291" y="874"/>
                  </a:cubicBezTo>
                  <a:cubicBezTo>
                    <a:pt x="1293" y="868"/>
                    <a:pt x="1295" y="862"/>
                    <a:pt x="1297" y="856"/>
                  </a:cubicBezTo>
                  <a:cubicBezTo>
                    <a:pt x="1306" y="859"/>
                    <a:pt x="1306" y="859"/>
                    <a:pt x="1306" y="859"/>
                  </a:cubicBezTo>
                  <a:cubicBezTo>
                    <a:pt x="1304" y="865"/>
                    <a:pt x="1302" y="871"/>
                    <a:pt x="1300" y="877"/>
                  </a:cubicBezTo>
                  <a:close/>
                  <a:moveTo>
                    <a:pt x="29" y="863"/>
                  </a:moveTo>
                  <a:cubicBezTo>
                    <a:pt x="27" y="857"/>
                    <a:pt x="25" y="850"/>
                    <a:pt x="23" y="844"/>
                  </a:cubicBezTo>
                  <a:cubicBezTo>
                    <a:pt x="33" y="842"/>
                    <a:pt x="33" y="842"/>
                    <a:pt x="33" y="842"/>
                  </a:cubicBezTo>
                  <a:cubicBezTo>
                    <a:pt x="34" y="848"/>
                    <a:pt x="36" y="854"/>
                    <a:pt x="38" y="860"/>
                  </a:cubicBezTo>
                  <a:lnTo>
                    <a:pt x="29" y="863"/>
                  </a:lnTo>
                  <a:close/>
                  <a:moveTo>
                    <a:pt x="1312" y="840"/>
                  </a:moveTo>
                  <a:cubicBezTo>
                    <a:pt x="1302" y="837"/>
                    <a:pt x="1302" y="837"/>
                    <a:pt x="1302" y="837"/>
                  </a:cubicBezTo>
                  <a:cubicBezTo>
                    <a:pt x="1304" y="831"/>
                    <a:pt x="1306" y="825"/>
                    <a:pt x="1307" y="819"/>
                  </a:cubicBezTo>
                  <a:cubicBezTo>
                    <a:pt x="1316" y="821"/>
                    <a:pt x="1316" y="821"/>
                    <a:pt x="1316" y="821"/>
                  </a:cubicBezTo>
                  <a:cubicBezTo>
                    <a:pt x="1315" y="827"/>
                    <a:pt x="1313" y="834"/>
                    <a:pt x="1312" y="840"/>
                  </a:cubicBezTo>
                  <a:close/>
                  <a:moveTo>
                    <a:pt x="19" y="825"/>
                  </a:moveTo>
                  <a:cubicBezTo>
                    <a:pt x="17" y="819"/>
                    <a:pt x="16" y="813"/>
                    <a:pt x="14" y="806"/>
                  </a:cubicBezTo>
                  <a:cubicBezTo>
                    <a:pt x="24" y="805"/>
                    <a:pt x="24" y="805"/>
                    <a:pt x="24" y="805"/>
                  </a:cubicBezTo>
                  <a:cubicBezTo>
                    <a:pt x="25" y="811"/>
                    <a:pt x="26" y="817"/>
                    <a:pt x="28" y="823"/>
                  </a:cubicBezTo>
                  <a:lnTo>
                    <a:pt x="19" y="825"/>
                  </a:lnTo>
                  <a:close/>
                  <a:moveTo>
                    <a:pt x="1320" y="802"/>
                  </a:moveTo>
                  <a:cubicBezTo>
                    <a:pt x="1311" y="800"/>
                    <a:pt x="1311" y="800"/>
                    <a:pt x="1311" y="800"/>
                  </a:cubicBezTo>
                  <a:cubicBezTo>
                    <a:pt x="1312" y="794"/>
                    <a:pt x="1314" y="788"/>
                    <a:pt x="1315" y="782"/>
                  </a:cubicBezTo>
                  <a:cubicBezTo>
                    <a:pt x="1324" y="783"/>
                    <a:pt x="1324" y="783"/>
                    <a:pt x="1324" y="783"/>
                  </a:cubicBezTo>
                  <a:cubicBezTo>
                    <a:pt x="1323" y="790"/>
                    <a:pt x="1322" y="796"/>
                    <a:pt x="1320" y="802"/>
                  </a:cubicBezTo>
                  <a:close/>
                  <a:moveTo>
                    <a:pt x="11" y="787"/>
                  </a:moveTo>
                  <a:cubicBezTo>
                    <a:pt x="9" y="781"/>
                    <a:pt x="8" y="775"/>
                    <a:pt x="7" y="768"/>
                  </a:cubicBezTo>
                  <a:cubicBezTo>
                    <a:pt x="17" y="767"/>
                    <a:pt x="17" y="767"/>
                    <a:pt x="17" y="767"/>
                  </a:cubicBezTo>
                  <a:cubicBezTo>
                    <a:pt x="18" y="773"/>
                    <a:pt x="19" y="780"/>
                    <a:pt x="20" y="786"/>
                  </a:cubicBezTo>
                  <a:lnTo>
                    <a:pt x="11" y="787"/>
                  </a:lnTo>
                  <a:close/>
                  <a:moveTo>
                    <a:pt x="1327" y="764"/>
                  </a:moveTo>
                  <a:cubicBezTo>
                    <a:pt x="1318" y="763"/>
                    <a:pt x="1318" y="763"/>
                    <a:pt x="1318" y="763"/>
                  </a:cubicBezTo>
                  <a:cubicBezTo>
                    <a:pt x="1319" y="756"/>
                    <a:pt x="1319" y="750"/>
                    <a:pt x="1320" y="744"/>
                  </a:cubicBezTo>
                  <a:cubicBezTo>
                    <a:pt x="1330" y="745"/>
                    <a:pt x="1330" y="745"/>
                    <a:pt x="1330" y="745"/>
                  </a:cubicBezTo>
                  <a:cubicBezTo>
                    <a:pt x="1329" y="751"/>
                    <a:pt x="1328" y="758"/>
                    <a:pt x="1327" y="764"/>
                  </a:cubicBezTo>
                  <a:close/>
                  <a:moveTo>
                    <a:pt x="5" y="749"/>
                  </a:moveTo>
                  <a:cubicBezTo>
                    <a:pt x="4" y="743"/>
                    <a:pt x="3" y="736"/>
                    <a:pt x="3" y="730"/>
                  </a:cubicBezTo>
                  <a:cubicBezTo>
                    <a:pt x="12" y="729"/>
                    <a:pt x="12" y="729"/>
                    <a:pt x="12" y="729"/>
                  </a:cubicBezTo>
                  <a:cubicBezTo>
                    <a:pt x="13" y="735"/>
                    <a:pt x="13" y="742"/>
                    <a:pt x="14" y="748"/>
                  </a:cubicBezTo>
                  <a:lnTo>
                    <a:pt x="5" y="749"/>
                  </a:lnTo>
                  <a:close/>
                  <a:moveTo>
                    <a:pt x="1332" y="726"/>
                  </a:moveTo>
                  <a:cubicBezTo>
                    <a:pt x="1322" y="725"/>
                    <a:pt x="1322" y="725"/>
                    <a:pt x="1322" y="725"/>
                  </a:cubicBezTo>
                  <a:cubicBezTo>
                    <a:pt x="1323" y="718"/>
                    <a:pt x="1323" y="712"/>
                    <a:pt x="1323" y="706"/>
                  </a:cubicBezTo>
                  <a:cubicBezTo>
                    <a:pt x="1333" y="706"/>
                    <a:pt x="1333" y="706"/>
                    <a:pt x="1333" y="706"/>
                  </a:cubicBezTo>
                  <a:cubicBezTo>
                    <a:pt x="1333" y="713"/>
                    <a:pt x="1332" y="719"/>
                    <a:pt x="1332" y="726"/>
                  </a:cubicBezTo>
                  <a:close/>
                  <a:moveTo>
                    <a:pt x="1" y="711"/>
                  </a:moveTo>
                  <a:cubicBezTo>
                    <a:pt x="1" y="704"/>
                    <a:pt x="0" y="698"/>
                    <a:pt x="0" y="691"/>
                  </a:cubicBezTo>
                  <a:cubicBezTo>
                    <a:pt x="10" y="691"/>
                    <a:pt x="10" y="691"/>
                    <a:pt x="10" y="691"/>
                  </a:cubicBezTo>
                  <a:cubicBezTo>
                    <a:pt x="10" y="697"/>
                    <a:pt x="10" y="704"/>
                    <a:pt x="11" y="710"/>
                  </a:cubicBezTo>
                  <a:lnTo>
                    <a:pt x="1" y="711"/>
                  </a:lnTo>
                  <a:close/>
                  <a:moveTo>
                    <a:pt x="1334" y="687"/>
                  </a:moveTo>
                  <a:cubicBezTo>
                    <a:pt x="1324" y="687"/>
                    <a:pt x="1324" y="687"/>
                    <a:pt x="1324" y="687"/>
                  </a:cubicBezTo>
                  <a:cubicBezTo>
                    <a:pt x="1324" y="680"/>
                    <a:pt x="1324" y="674"/>
                    <a:pt x="1324" y="668"/>
                  </a:cubicBezTo>
                  <a:cubicBezTo>
                    <a:pt x="1334" y="668"/>
                    <a:pt x="1334" y="668"/>
                    <a:pt x="1334" y="668"/>
                  </a:cubicBezTo>
                  <a:cubicBezTo>
                    <a:pt x="1334" y="674"/>
                    <a:pt x="1334" y="681"/>
                    <a:pt x="1334" y="687"/>
                  </a:cubicBezTo>
                  <a:close/>
                  <a:moveTo>
                    <a:pt x="0" y="672"/>
                  </a:moveTo>
                  <a:cubicBezTo>
                    <a:pt x="0" y="670"/>
                    <a:pt x="0" y="669"/>
                    <a:pt x="0" y="668"/>
                  </a:cubicBezTo>
                  <a:cubicBezTo>
                    <a:pt x="0" y="663"/>
                    <a:pt x="0" y="658"/>
                    <a:pt x="0" y="653"/>
                  </a:cubicBezTo>
                  <a:cubicBezTo>
                    <a:pt x="10" y="653"/>
                    <a:pt x="10" y="653"/>
                    <a:pt x="10" y="653"/>
                  </a:cubicBezTo>
                  <a:cubicBezTo>
                    <a:pt x="9" y="658"/>
                    <a:pt x="9" y="663"/>
                    <a:pt x="9" y="668"/>
                  </a:cubicBezTo>
                  <a:cubicBezTo>
                    <a:pt x="9" y="669"/>
                    <a:pt x="9" y="670"/>
                    <a:pt x="9" y="672"/>
                  </a:cubicBezTo>
                  <a:lnTo>
                    <a:pt x="0" y="672"/>
                  </a:lnTo>
                  <a:close/>
                  <a:moveTo>
                    <a:pt x="10" y="634"/>
                  </a:moveTo>
                  <a:cubicBezTo>
                    <a:pt x="1" y="633"/>
                    <a:pt x="1" y="633"/>
                    <a:pt x="1" y="633"/>
                  </a:cubicBezTo>
                  <a:cubicBezTo>
                    <a:pt x="1" y="627"/>
                    <a:pt x="1" y="620"/>
                    <a:pt x="2" y="614"/>
                  </a:cubicBezTo>
                  <a:cubicBezTo>
                    <a:pt x="11" y="615"/>
                    <a:pt x="11" y="615"/>
                    <a:pt x="11" y="615"/>
                  </a:cubicBezTo>
                  <a:cubicBezTo>
                    <a:pt x="11" y="621"/>
                    <a:pt x="11" y="627"/>
                    <a:pt x="10" y="634"/>
                  </a:cubicBezTo>
                  <a:close/>
                  <a:moveTo>
                    <a:pt x="13" y="596"/>
                  </a:moveTo>
                  <a:cubicBezTo>
                    <a:pt x="4" y="595"/>
                    <a:pt x="4" y="595"/>
                    <a:pt x="4" y="595"/>
                  </a:cubicBezTo>
                  <a:cubicBezTo>
                    <a:pt x="4" y="588"/>
                    <a:pt x="5" y="582"/>
                    <a:pt x="6" y="575"/>
                  </a:cubicBezTo>
                  <a:cubicBezTo>
                    <a:pt x="16" y="577"/>
                    <a:pt x="16" y="577"/>
                    <a:pt x="16" y="577"/>
                  </a:cubicBezTo>
                  <a:cubicBezTo>
                    <a:pt x="15" y="583"/>
                    <a:pt x="14" y="589"/>
                    <a:pt x="13" y="596"/>
                  </a:cubicBezTo>
                  <a:close/>
                  <a:moveTo>
                    <a:pt x="18" y="558"/>
                  </a:moveTo>
                  <a:cubicBezTo>
                    <a:pt x="9" y="556"/>
                    <a:pt x="9" y="556"/>
                    <a:pt x="9" y="556"/>
                  </a:cubicBezTo>
                  <a:cubicBezTo>
                    <a:pt x="10" y="550"/>
                    <a:pt x="11" y="544"/>
                    <a:pt x="13" y="537"/>
                  </a:cubicBezTo>
                  <a:cubicBezTo>
                    <a:pt x="22" y="539"/>
                    <a:pt x="22" y="539"/>
                    <a:pt x="22" y="539"/>
                  </a:cubicBezTo>
                  <a:cubicBezTo>
                    <a:pt x="21" y="545"/>
                    <a:pt x="20" y="552"/>
                    <a:pt x="18" y="558"/>
                  </a:cubicBezTo>
                  <a:close/>
                  <a:moveTo>
                    <a:pt x="26" y="52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18" y="512"/>
                    <a:pt x="20" y="506"/>
                    <a:pt x="21" y="499"/>
                  </a:cubicBezTo>
                  <a:cubicBezTo>
                    <a:pt x="30" y="502"/>
                    <a:pt x="30" y="502"/>
                    <a:pt x="30" y="502"/>
                  </a:cubicBezTo>
                  <a:cubicBezTo>
                    <a:pt x="29" y="508"/>
                    <a:pt x="27" y="514"/>
                    <a:pt x="26" y="520"/>
                  </a:cubicBezTo>
                  <a:close/>
                  <a:moveTo>
                    <a:pt x="36" y="483"/>
                  </a:moveTo>
                  <a:cubicBezTo>
                    <a:pt x="26" y="481"/>
                    <a:pt x="26" y="481"/>
                    <a:pt x="26" y="481"/>
                  </a:cubicBezTo>
                  <a:cubicBezTo>
                    <a:pt x="28" y="475"/>
                    <a:pt x="30" y="468"/>
                    <a:pt x="32" y="462"/>
                  </a:cubicBezTo>
                  <a:cubicBezTo>
                    <a:pt x="41" y="465"/>
                    <a:pt x="41" y="465"/>
                    <a:pt x="41" y="465"/>
                  </a:cubicBezTo>
                  <a:cubicBezTo>
                    <a:pt x="39" y="471"/>
                    <a:pt x="37" y="477"/>
                    <a:pt x="36" y="483"/>
                  </a:cubicBezTo>
                  <a:close/>
                  <a:moveTo>
                    <a:pt x="1289" y="453"/>
                  </a:moveTo>
                  <a:cubicBezTo>
                    <a:pt x="1287" y="447"/>
                    <a:pt x="1284" y="441"/>
                    <a:pt x="1282" y="435"/>
                  </a:cubicBezTo>
                  <a:cubicBezTo>
                    <a:pt x="1291" y="432"/>
                    <a:pt x="1291" y="432"/>
                    <a:pt x="1291" y="432"/>
                  </a:cubicBezTo>
                  <a:cubicBezTo>
                    <a:pt x="1293" y="438"/>
                    <a:pt x="1296" y="444"/>
                    <a:pt x="1298" y="450"/>
                  </a:cubicBezTo>
                  <a:lnTo>
                    <a:pt x="1289" y="453"/>
                  </a:lnTo>
                  <a:close/>
                  <a:moveTo>
                    <a:pt x="47" y="447"/>
                  </a:moveTo>
                  <a:cubicBezTo>
                    <a:pt x="38" y="444"/>
                    <a:pt x="38" y="444"/>
                    <a:pt x="38" y="444"/>
                  </a:cubicBezTo>
                  <a:cubicBezTo>
                    <a:pt x="40" y="438"/>
                    <a:pt x="43" y="432"/>
                    <a:pt x="45" y="426"/>
                  </a:cubicBezTo>
                  <a:cubicBezTo>
                    <a:pt x="54" y="429"/>
                    <a:pt x="54" y="429"/>
                    <a:pt x="54" y="429"/>
                  </a:cubicBezTo>
                  <a:cubicBezTo>
                    <a:pt x="52" y="435"/>
                    <a:pt x="49" y="441"/>
                    <a:pt x="47" y="447"/>
                  </a:cubicBezTo>
                  <a:close/>
                  <a:moveTo>
                    <a:pt x="1275" y="417"/>
                  </a:moveTo>
                  <a:cubicBezTo>
                    <a:pt x="1273" y="412"/>
                    <a:pt x="1270" y="406"/>
                    <a:pt x="1268" y="400"/>
                  </a:cubicBezTo>
                  <a:cubicBezTo>
                    <a:pt x="1276" y="396"/>
                    <a:pt x="1276" y="396"/>
                    <a:pt x="1276" y="396"/>
                  </a:cubicBezTo>
                  <a:cubicBezTo>
                    <a:pt x="1279" y="402"/>
                    <a:pt x="1282" y="408"/>
                    <a:pt x="1284" y="414"/>
                  </a:cubicBezTo>
                  <a:lnTo>
                    <a:pt x="1275" y="417"/>
                  </a:lnTo>
                  <a:close/>
                  <a:moveTo>
                    <a:pt x="61" y="411"/>
                  </a:moveTo>
                  <a:cubicBezTo>
                    <a:pt x="52" y="408"/>
                    <a:pt x="52" y="408"/>
                    <a:pt x="52" y="408"/>
                  </a:cubicBezTo>
                  <a:cubicBezTo>
                    <a:pt x="55" y="402"/>
                    <a:pt x="58" y="396"/>
                    <a:pt x="60" y="390"/>
                  </a:cubicBezTo>
                  <a:cubicBezTo>
                    <a:pt x="69" y="394"/>
                    <a:pt x="69" y="394"/>
                    <a:pt x="69" y="394"/>
                  </a:cubicBezTo>
                  <a:cubicBezTo>
                    <a:pt x="66" y="400"/>
                    <a:pt x="64" y="406"/>
                    <a:pt x="61" y="411"/>
                  </a:cubicBezTo>
                  <a:close/>
                  <a:moveTo>
                    <a:pt x="1260" y="383"/>
                  </a:moveTo>
                  <a:cubicBezTo>
                    <a:pt x="1257" y="377"/>
                    <a:pt x="1254" y="371"/>
                    <a:pt x="1251" y="366"/>
                  </a:cubicBezTo>
                  <a:cubicBezTo>
                    <a:pt x="1260" y="361"/>
                    <a:pt x="1260" y="361"/>
                    <a:pt x="1260" y="361"/>
                  </a:cubicBezTo>
                  <a:cubicBezTo>
                    <a:pt x="1263" y="367"/>
                    <a:pt x="1266" y="373"/>
                    <a:pt x="1268" y="378"/>
                  </a:cubicBezTo>
                  <a:lnTo>
                    <a:pt x="1260" y="383"/>
                  </a:lnTo>
                  <a:close/>
                  <a:moveTo>
                    <a:pt x="77" y="377"/>
                  </a:moveTo>
                  <a:cubicBezTo>
                    <a:pt x="69" y="372"/>
                    <a:pt x="69" y="372"/>
                    <a:pt x="69" y="372"/>
                  </a:cubicBezTo>
                  <a:cubicBezTo>
                    <a:pt x="71" y="367"/>
                    <a:pt x="74" y="361"/>
                    <a:pt x="77" y="355"/>
                  </a:cubicBezTo>
                  <a:cubicBezTo>
                    <a:pt x="86" y="360"/>
                    <a:pt x="86" y="360"/>
                    <a:pt x="86" y="360"/>
                  </a:cubicBezTo>
                  <a:cubicBezTo>
                    <a:pt x="83" y="365"/>
                    <a:pt x="80" y="371"/>
                    <a:pt x="77" y="377"/>
                  </a:cubicBezTo>
                  <a:close/>
                  <a:moveTo>
                    <a:pt x="1242" y="349"/>
                  </a:moveTo>
                  <a:cubicBezTo>
                    <a:pt x="1239" y="343"/>
                    <a:pt x="1236" y="338"/>
                    <a:pt x="1233" y="332"/>
                  </a:cubicBezTo>
                  <a:cubicBezTo>
                    <a:pt x="1241" y="327"/>
                    <a:pt x="1241" y="327"/>
                    <a:pt x="1241" y="327"/>
                  </a:cubicBezTo>
                  <a:cubicBezTo>
                    <a:pt x="1244" y="333"/>
                    <a:pt x="1247" y="339"/>
                    <a:pt x="1251" y="344"/>
                  </a:cubicBezTo>
                  <a:lnTo>
                    <a:pt x="1242" y="349"/>
                  </a:lnTo>
                  <a:close/>
                  <a:moveTo>
                    <a:pt x="95" y="343"/>
                  </a:moveTo>
                  <a:cubicBezTo>
                    <a:pt x="87" y="338"/>
                    <a:pt x="87" y="338"/>
                    <a:pt x="87" y="338"/>
                  </a:cubicBezTo>
                  <a:cubicBezTo>
                    <a:pt x="90" y="333"/>
                    <a:pt x="93" y="327"/>
                    <a:pt x="97" y="321"/>
                  </a:cubicBezTo>
                  <a:cubicBezTo>
                    <a:pt x="105" y="326"/>
                    <a:pt x="105" y="326"/>
                    <a:pt x="105" y="326"/>
                  </a:cubicBezTo>
                  <a:cubicBezTo>
                    <a:pt x="101" y="332"/>
                    <a:pt x="98" y="337"/>
                    <a:pt x="95" y="343"/>
                  </a:cubicBezTo>
                  <a:close/>
                  <a:moveTo>
                    <a:pt x="1223" y="316"/>
                  </a:moveTo>
                  <a:cubicBezTo>
                    <a:pt x="1219" y="311"/>
                    <a:pt x="1216" y="305"/>
                    <a:pt x="1212" y="300"/>
                  </a:cubicBezTo>
                  <a:cubicBezTo>
                    <a:pt x="1220" y="295"/>
                    <a:pt x="1220" y="295"/>
                    <a:pt x="1220" y="295"/>
                  </a:cubicBezTo>
                  <a:cubicBezTo>
                    <a:pt x="1224" y="300"/>
                    <a:pt x="1227" y="305"/>
                    <a:pt x="1231" y="311"/>
                  </a:cubicBezTo>
                  <a:lnTo>
                    <a:pt x="1223" y="316"/>
                  </a:lnTo>
                  <a:close/>
                  <a:moveTo>
                    <a:pt x="115" y="310"/>
                  </a:moveTo>
                  <a:cubicBezTo>
                    <a:pt x="107" y="305"/>
                    <a:pt x="107" y="305"/>
                    <a:pt x="107" y="305"/>
                  </a:cubicBezTo>
                  <a:cubicBezTo>
                    <a:pt x="110" y="300"/>
                    <a:pt x="114" y="294"/>
                    <a:pt x="118" y="289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22" y="300"/>
                    <a:pt x="118" y="305"/>
                    <a:pt x="115" y="310"/>
                  </a:cubicBezTo>
                  <a:close/>
                  <a:moveTo>
                    <a:pt x="1201" y="284"/>
                  </a:moveTo>
                  <a:cubicBezTo>
                    <a:pt x="1198" y="279"/>
                    <a:pt x="1194" y="274"/>
                    <a:pt x="1190" y="269"/>
                  </a:cubicBezTo>
                  <a:cubicBezTo>
                    <a:pt x="1198" y="263"/>
                    <a:pt x="1198" y="263"/>
                    <a:pt x="1198" y="263"/>
                  </a:cubicBezTo>
                  <a:cubicBezTo>
                    <a:pt x="1201" y="268"/>
                    <a:pt x="1205" y="274"/>
                    <a:pt x="1209" y="279"/>
                  </a:cubicBezTo>
                  <a:lnTo>
                    <a:pt x="1201" y="284"/>
                  </a:lnTo>
                  <a:close/>
                  <a:moveTo>
                    <a:pt x="137" y="279"/>
                  </a:moveTo>
                  <a:cubicBezTo>
                    <a:pt x="129" y="273"/>
                    <a:pt x="129" y="273"/>
                    <a:pt x="129" y="273"/>
                  </a:cubicBezTo>
                  <a:cubicBezTo>
                    <a:pt x="133" y="268"/>
                    <a:pt x="137" y="263"/>
                    <a:pt x="141" y="258"/>
                  </a:cubicBezTo>
                  <a:cubicBezTo>
                    <a:pt x="148" y="264"/>
                    <a:pt x="148" y="264"/>
                    <a:pt x="148" y="264"/>
                  </a:cubicBezTo>
                  <a:cubicBezTo>
                    <a:pt x="144" y="269"/>
                    <a:pt x="140" y="274"/>
                    <a:pt x="137" y="279"/>
                  </a:cubicBezTo>
                  <a:close/>
                  <a:moveTo>
                    <a:pt x="1178" y="254"/>
                  </a:moveTo>
                  <a:cubicBezTo>
                    <a:pt x="1174" y="249"/>
                    <a:pt x="1170" y="244"/>
                    <a:pt x="1166" y="239"/>
                  </a:cubicBezTo>
                  <a:cubicBezTo>
                    <a:pt x="1173" y="233"/>
                    <a:pt x="1173" y="233"/>
                    <a:pt x="1173" y="233"/>
                  </a:cubicBezTo>
                  <a:cubicBezTo>
                    <a:pt x="1177" y="238"/>
                    <a:pt x="1182" y="243"/>
                    <a:pt x="1186" y="248"/>
                  </a:cubicBezTo>
                  <a:lnTo>
                    <a:pt x="1178" y="254"/>
                  </a:lnTo>
                  <a:close/>
                  <a:moveTo>
                    <a:pt x="160" y="249"/>
                  </a:moveTo>
                  <a:cubicBezTo>
                    <a:pt x="153" y="243"/>
                    <a:pt x="153" y="243"/>
                    <a:pt x="153" y="243"/>
                  </a:cubicBezTo>
                  <a:cubicBezTo>
                    <a:pt x="157" y="238"/>
                    <a:pt x="161" y="233"/>
                    <a:pt x="165" y="228"/>
                  </a:cubicBezTo>
                  <a:cubicBezTo>
                    <a:pt x="172" y="234"/>
                    <a:pt x="172" y="234"/>
                    <a:pt x="172" y="234"/>
                  </a:cubicBezTo>
                  <a:cubicBezTo>
                    <a:pt x="168" y="239"/>
                    <a:pt x="164" y="244"/>
                    <a:pt x="160" y="249"/>
                  </a:cubicBezTo>
                  <a:close/>
                  <a:moveTo>
                    <a:pt x="1153" y="225"/>
                  </a:moveTo>
                  <a:cubicBezTo>
                    <a:pt x="1149" y="220"/>
                    <a:pt x="1145" y="216"/>
                    <a:pt x="1140" y="211"/>
                  </a:cubicBezTo>
                  <a:cubicBezTo>
                    <a:pt x="1147" y="205"/>
                    <a:pt x="1147" y="205"/>
                    <a:pt x="1147" y="205"/>
                  </a:cubicBezTo>
                  <a:cubicBezTo>
                    <a:pt x="1152" y="209"/>
                    <a:pt x="1156" y="214"/>
                    <a:pt x="1160" y="219"/>
                  </a:cubicBezTo>
                  <a:lnTo>
                    <a:pt x="1153" y="225"/>
                  </a:lnTo>
                  <a:close/>
                  <a:moveTo>
                    <a:pt x="185" y="220"/>
                  </a:moveTo>
                  <a:cubicBezTo>
                    <a:pt x="178" y="213"/>
                    <a:pt x="178" y="213"/>
                    <a:pt x="178" y="213"/>
                  </a:cubicBezTo>
                  <a:cubicBezTo>
                    <a:pt x="183" y="209"/>
                    <a:pt x="187" y="204"/>
                    <a:pt x="192" y="199"/>
                  </a:cubicBezTo>
                  <a:cubicBezTo>
                    <a:pt x="198" y="206"/>
                    <a:pt x="198" y="206"/>
                    <a:pt x="198" y="206"/>
                  </a:cubicBezTo>
                  <a:cubicBezTo>
                    <a:pt x="194" y="211"/>
                    <a:pt x="190" y="215"/>
                    <a:pt x="185" y="220"/>
                  </a:cubicBezTo>
                  <a:close/>
                  <a:moveTo>
                    <a:pt x="1127" y="198"/>
                  </a:moveTo>
                  <a:cubicBezTo>
                    <a:pt x="1122" y="193"/>
                    <a:pt x="1118" y="189"/>
                    <a:pt x="1113" y="184"/>
                  </a:cubicBezTo>
                  <a:cubicBezTo>
                    <a:pt x="1119" y="177"/>
                    <a:pt x="1119" y="177"/>
                    <a:pt x="1119" y="177"/>
                  </a:cubicBezTo>
                  <a:cubicBezTo>
                    <a:pt x="1124" y="182"/>
                    <a:pt x="1129" y="186"/>
                    <a:pt x="1134" y="191"/>
                  </a:cubicBezTo>
                  <a:lnTo>
                    <a:pt x="1127" y="198"/>
                  </a:lnTo>
                  <a:close/>
                  <a:moveTo>
                    <a:pt x="212" y="193"/>
                  </a:moveTo>
                  <a:cubicBezTo>
                    <a:pt x="205" y="186"/>
                    <a:pt x="205" y="186"/>
                    <a:pt x="205" y="186"/>
                  </a:cubicBezTo>
                  <a:cubicBezTo>
                    <a:pt x="210" y="181"/>
                    <a:pt x="215" y="177"/>
                    <a:pt x="220" y="173"/>
                  </a:cubicBezTo>
                  <a:cubicBezTo>
                    <a:pt x="226" y="180"/>
                    <a:pt x="226" y="180"/>
                    <a:pt x="226" y="180"/>
                  </a:cubicBezTo>
                  <a:cubicBezTo>
                    <a:pt x="221" y="184"/>
                    <a:pt x="217" y="188"/>
                    <a:pt x="212" y="193"/>
                  </a:cubicBezTo>
                  <a:close/>
                  <a:moveTo>
                    <a:pt x="1099" y="172"/>
                  </a:moveTo>
                  <a:cubicBezTo>
                    <a:pt x="1094" y="168"/>
                    <a:pt x="1089" y="163"/>
                    <a:pt x="1084" y="159"/>
                  </a:cubicBezTo>
                  <a:cubicBezTo>
                    <a:pt x="1090" y="152"/>
                    <a:pt x="1090" y="152"/>
                    <a:pt x="1090" y="152"/>
                  </a:cubicBezTo>
                  <a:cubicBezTo>
                    <a:pt x="1095" y="156"/>
                    <a:pt x="1100" y="160"/>
                    <a:pt x="1105" y="165"/>
                  </a:cubicBezTo>
                  <a:lnTo>
                    <a:pt x="1099" y="172"/>
                  </a:lnTo>
                  <a:close/>
                  <a:moveTo>
                    <a:pt x="240" y="167"/>
                  </a:moveTo>
                  <a:cubicBezTo>
                    <a:pt x="234" y="160"/>
                    <a:pt x="234" y="160"/>
                    <a:pt x="234" y="160"/>
                  </a:cubicBezTo>
                  <a:cubicBezTo>
                    <a:pt x="239" y="156"/>
                    <a:pt x="244" y="152"/>
                    <a:pt x="249" y="148"/>
                  </a:cubicBezTo>
                  <a:cubicBezTo>
                    <a:pt x="255" y="155"/>
                    <a:pt x="255" y="155"/>
                    <a:pt x="255" y="155"/>
                  </a:cubicBezTo>
                  <a:cubicBezTo>
                    <a:pt x="250" y="159"/>
                    <a:pt x="245" y="163"/>
                    <a:pt x="240" y="167"/>
                  </a:cubicBezTo>
                  <a:close/>
                  <a:moveTo>
                    <a:pt x="1069" y="147"/>
                  </a:moveTo>
                  <a:cubicBezTo>
                    <a:pt x="1064" y="144"/>
                    <a:pt x="1059" y="140"/>
                    <a:pt x="1054" y="136"/>
                  </a:cubicBezTo>
                  <a:cubicBezTo>
                    <a:pt x="1060" y="128"/>
                    <a:pt x="1060" y="128"/>
                    <a:pt x="1060" y="128"/>
                  </a:cubicBezTo>
                  <a:cubicBezTo>
                    <a:pt x="1065" y="132"/>
                    <a:pt x="1070" y="136"/>
                    <a:pt x="1075" y="140"/>
                  </a:cubicBezTo>
                  <a:lnTo>
                    <a:pt x="1069" y="147"/>
                  </a:lnTo>
                  <a:close/>
                  <a:moveTo>
                    <a:pt x="270" y="143"/>
                  </a:moveTo>
                  <a:cubicBezTo>
                    <a:pt x="264" y="136"/>
                    <a:pt x="264" y="136"/>
                    <a:pt x="264" y="136"/>
                  </a:cubicBezTo>
                  <a:cubicBezTo>
                    <a:pt x="269" y="132"/>
                    <a:pt x="275" y="128"/>
                    <a:pt x="280" y="124"/>
                  </a:cubicBezTo>
                  <a:cubicBezTo>
                    <a:pt x="285" y="132"/>
                    <a:pt x="285" y="132"/>
                    <a:pt x="285" y="132"/>
                  </a:cubicBezTo>
                  <a:cubicBezTo>
                    <a:pt x="280" y="136"/>
                    <a:pt x="275" y="139"/>
                    <a:pt x="270" y="143"/>
                  </a:cubicBezTo>
                  <a:close/>
                  <a:moveTo>
                    <a:pt x="1038" y="125"/>
                  </a:moveTo>
                  <a:cubicBezTo>
                    <a:pt x="1033" y="121"/>
                    <a:pt x="1028" y="118"/>
                    <a:pt x="1023" y="114"/>
                  </a:cubicBezTo>
                  <a:cubicBezTo>
                    <a:pt x="1028" y="106"/>
                    <a:pt x="1028" y="106"/>
                    <a:pt x="1028" y="106"/>
                  </a:cubicBezTo>
                  <a:cubicBezTo>
                    <a:pt x="1033" y="110"/>
                    <a:pt x="1039" y="113"/>
                    <a:pt x="1044" y="117"/>
                  </a:cubicBezTo>
                  <a:lnTo>
                    <a:pt x="1038" y="125"/>
                  </a:lnTo>
                  <a:close/>
                  <a:moveTo>
                    <a:pt x="301" y="121"/>
                  </a:moveTo>
                  <a:cubicBezTo>
                    <a:pt x="296" y="113"/>
                    <a:pt x="296" y="113"/>
                    <a:pt x="296" y="113"/>
                  </a:cubicBezTo>
                  <a:cubicBezTo>
                    <a:pt x="301" y="110"/>
                    <a:pt x="307" y="106"/>
                    <a:pt x="312" y="103"/>
                  </a:cubicBezTo>
                  <a:cubicBezTo>
                    <a:pt x="317" y="111"/>
                    <a:pt x="317" y="111"/>
                    <a:pt x="317" y="111"/>
                  </a:cubicBezTo>
                  <a:cubicBezTo>
                    <a:pt x="312" y="114"/>
                    <a:pt x="306" y="118"/>
                    <a:pt x="301" y="121"/>
                  </a:cubicBezTo>
                  <a:close/>
                  <a:moveTo>
                    <a:pt x="1006" y="104"/>
                  </a:moveTo>
                  <a:cubicBezTo>
                    <a:pt x="1001" y="101"/>
                    <a:pt x="995" y="98"/>
                    <a:pt x="990" y="95"/>
                  </a:cubicBezTo>
                  <a:cubicBezTo>
                    <a:pt x="995" y="86"/>
                    <a:pt x="995" y="86"/>
                    <a:pt x="995" y="86"/>
                  </a:cubicBezTo>
                  <a:cubicBezTo>
                    <a:pt x="1000" y="89"/>
                    <a:pt x="1006" y="93"/>
                    <a:pt x="1011" y="96"/>
                  </a:cubicBezTo>
                  <a:lnTo>
                    <a:pt x="1006" y="104"/>
                  </a:lnTo>
                  <a:close/>
                  <a:moveTo>
                    <a:pt x="333" y="101"/>
                  </a:moveTo>
                  <a:cubicBezTo>
                    <a:pt x="329" y="93"/>
                    <a:pt x="329" y="93"/>
                    <a:pt x="329" y="93"/>
                  </a:cubicBezTo>
                  <a:cubicBezTo>
                    <a:pt x="334" y="89"/>
                    <a:pt x="340" y="86"/>
                    <a:pt x="345" y="83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44" y="94"/>
                    <a:pt x="339" y="98"/>
                    <a:pt x="333" y="101"/>
                  </a:cubicBezTo>
                  <a:close/>
                  <a:moveTo>
                    <a:pt x="973" y="85"/>
                  </a:moveTo>
                  <a:cubicBezTo>
                    <a:pt x="967" y="83"/>
                    <a:pt x="962" y="80"/>
                    <a:pt x="956" y="77"/>
                  </a:cubicBezTo>
                  <a:cubicBezTo>
                    <a:pt x="960" y="68"/>
                    <a:pt x="960" y="68"/>
                    <a:pt x="960" y="68"/>
                  </a:cubicBezTo>
                  <a:cubicBezTo>
                    <a:pt x="966" y="71"/>
                    <a:pt x="972" y="74"/>
                    <a:pt x="977" y="77"/>
                  </a:cubicBezTo>
                  <a:lnTo>
                    <a:pt x="973" y="85"/>
                  </a:lnTo>
                  <a:close/>
                  <a:moveTo>
                    <a:pt x="367" y="82"/>
                  </a:moveTo>
                  <a:cubicBezTo>
                    <a:pt x="362" y="74"/>
                    <a:pt x="362" y="74"/>
                    <a:pt x="362" y="74"/>
                  </a:cubicBezTo>
                  <a:cubicBezTo>
                    <a:pt x="368" y="71"/>
                    <a:pt x="374" y="68"/>
                    <a:pt x="380" y="65"/>
                  </a:cubicBezTo>
                  <a:cubicBezTo>
                    <a:pt x="384" y="74"/>
                    <a:pt x="384" y="74"/>
                    <a:pt x="384" y="74"/>
                  </a:cubicBezTo>
                  <a:cubicBezTo>
                    <a:pt x="378" y="77"/>
                    <a:pt x="372" y="79"/>
                    <a:pt x="367" y="82"/>
                  </a:cubicBezTo>
                  <a:close/>
                  <a:moveTo>
                    <a:pt x="939" y="69"/>
                  </a:moveTo>
                  <a:cubicBezTo>
                    <a:pt x="933" y="66"/>
                    <a:pt x="927" y="63"/>
                    <a:pt x="921" y="61"/>
                  </a:cubicBezTo>
                  <a:cubicBezTo>
                    <a:pt x="925" y="52"/>
                    <a:pt x="925" y="52"/>
                    <a:pt x="925" y="52"/>
                  </a:cubicBezTo>
                  <a:cubicBezTo>
                    <a:pt x="931" y="55"/>
                    <a:pt x="937" y="57"/>
                    <a:pt x="943" y="60"/>
                  </a:cubicBezTo>
                  <a:lnTo>
                    <a:pt x="939" y="69"/>
                  </a:lnTo>
                  <a:close/>
                  <a:moveTo>
                    <a:pt x="401" y="66"/>
                  </a:moveTo>
                  <a:cubicBezTo>
                    <a:pt x="397" y="57"/>
                    <a:pt x="397" y="57"/>
                    <a:pt x="397" y="57"/>
                  </a:cubicBezTo>
                  <a:cubicBezTo>
                    <a:pt x="403" y="55"/>
                    <a:pt x="409" y="52"/>
                    <a:pt x="415" y="50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13" y="61"/>
                    <a:pt x="407" y="63"/>
                    <a:pt x="401" y="66"/>
                  </a:cubicBezTo>
                  <a:close/>
                  <a:moveTo>
                    <a:pt x="903" y="54"/>
                  </a:moveTo>
                  <a:cubicBezTo>
                    <a:pt x="898" y="52"/>
                    <a:pt x="891" y="49"/>
                    <a:pt x="885" y="47"/>
                  </a:cubicBezTo>
                  <a:cubicBezTo>
                    <a:pt x="889" y="38"/>
                    <a:pt x="889" y="38"/>
                    <a:pt x="889" y="38"/>
                  </a:cubicBezTo>
                  <a:cubicBezTo>
                    <a:pt x="895" y="40"/>
                    <a:pt x="901" y="43"/>
                    <a:pt x="907" y="45"/>
                  </a:cubicBezTo>
                  <a:lnTo>
                    <a:pt x="903" y="54"/>
                  </a:lnTo>
                  <a:close/>
                  <a:moveTo>
                    <a:pt x="436" y="52"/>
                  </a:moveTo>
                  <a:cubicBezTo>
                    <a:pt x="433" y="43"/>
                    <a:pt x="433" y="43"/>
                    <a:pt x="433" y="43"/>
                  </a:cubicBezTo>
                  <a:cubicBezTo>
                    <a:pt x="439" y="40"/>
                    <a:pt x="445" y="38"/>
                    <a:pt x="451" y="36"/>
                  </a:cubicBezTo>
                  <a:cubicBezTo>
                    <a:pt x="454" y="45"/>
                    <a:pt x="454" y="45"/>
                    <a:pt x="454" y="45"/>
                  </a:cubicBezTo>
                  <a:cubicBezTo>
                    <a:pt x="448" y="47"/>
                    <a:pt x="442" y="49"/>
                    <a:pt x="436" y="52"/>
                  </a:cubicBezTo>
                  <a:close/>
                  <a:moveTo>
                    <a:pt x="867" y="41"/>
                  </a:moveTo>
                  <a:cubicBezTo>
                    <a:pt x="861" y="39"/>
                    <a:pt x="855" y="37"/>
                    <a:pt x="849" y="36"/>
                  </a:cubicBezTo>
                  <a:cubicBezTo>
                    <a:pt x="852" y="26"/>
                    <a:pt x="852" y="26"/>
                    <a:pt x="852" y="26"/>
                  </a:cubicBezTo>
                  <a:cubicBezTo>
                    <a:pt x="858" y="28"/>
                    <a:pt x="864" y="30"/>
                    <a:pt x="870" y="32"/>
                  </a:cubicBezTo>
                  <a:lnTo>
                    <a:pt x="867" y="41"/>
                  </a:lnTo>
                  <a:close/>
                  <a:moveTo>
                    <a:pt x="473" y="39"/>
                  </a:moveTo>
                  <a:cubicBezTo>
                    <a:pt x="470" y="30"/>
                    <a:pt x="470" y="30"/>
                    <a:pt x="470" y="30"/>
                  </a:cubicBezTo>
                  <a:cubicBezTo>
                    <a:pt x="476" y="28"/>
                    <a:pt x="482" y="26"/>
                    <a:pt x="488" y="25"/>
                  </a:cubicBezTo>
                  <a:cubicBezTo>
                    <a:pt x="491" y="34"/>
                    <a:pt x="491" y="34"/>
                    <a:pt x="491" y="34"/>
                  </a:cubicBezTo>
                  <a:cubicBezTo>
                    <a:pt x="485" y="36"/>
                    <a:pt x="479" y="37"/>
                    <a:pt x="473" y="39"/>
                  </a:cubicBezTo>
                  <a:close/>
                  <a:moveTo>
                    <a:pt x="831" y="31"/>
                  </a:moveTo>
                  <a:cubicBezTo>
                    <a:pt x="824" y="29"/>
                    <a:pt x="818" y="27"/>
                    <a:pt x="812" y="26"/>
                  </a:cubicBezTo>
                  <a:cubicBezTo>
                    <a:pt x="814" y="17"/>
                    <a:pt x="814" y="17"/>
                    <a:pt x="814" y="17"/>
                  </a:cubicBezTo>
                  <a:cubicBezTo>
                    <a:pt x="820" y="18"/>
                    <a:pt x="827" y="20"/>
                    <a:pt x="833" y="21"/>
                  </a:cubicBezTo>
                  <a:lnTo>
                    <a:pt x="831" y="31"/>
                  </a:lnTo>
                  <a:close/>
                  <a:moveTo>
                    <a:pt x="509" y="29"/>
                  </a:moveTo>
                  <a:cubicBezTo>
                    <a:pt x="507" y="20"/>
                    <a:pt x="507" y="20"/>
                    <a:pt x="507" y="20"/>
                  </a:cubicBezTo>
                  <a:cubicBezTo>
                    <a:pt x="513" y="18"/>
                    <a:pt x="520" y="17"/>
                    <a:pt x="526" y="15"/>
                  </a:cubicBezTo>
                  <a:cubicBezTo>
                    <a:pt x="528" y="25"/>
                    <a:pt x="528" y="25"/>
                    <a:pt x="528" y="25"/>
                  </a:cubicBezTo>
                  <a:cubicBezTo>
                    <a:pt x="522" y="26"/>
                    <a:pt x="515" y="28"/>
                    <a:pt x="509" y="29"/>
                  </a:cubicBezTo>
                  <a:close/>
                  <a:moveTo>
                    <a:pt x="793" y="22"/>
                  </a:moveTo>
                  <a:cubicBezTo>
                    <a:pt x="787" y="21"/>
                    <a:pt x="781" y="20"/>
                    <a:pt x="775" y="19"/>
                  </a:cubicBezTo>
                  <a:cubicBezTo>
                    <a:pt x="776" y="9"/>
                    <a:pt x="776" y="9"/>
                    <a:pt x="776" y="9"/>
                  </a:cubicBezTo>
                  <a:cubicBezTo>
                    <a:pt x="782" y="10"/>
                    <a:pt x="789" y="12"/>
                    <a:pt x="795" y="13"/>
                  </a:cubicBezTo>
                  <a:lnTo>
                    <a:pt x="793" y="22"/>
                  </a:lnTo>
                  <a:close/>
                  <a:moveTo>
                    <a:pt x="547" y="21"/>
                  </a:moveTo>
                  <a:cubicBezTo>
                    <a:pt x="545" y="12"/>
                    <a:pt x="545" y="12"/>
                    <a:pt x="545" y="12"/>
                  </a:cubicBezTo>
                  <a:cubicBezTo>
                    <a:pt x="551" y="10"/>
                    <a:pt x="558" y="9"/>
                    <a:pt x="564" y="8"/>
                  </a:cubicBezTo>
                  <a:cubicBezTo>
                    <a:pt x="565" y="18"/>
                    <a:pt x="565" y="18"/>
                    <a:pt x="565" y="18"/>
                  </a:cubicBezTo>
                  <a:cubicBezTo>
                    <a:pt x="559" y="19"/>
                    <a:pt x="553" y="20"/>
                    <a:pt x="547" y="21"/>
                  </a:cubicBezTo>
                  <a:close/>
                  <a:moveTo>
                    <a:pt x="756" y="16"/>
                  </a:moveTo>
                  <a:cubicBezTo>
                    <a:pt x="749" y="15"/>
                    <a:pt x="743" y="14"/>
                    <a:pt x="737" y="14"/>
                  </a:cubicBezTo>
                  <a:cubicBezTo>
                    <a:pt x="738" y="4"/>
                    <a:pt x="738" y="4"/>
                    <a:pt x="738" y="4"/>
                  </a:cubicBezTo>
                  <a:cubicBezTo>
                    <a:pt x="744" y="5"/>
                    <a:pt x="751" y="6"/>
                    <a:pt x="757" y="7"/>
                  </a:cubicBezTo>
                  <a:lnTo>
                    <a:pt x="756" y="16"/>
                  </a:lnTo>
                  <a:close/>
                  <a:moveTo>
                    <a:pt x="584" y="15"/>
                  </a:moveTo>
                  <a:cubicBezTo>
                    <a:pt x="583" y="6"/>
                    <a:pt x="583" y="6"/>
                    <a:pt x="583" y="6"/>
                  </a:cubicBezTo>
                  <a:cubicBezTo>
                    <a:pt x="590" y="5"/>
                    <a:pt x="596" y="4"/>
                    <a:pt x="602" y="4"/>
                  </a:cubicBezTo>
                  <a:cubicBezTo>
                    <a:pt x="603" y="13"/>
                    <a:pt x="603" y="13"/>
                    <a:pt x="603" y="13"/>
                  </a:cubicBezTo>
                  <a:cubicBezTo>
                    <a:pt x="597" y="14"/>
                    <a:pt x="591" y="14"/>
                    <a:pt x="584" y="15"/>
                  </a:cubicBezTo>
                  <a:close/>
                  <a:moveTo>
                    <a:pt x="718" y="12"/>
                  </a:moveTo>
                  <a:cubicBezTo>
                    <a:pt x="711" y="11"/>
                    <a:pt x="705" y="11"/>
                    <a:pt x="699" y="11"/>
                  </a:cubicBezTo>
                  <a:cubicBezTo>
                    <a:pt x="699" y="1"/>
                    <a:pt x="699" y="1"/>
                    <a:pt x="699" y="1"/>
                  </a:cubicBezTo>
                  <a:cubicBezTo>
                    <a:pt x="706" y="2"/>
                    <a:pt x="712" y="2"/>
                    <a:pt x="718" y="2"/>
                  </a:cubicBezTo>
                  <a:lnTo>
                    <a:pt x="718" y="12"/>
                  </a:lnTo>
                  <a:close/>
                  <a:moveTo>
                    <a:pt x="622" y="12"/>
                  </a:moveTo>
                  <a:cubicBezTo>
                    <a:pt x="622" y="2"/>
                    <a:pt x="622" y="2"/>
                    <a:pt x="622" y="2"/>
                  </a:cubicBezTo>
                  <a:cubicBezTo>
                    <a:pt x="628" y="2"/>
                    <a:pt x="635" y="1"/>
                    <a:pt x="641" y="1"/>
                  </a:cubicBezTo>
                  <a:cubicBezTo>
                    <a:pt x="641" y="11"/>
                    <a:pt x="641" y="11"/>
                    <a:pt x="641" y="11"/>
                  </a:cubicBezTo>
                  <a:cubicBezTo>
                    <a:pt x="635" y="11"/>
                    <a:pt x="629" y="11"/>
                    <a:pt x="622" y="12"/>
                  </a:cubicBezTo>
                  <a:close/>
                  <a:moveTo>
                    <a:pt x="680" y="10"/>
                  </a:moveTo>
                  <a:cubicBezTo>
                    <a:pt x="673" y="10"/>
                    <a:pt x="667" y="10"/>
                    <a:pt x="660" y="10"/>
                  </a:cubicBezTo>
                  <a:cubicBezTo>
                    <a:pt x="660" y="1"/>
                    <a:pt x="660" y="1"/>
                    <a:pt x="660" y="1"/>
                  </a:cubicBezTo>
                  <a:cubicBezTo>
                    <a:pt x="667" y="0"/>
                    <a:pt x="673" y="0"/>
                    <a:pt x="680" y="1"/>
                  </a:cubicBezTo>
                  <a:lnTo>
                    <a:pt x="680" y="1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82BDFD77-E990-47CF-B2BC-5ED2BD88A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999" y="3172279"/>
              <a:ext cx="209550" cy="258763"/>
            </a:xfrm>
            <a:custGeom>
              <a:avLst/>
              <a:gdLst>
                <a:gd name="T0" fmla="*/ 120 w 132"/>
                <a:gd name="T1" fmla="*/ 163 h 163"/>
                <a:gd name="T2" fmla="*/ 0 w 132"/>
                <a:gd name="T3" fmla="*/ 50 h 163"/>
                <a:gd name="T4" fmla="*/ 80 w 132"/>
                <a:gd name="T5" fmla="*/ 62 h 163"/>
                <a:gd name="T6" fmla="*/ 132 w 132"/>
                <a:gd name="T7" fmla="*/ 0 h 163"/>
                <a:gd name="T8" fmla="*/ 120 w 132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63">
                  <a:moveTo>
                    <a:pt x="120" y="163"/>
                  </a:moveTo>
                  <a:lnTo>
                    <a:pt x="0" y="50"/>
                  </a:lnTo>
                  <a:lnTo>
                    <a:pt x="80" y="62"/>
                  </a:lnTo>
                  <a:lnTo>
                    <a:pt x="132" y="0"/>
                  </a:lnTo>
                  <a:lnTo>
                    <a:pt x="120" y="163"/>
                  </a:lnTo>
                  <a:close/>
                </a:path>
              </a:pathLst>
            </a:custGeom>
            <a:solidFill>
              <a:srgbClr val="001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FE7E0CF2-A3AF-4212-BEDD-12B9D6A31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12" y="2751592"/>
              <a:ext cx="8216900" cy="1943100"/>
            </a:xfrm>
            <a:custGeom>
              <a:avLst/>
              <a:gdLst>
                <a:gd name="T0" fmla="*/ 2670 w 5176"/>
                <a:gd name="T1" fmla="*/ 775 h 1224"/>
                <a:gd name="T2" fmla="*/ 2675 w 5176"/>
                <a:gd name="T3" fmla="*/ 777 h 1224"/>
                <a:gd name="T4" fmla="*/ 3303 w 5176"/>
                <a:gd name="T5" fmla="*/ 1040 h 1224"/>
                <a:gd name="T6" fmla="*/ 3998 w 5176"/>
                <a:gd name="T7" fmla="*/ 381 h 1224"/>
                <a:gd name="T8" fmla="*/ 4469 w 5176"/>
                <a:gd name="T9" fmla="*/ 676 h 1224"/>
                <a:gd name="T10" fmla="*/ 5176 w 5176"/>
                <a:gd name="T11" fmla="*/ 28 h 1224"/>
                <a:gd name="T12" fmla="*/ 5176 w 5176"/>
                <a:gd name="T13" fmla="*/ 0 h 1224"/>
                <a:gd name="T14" fmla="*/ 4465 w 5176"/>
                <a:gd name="T15" fmla="*/ 651 h 1224"/>
                <a:gd name="T16" fmla="*/ 3996 w 5176"/>
                <a:gd name="T17" fmla="*/ 357 h 1224"/>
                <a:gd name="T18" fmla="*/ 3300 w 5176"/>
                <a:gd name="T19" fmla="*/ 1017 h 1224"/>
                <a:gd name="T20" fmla="*/ 2670 w 5176"/>
                <a:gd name="T21" fmla="*/ 754 h 1224"/>
                <a:gd name="T22" fmla="*/ 1944 w 5176"/>
                <a:gd name="T23" fmla="*/ 1111 h 1224"/>
                <a:gd name="T24" fmla="*/ 1508 w 5176"/>
                <a:gd name="T25" fmla="*/ 991 h 1224"/>
                <a:gd name="T26" fmla="*/ 1179 w 5176"/>
                <a:gd name="T27" fmla="*/ 1202 h 1224"/>
                <a:gd name="T28" fmla="*/ 1172 w 5176"/>
                <a:gd name="T29" fmla="*/ 1197 h 1224"/>
                <a:gd name="T30" fmla="*/ 393 w 5176"/>
                <a:gd name="T31" fmla="*/ 667 h 1224"/>
                <a:gd name="T32" fmla="*/ 0 w 5176"/>
                <a:gd name="T33" fmla="*/ 951 h 1224"/>
                <a:gd name="T34" fmla="*/ 0 w 5176"/>
                <a:gd name="T35" fmla="*/ 975 h 1224"/>
                <a:gd name="T36" fmla="*/ 393 w 5176"/>
                <a:gd name="T37" fmla="*/ 690 h 1224"/>
                <a:gd name="T38" fmla="*/ 1178 w 5176"/>
                <a:gd name="T39" fmla="*/ 1224 h 1224"/>
                <a:gd name="T40" fmla="*/ 1511 w 5176"/>
                <a:gd name="T41" fmla="*/ 1012 h 1224"/>
                <a:gd name="T42" fmla="*/ 1945 w 5176"/>
                <a:gd name="T43" fmla="*/ 1132 h 1224"/>
                <a:gd name="T44" fmla="*/ 2670 w 5176"/>
                <a:gd name="T45" fmla="*/ 77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76" h="1224">
                  <a:moveTo>
                    <a:pt x="2670" y="775"/>
                  </a:moveTo>
                  <a:lnTo>
                    <a:pt x="2675" y="777"/>
                  </a:lnTo>
                  <a:lnTo>
                    <a:pt x="3303" y="1040"/>
                  </a:lnTo>
                  <a:lnTo>
                    <a:pt x="3998" y="381"/>
                  </a:lnTo>
                  <a:lnTo>
                    <a:pt x="4469" y="676"/>
                  </a:lnTo>
                  <a:lnTo>
                    <a:pt x="5176" y="28"/>
                  </a:lnTo>
                  <a:lnTo>
                    <a:pt x="5176" y="0"/>
                  </a:lnTo>
                  <a:lnTo>
                    <a:pt x="4465" y="651"/>
                  </a:lnTo>
                  <a:lnTo>
                    <a:pt x="3996" y="357"/>
                  </a:lnTo>
                  <a:lnTo>
                    <a:pt x="3300" y="1017"/>
                  </a:lnTo>
                  <a:lnTo>
                    <a:pt x="2670" y="754"/>
                  </a:lnTo>
                  <a:lnTo>
                    <a:pt x="1944" y="1111"/>
                  </a:lnTo>
                  <a:lnTo>
                    <a:pt x="1508" y="991"/>
                  </a:lnTo>
                  <a:lnTo>
                    <a:pt x="1179" y="1202"/>
                  </a:lnTo>
                  <a:lnTo>
                    <a:pt x="1172" y="1197"/>
                  </a:lnTo>
                  <a:lnTo>
                    <a:pt x="393" y="667"/>
                  </a:lnTo>
                  <a:lnTo>
                    <a:pt x="0" y="951"/>
                  </a:lnTo>
                  <a:lnTo>
                    <a:pt x="0" y="975"/>
                  </a:lnTo>
                  <a:lnTo>
                    <a:pt x="393" y="690"/>
                  </a:lnTo>
                  <a:lnTo>
                    <a:pt x="1178" y="1224"/>
                  </a:lnTo>
                  <a:lnTo>
                    <a:pt x="1511" y="1012"/>
                  </a:lnTo>
                  <a:lnTo>
                    <a:pt x="1945" y="1132"/>
                  </a:lnTo>
                  <a:lnTo>
                    <a:pt x="2670" y="77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Oval 8">
              <a:extLst>
                <a:ext uri="{FF2B5EF4-FFF2-40B4-BE49-F238E27FC236}">
                  <a16:creationId xmlns:a16="http://schemas.microsoft.com/office/drawing/2014/main" id="{27B4314A-8702-4A4A-B130-FA92B967E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574" y="4470854"/>
              <a:ext cx="112713" cy="111125"/>
            </a:xfrm>
            <a:prstGeom prst="ellipse">
              <a:avLst/>
            </a:prstGeom>
            <a:solidFill>
              <a:srgbClr val="C60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Oval 9">
              <a:extLst>
                <a:ext uri="{FF2B5EF4-FFF2-40B4-BE49-F238E27FC236}">
                  <a16:creationId xmlns:a16="http://schemas.microsoft.com/office/drawing/2014/main" id="{7D2FB263-EDF0-48EB-8961-02BFD5C2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051" y="4601029"/>
              <a:ext cx="109538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9" name="Oval 10">
              <a:extLst>
                <a:ext uri="{FF2B5EF4-FFF2-40B4-BE49-F238E27FC236}">
                  <a16:creationId xmlns:a16="http://schemas.microsoft.com/office/drawing/2014/main" id="{3DE4AC80-1084-4820-A588-EA166E200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394" y="4483554"/>
              <a:ext cx="112713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Oval 11">
              <a:extLst>
                <a:ext uri="{FF2B5EF4-FFF2-40B4-BE49-F238E27FC236}">
                  <a16:creationId xmlns:a16="http://schemas.microsoft.com/office/drawing/2014/main" id="{EE5986E2-6E6A-42AA-8903-9FCB31E45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063" y="4291467"/>
              <a:ext cx="111125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Oval 12">
              <a:extLst>
                <a:ext uri="{FF2B5EF4-FFF2-40B4-BE49-F238E27FC236}">
                  <a16:creationId xmlns:a16="http://schemas.microsoft.com/office/drawing/2014/main" id="{36201F44-197A-4F03-8107-5DA390C5A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287" y="4316867"/>
              <a:ext cx="111125" cy="112713"/>
            </a:xfrm>
            <a:prstGeom prst="ellipse">
              <a:avLst/>
            </a:prstGeom>
            <a:solidFill>
              <a:srgbClr val="C60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Oval 13">
              <a:extLst>
                <a:ext uri="{FF2B5EF4-FFF2-40B4-BE49-F238E27FC236}">
                  <a16:creationId xmlns:a16="http://schemas.microsoft.com/office/drawing/2014/main" id="{1998603D-F3E8-4CC0-9893-13C13E090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1723" y="3763466"/>
              <a:ext cx="109538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Oval 14">
              <a:extLst>
                <a:ext uri="{FF2B5EF4-FFF2-40B4-BE49-F238E27FC236}">
                  <a16:creationId xmlns:a16="http://schemas.microsoft.com/office/drawing/2014/main" id="{77C840BF-C4DE-46EB-8092-B83F14BD6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3888" y="2727829"/>
              <a:ext cx="111125" cy="1111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Oval 15">
              <a:extLst>
                <a:ext uri="{FF2B5EF4-FFF2-40B4-BE49-F238E27FC236}">
                  <a16:creationId xmlns:a16="http://schemas.microsoft.com/office/drawing/2014/main" id="{72449092-8B38-4A5B-9523-FF8BA43AA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474" y="2327729"/>
              <a:ext cx="3232150" cy="324167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1CFD863D-A629-4202-8F31-F00C0E4C2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137" y="4388304"/>
              <a:ext cx="282575" cy="412750"/>
            </a:xfrm>
            <a:custGeom>
              <a:avLst/>
              <a:gdLst>
                <a:gd name="T0" fmla="*/ 100 w 103"/>
                <a:gd name="T1" fmla="*/ 0 h 149"/>
                <a:gd name="T2" fmla="*/ 82 w 103"/>
                <a:gd name="T3" fmla="*/ 7 h 149"/>
                <a:gd name="T4" fmla="*/ 68 w 103"/>
                <a:gd name="T5" fmla="*/ 16 h 149"/>
                <a:gd name="T6" fmla="*/ 56 w 103"/>
                <a:gd name="T7" fmla="*/ 32 h 149"/>
                <a:gd name="T8" fmla="*/ 43 w 103"/>
                <a:gd name="T9" fmla="*/ 36 h 149"/>
                <a:gd name="T10" fmla="*/ 33 w 103"/>
                <a:gd name="T11" fmla="*/ 46 h 149"/>
                <a:gd name="T12" fmla="*/ 29 w 103"/>
                <a:gd name="T13" fmla="*/ 45 h 149"/>
                <a:gd name="T14" fmla="*/ 25 w 103"/>
                <a:gd name="T15" fmla="*/ 49 h 149"/>
                <a:gd name="T16" fmla="*/ 20 w 103"/>
                <a:gd name="T17" fmla="*/ 55 h 149"/>
                <a:gd name="T18" fmla="*/ 4 w 103"/>
                <a:gd name="T19" fmla="*/ 76 h 149"/>
                <a:gd name="T20" fmla="*/ 0 w 103"/>
                <a:gd name="T21" fmla="*/ 99 h 149"/>
                <a:gd name="T22" fmla="*/ 5 w 103"/>
                <a:gd name="T23" fmla="*/ 117 h 149"/>
                <a:gd name="T24" fmla="*/ 6 w 103"/>
                <a:gd name="T25" fmla="*/ 122 h 149"/>
                <a:gd name="T26" fmla="*/ 7 w 103"/>
                <a:gd name="T27" fmla="*/ 132 h 149"/>
                <a:gd name="T28" fmla="*/ 13 w 103"/>
                <a:gd name="T29" fmla="*/ 148 h 149"/>
                <a:gd name="T30" fmla="*/ 35 w 103"/>
                <a:gd name="T31" fmla="*/ 144 h 149"/>
                <a:gd name="T32" fmla="*/ 43 w 103"/>
                <a:gd name="T33" fmla="*/ 141 h 149"/>
                <a:gd name="T34" fmla="*/ 103 w 103"/>
                <a:gd name="T35" fmla="*/ 1 h 149"/>
                <a:gd name="T36" fmla="*/ 100 w 103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49">
                  <a:moveTo>
                    <a:pt x="100" y="0"/>
                  </a:moveTo>
                  <a:cubicBezTo>
                    <a:pt x="92" y="1"/>
                    <a:pt x="82" y="4"/>
                    <a:pt x="82" y="7"/>
                  </a:cubicBezTo>
                  <a:cubicBezTo>
                    <a:pt x="82" y="10"/>
                    <a:pt x="71" y="14"/>
                    <a:pt x="68" y="16"/>
                  </a:cubicBezTo>
                  <a:cubicBezTo>
                    <a:pt x="64" y="17"/>
                    <a:pt x="57" y="28"/>
                    <a:pt x="56" y="32"/>
                  </a:cubicBezTo>
                  <a:cubicBezTo>
                    <a:pt x="54" y="35"/>
                    <a:pt x="46" y="34"/>
                    <a:pt x="43" y="36"/>
                  </a:cubicBezTo>
                  <a:cubicBezTo>
                    <a:pt x="39" y="37"/>
                    <a:pt x="33" y="42"/>
                    <a:pt x="33" y="46"/>
                  </a:cubicBezTo>
                  <a:cubicBezTo>
                    <a:pt x="33" y="49"/>
                    <a:pt x="31" y="48"/>
                    <a:pt x="29" y="45"/>
                  </a:cubicBezTo>
                  <a:cubicBezTo>
                    <a:pt x="29" y="45"/>
                    <a:pt x="29" y="45"/>
                    <a:pt x="25" y="49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7" y="64"/>
                    <a:pt x="7" y="75"/>
                    <a:pt x="4" y="76"/>
                  </a:cubicBezTo>
                  <a:cubicBezTo>
                    <a:pt x="1" y="77"/>
                    <a:pt x="0" y="93"/>
                    <a:pt x="0" y="99"/>
                  </a:cubicBezTo>
                  <a:cubicBezTo>
                    <a:pt x="0" y="106"/>
                    <a:pt x="2" y="113"/>
                    <a:pt x="5" y="117"/>
                  </a:cubicBezTo>
                  <a:cubicBezTo>
                    <a:pt x="5" y="117"/>
                    <a:pt x="5" y="117"/>
                    <a:pt x="6" y="12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5" y="140"/>
                    <a:pt x="11" y="147"/>
                    <a:pt x="13" y="148"/>
                  </a:cubicBezTo>
                  <a:cubicBezTo>
                    <a:pt x="15" y="149"/>
                    <a:pt x="29" y="145"/>
                    <a:pt x="35" y="144"/>
                  </a:cubicBezTo>
                  <a:cubicBezTo>
                    <a:pt x="37" y="143"/>
                    <a:pt x="40" y="142"/>
                    <a:pt x="43" y="141"/>
                  </a:cubicBezTo>
                  <a:cubicBezTo>
                    <a:pt x="69" y="97"/>
                    <a:pt x="89" y="50"/>
                    <a:pt x="103" y="1"/>
                  </a:cubicBezTo>
                  <a:cubicBezTo>
                    <a:pt x="102" y="1"/>
                    <a:pt x="101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A21C23AD-011F-4DD7-A010-B611A284B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587" y="2781754"/>
              <a:ext cx="1036638" cy="2397125"/>
            </a:xfrm>
            <a:custGeom>
              <a:avLst/>
              <a:gdLst>
                <a:gd name="T0" fmla="*/ 203 w 376"/>
                <a:gd name="T1" fmla="*/ 639 h 867"/>
                <a:gd name="T2" fmla="*/ 204 w 376"/>
                <a:gd name="T3" fmla="*/ 692 h 867"/>
                <a:gd name="T4" fmla="*/ 202 w 376"/>
                <a:gd name="T5" fmla="*/ 766 h 867"/>
                <a:gd name="T6" fmla="*/ 201 w 376"/>
                <a:gd name="T7" fmla="*/ 820 h 867"/>
                <a:gd name="T8" fmla="*/ 217 w 376"/>
                <a:gd name="T9" fmla="*/ 861 h 867"/>
                <a:gd name="T10" fmla="*/ 242 w 376"/>
                <a:gd name="T11" fmla="*/ 858 h 867"/>
                <a:gd name="T12" fmla="*/ 246 w 376"/>
                <a:gd name="T13" fmla="*/ 819 h 867"/>
                <a:gd name="T14" fmla="*/ 256 w 376"/>
                <a:gd name="T15" fmla="*/ 765 h 867"/>
                <a:gd name="T16" fmla="*/ 287 w 376"/>
                <a:gd name="T17" fmla="*/ 725 h 867"/>
                <a:gd name="T18" fmla="*/ 310 w 376"/>
                <a:gd name="T19" fmla="*/ 694 h 867"/>
                <a:gd name="T20" fmla="*/ 341 w 376"/>
                <a:gd name="T21" fmla="*/ 656 h 867"/>
                <a:gd name="T22" fmla="*/ 358 w 376"/>
                <a:gd name="T23" fmla="*/ 601 h 867"/>
                <a:gd name="T24" fmla="*/ 376 w 376"/>
                <a:gd name="T25" fmla="*/ 563 h 867"/>
                <a:gd name="T26" fmla="*/ 365 w 376"/>
                <a:gd name="T27" fmla="*/ 537 h 867"/>
                <a:gd name="T28" fmla="*/ 318 w 376"/>
                <a:gd name="T29" fmla="*/ 518 h 867"/>
                <a:gd name="T30" fmla="*/ 265 w 376"/>
                <a:gd name="T31" fmla="*/ 471 h 867"/>
                <a:gd name="T32" fmla="*/ 218 w 376"/>
                <a:gd name="T33" fmla="*/ 441 h 867"/>
                <a:gd name="T34" fmla="*/ 188 w 376"/>
                <a:gd name="T35" fmla="*/ 440 h 867"/>
                <a:gd name="T36" fmla="*/ 149 w 376"/>
                <a:gd name="T37" fmla="*/ 455 h 867"/>
                <a:gd name="T38" fmla="*/ 124 w 376"/>
                <a:gd name="T39" fmla="*/ 395 h 867"/>
                <a:gd name="T40" fmla="*/ 76 w 376"/>
                <a:gd name="T41" fmla="*/ 377 h 867"/>
                <a:gd name="T42" fmla="*/ 125 w 376"/>
                <a:gd name="T43" fmla="*/ 341 h 867"/>
                <a:gd name="T44" fmla="*/ 164 w 376"/>
                <a:gd name="T45" fmla="*/ 349 h 867"/>
                <a:gd name="T46" fmla="*/ 187 w 376"/>
                <a:gd name="T47" fmla="*/ 297 h 867"/>
                <a:gd name="T48" fmla="*/ 214 w 376"/>
                <a:gd name="T49" fmla="*/ 261 h 867"/>
                <a:gd name="T50" fmla="*/ 244 w 376"/>
                <a:gd name="T51" fmla="*/ 239 h 867"/>
                <a:gd name="T52" fmla="*/ 256 w 376"/>
                <a:gd name="T53" fmla="*/ 209 h 867"/>
                <a:gd name="T54" fmla="*/ 277 w 376"/>
                <a:gd name="T55" fmla="*/ 211 h 867"/>
                <a:gd name="T56" fmla="*/ 296 w 376"/>
                <a:gd name="T57" fmla="*/ 225 h 867"/>
                <a:gd name="T58" fmla="*/ 291 w 376"/>
                <a:gd name="T59" fmla="*/ 178 h 867"/>
                <a:gd name="T60" fmla="*/ 272 w 376"/>
                <a:gd name="T61" fmla="*/ 145 h 867"/>
                <a:gd name="T62" fmla="*/ 244 w 376"/>
                <a:gd name="T63" fmla="*/ 129 h 867"/>
                <a:gd name="T64" fmla="*/ 213 w 376"/>
                <a:gd name="T65" fmla="*/ 102 h 867"/>
                <a:gd name="T66" fmla="*/ 190 w 376"/>
                <a:gd name="T67" fmla="*/ 151 h 867"/>
                <a:gd name="T68" fmla="*/ 177 w 376"/>
                <a:gd name="T69" fmla="*/ 165 h 867"/>
                <a:gd name="T70" fmla="*/ 145 w 376"/>
                <a:gd name="T71" fmla="*/ 144 h 867"/>
                <a:gd name="T72" fmla="*/ 146 w 376"/>
                <a:gd name="T73" fmla="*/ 108 h 867"/>
                <a:gd name="T74" fmla="*/ 190 w 376"/>
                <a:gd name="T75" fmla="*/ 70 h 867"/>
                <a:gd name="T76" fmla="*/ 203 w 376"/>
                <a:gd name="T77" fmla="*/ 40 h 867"/>
                <a:gd name="T78" fmla="*/ 233 w 376"/>
                <a:gd name="T79" fmla="*/ 58 h 867"/>
                <a:gd name="T80" fmla="*/ 251 w 376"/>
                <a:gd name="T81" fmla="*/ 103 h 867"/>
                <a:gd name="T82" fmla="*/ 270 w 376"/>
                <a:gd name="T83" fmla="*/ 78 h 867"/>
                <a:gd name="T84" fmla="*/ 276 w 376"/>
                <a:gd name="T85" fmla="*/ 58 h 867"/>
                <a:gd name="T86" fmla="*/ 258 w 376"/>
                <a:gd name="T87" fmla="*/ 28 h 867"/>
                <a:gd name="T88" fmla="*/ 216 w 376"/>
                <a:gd name="T89" fmla="*/ 12 h 867"/>
                <a:gd name="T90" fmla="*/ 173 w 376"/>
                <a:gd name="T91" fmla="*/ 23 h 867"/>
                <a:gd name="T92" fmla="*/ 172 w 376"/>
                <a:gd name="T93" fmla="*/ 49 h 867"/>
                <a:gd name="T94" fmla="*/ 143 w 376"/>
                <a:gd name="T95" fmla="*/ 34 h 867"/>
                <a:gd name="T96" fmla="*/ 132 w 376"/>
                <a:gd name="T97" fmla="*/ 47 h 867"/>
                <a:gd name="T98" fmla="*/ 19 w 376"/>
                <a:gd name="T99" fmla="*/ 373 h 867"/>
                <a:gd name="T100" fmla="*/ 33 w 376"/>
                <a:gd name="T101" fmla="*/ 373 h 867"/>
                <a:gd name="T102" fmla="*/ 99 w 376"/>
                <a:gd name="T103" fmla="*/ 434 h 867"/>
                <a:gd name="T104" fmla="*/ 129 w 376"/>
                <a:gd name="T105" fmla="*/ 456 h 867"/>
                <a:gd name="T106" fmla="*/ 163 w 376"/>
                <a:gd name="T107" fmla="*/ 479 h 867"/>
                <a:gd name="T108" fmla="*/ 151 w 376"/>
                <a:gd name="T109" fmla="*/ 539 h 867"/>
                <a:gd name="T110" fmla="*/ 166 w 376"/>
                <a:gd name="T111" fmla="*/ 583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6" h="867">
                  <a:moveTo>
                    <a:pt x="175" y="596"/>
                  </a:moveTo>
                  <a:cubicBezTo>
                    <a:pt x="174" y="598"/>
                    <a:pt x="185" y="609"/>
                    <a:pt x="189" y="612"/>
                  </a:cubicBezTo>
                  <a:cubicBezTo>
                    <a:pt x="193" y="616"/>
                    <a:pt x="201" y="634"/>
                    <a:pt x="203" y="639"/>
                  </a:cubicBezTo>
                  <a:cubicBezTo>
                    <a:pt x="205" y="645"/>
                    <a:pt x="204" y="655"/>
                    <a:pt x="203" y="657"/>
                  </a:cubicBezTo>
                  <a:cubicBezTo>
                    <a:pt x="203" y="659"/>
                    <a:pt x="205" y="664"/>
                    <a:pt x="206" y="666"/>
                  </a:cubicBezTo>
                  <a:cubicBezTo>
                    <a:pt x="206" y="668"/>
                    <a:pt x="202" y="685"/>
                    <a:pt x="204" y="692"/>
                  </a:cubicBezTo>
                  <a:cubicBezTo>
                    <a:pt x="205" y="699"/>
                    <a:pt x="195" y="721"/>
                    <a:pt x="196" y="732"/>
                  </a:cubicBezTo>
                  <a:cubicBezTo>
                    <a:pt x="196" y="742"/>
                    <a:pt x="201" y="756"/>
                    <a:pt x="203" y="755"/>
                  </a:cubicBezTo>
                  <a:cubicBezTo>
                    <a:pt x="205" y="754"/>
                    <a:pt x="205" y="765"/>
                    <a:pt x="202" y="766"/>
                  </a:cubicBezTo>
                  <a:cubicBezTo>
                    <a:pt x="199" y="768"/>
                    <a:pt x="195" y="776"/>
                    <a:pt x="197" y="777"/>
                  </a:cubicBezTo>
                  <a:cubicBezTo>
                    <a:pt x="199" y="777"/>
                    <a:pt x="197" y="786"/>
                    <a:pt x="197" y="789"/>
                  </a:cubicBezTo>
                  <a:cubicBezTo>
                    <a:pt x="198" y="792"/>
                    <a:pt x="201" y="815"/>
                    <a:pt x="201" y="820"/>
                  </a:cubicBezTo>
                  <a:cubicBezTo>
                    <a:pt x="202" y="826"/>
                    <a:pt x="210" y="839"/>
                    <a:pt x="211" y="844"/>
                  </a:cubicBezTo>
                  <a:cubicBezTo>
                    <a:pt x="213" y="849"/>
                    <a:pt x="215" y="857"/>
                    <a:pt x="215" y="859"/>
                  </a:cubicBezTo>
                  <a:cubicBezTo>
                    <a:pt x="216" y="860"/>
                    <a:pt x="217" y="861"/>
                    <a:pt x="217" y="861"/>
                  </a:cubicBezTo>
                  <a:cubicBezTo>
                    <a:pt x="217" y="861"/>
                    <a:pt x="223" y="864"/>
                    <a:pt x="225" y="865"/>
                  </a:cubicBezTo>
                  <a:cubicBezTo>
                    <a:pt x="227" y="867"/>
                    <a:pt x="240" y="866"/>
                    <a:pt x="244" y="865"/>
                  </a:cubicBezTo>
                  <a:cubicBezTo>
                    <a:pt x="248" y="864"/>
                    <a:pt x="244" y="860"/>
                    <a:pt x="242" y="858"/>
                  </a:cubicBezTo>
                  <a:cubicBezTo>
                    <a:pt x="241" y="856"/>
                    <a:pt x="239" y="846"/>
                    <a:pt x="237" y="845"/>
                  </a:cubicBezTo>
                  <a:cubicBezTo>
                    <a:pt x="235" y="844"/>
                    <a:pt x="234" y="832"/>
                    <a:pt x="236" y="829"/>
                  </a:cubicBezTo>
                  <a:cubicBezTo>
                    <a:pt x="237" y="826"/>
                    <a:pt x="245" y="822"/>
                    <a:pt x="246" y="819"/>
                  </a:cubicBezTo>
                  <a:cubicBezTo>
                    <a:pt x="247" y="817"/>
                    <a:pt x="247" y="806"/>
                    <a:pt x="245" y="804"/>
                  </a:cubicBezTo>
                  <a:cubicBezTo>
                    <a:pt x="243" y="803"/>
                    <a:pt x="245" y="790"/>
                    <a:pt x="244" y="783"/>
                  </a:cubicBezTo>
                  <a:cubicBezTo>
                    <a:pt x="242" y="776"/>
                    <a:pt x="255" y="770"/>
                    <a:pt x="256" y="765"/>
                  </a:cubicBezTo>
                  <a:cubicBezTo>
                    <a:pt x="257" y="760"/>
                    <a:pt x="271" y="754"/>
                    <a:pt x="274" y="752"/>
                  </a:cubicBezTo>
                  <a:cubicBezTo>
                    <a:pt x="277" y="749"/>
                    <a:pt x="280" y="734"/>
                    <a:pt x="279" y="731"/>
                  </a:cubicBezTo>
                  <a:cubicBezTo>
                    <a:pt x="277" y="727"/>
                    <a:pt x="284" y="725"/>
                    <a:pt x="287" y="725"/>
                  </a:cubicBezTo>
                  <a:cubicBezTo>
                    <a:pt x="290" y="725"/>
                    <a:pt x="293" y="723"/>
                    <a:pt x="294" y="723"/>
                  </a:cubicBezTo>
                  <a:cubicBezTo>
                    <a:pt x="296" y="723"/>
                    <a:pt x="299" y="716"/>
                    <a:pt x="301" y="714"/>
                  </a:cubicBezTo>
                  <a:cubicBezTo>
                    <a:pt x="303" y="713"/>
                    <a:pt x="307" y="697"/>
                    <a:pt x="310" y="694"/>
                  </a:cubicBezTo>
                  <a:cubicBezTo>
                    <a:pt x="314" y="692"/>
                    <a:pt x="317" y="682"/>
                    <a:pt x="317" y="679"/>
                  </a:cubicBezTo>
                  <a:cubicBezTo>
                    <a:pt x="317" y="676"/>
                    <a:pt x="322" y="668"/>
                    <a:pt x="324" y="666"/>
                  </a:cubicBezTo>
                  <a:cubicBezTo>
                    <a:pt x="326" y="663"/>
                    <a:pt x="339" y="657"/>
                    <a:pt x="341" y="656"/>
                  </a:cubicBezTo>
                  <a:cubicBezTo>
                    <a:pt x="344" y="655"/>
                    <a:pt x="347" y="634"/>
                    <a:pt x="348" y="626"/>
                  </a:cubicBezTo>
                  <a:cubicBezTo>
                    <a:pt x="349" y="619"/>
                    <a:pt x="353" y="609"/>
                    <a:pt x="353" y="606"/>
                  </a:cubicBezTo>
                  <a:cubicBezTo>
                    <a:pt x="353" y="604"/>
                    <a:pt x="358" y="602"/>
                    <a:pt x="358" y="601"/>
                  </a:cubicBezTo>
                  <a:cubicBezTo>
                    <a:pt x="359" y="600"/>
                    <a:pt x="362" y="590"/>
                    <a:pt x="364" y="588"/>
                  </a:cubicBezTo>
                  <a:cubicBezTo>
                    <a:pt x="366" y="586"/>
                    <a:pt x="374" y="577"/>
                    <a:pt x="374" y="574"/>
                  </a:cubicBezTo>
                  <a:cubicBezTo>
                    <a:pt x="374" y="572"/>
                    <a:pt x="375" y="567"/>
                    <a:pt x="376" y="563"/>
                  </a:cubicBezTo>
                  <a:cubicBezTo>
                    <a:pt x="376" y="563"/>
                    <a:pt x="376" y="563"/>
                    <a:pt x="376" y="558"/>
                  </a:cubicBezTo>
                  <a:cubicBezTo>
                    <a:pt x="376" y="549"/>
                    <a:pt x="376" y="549"/>
                    <a:pt x="376" y="549"/>
                  </a:cubicBezTo>
                  <a:cubicBezTo>
                    <a:pt x="374" y="543"/>
                    <a:pt x="367" y="535"/>
                    <a:pt x="365" y="537"/>
                  </a:cubicBezTo>
                  <a:cubicBezTo>
                    <a:pt x="363" y="538"/>
                    <a:pt x="355" y="531"/>
                    <a:pt x="351" y="530"/>
                  </a:cubicBezTo>
                  <a:cubicBezTo>
                    <a:pt x="347" y="528"/>
                    <a:pt x="337" y="527"/>
                    <a:pt x="334" y="527"/>
                  </a:cubicBezTo>
                  <a:cubicBezTo>
                    <a:pt x="331" y="527"/>
                    <a:pt x="322" y="519"/>
                    <a:pt x="318" y="518"/>
                  </a:cubicBezTo>
                  <a:cubicBezTo>
                    <a:pt x="314" y="517"/>
                    <a:pt x="304" y="515"/>
                    <a:pt x="302" y="514"/>
                  </a:cubicBezTo>
                  <a:cubicBezTo>
                    <a:pt x="300" y="512"/>
                    <a:pt x="297" y="497"/>
                    <a:pt x="289" y="492"/>
                  </a:cubicBezTo>
                  <a:cubicBezTo>
                    <a:pt x="281" y="487"/>
                    <a:pt x="266" y="475"/>
                    <a:pt x="265" y="471"/>
                  </a:cubicBezTo>
                  <a:cubicBezTo>
                    <a:pt x="263" y="466"/>
                    <a:pt x="247" y="457"/>
                    <a:pt x="242" y="455"/>
                  </a:cubicBezTo>
                  <a:cubicBezTo>
                    <a:pt x="237" y="452"/>
                    <a:pt x="229" y="451"/>
                    <a:pt x="229" y="452"/>
                  </a:cubicBezTo>
                  <a:cubicBezTo>
                    <a:pt x="228" y="453"/>
                    <a:pt x="221" y="444"/>
                    <a:pt x="218" y="441"/>
                  </a:cubicBezTo>
                  <a:cubicBezTo>
                    <a:pt x="215" y="439"/>
                    <a:pt x="205" y="437"/>
                    <a:pt x="205" y="439"/>
                  </a:cubicBezTo>
                  <a:cubicBezTo>
                    <a:pt x="205" y="441"/>
                    <a:pt x="198" y="440"/>
                    <a:pt x="197" y="438"/>
                  </a:cubicBezTo>
                  <a:cubicBezTo>
                    <a:pt x="195" y="436"/>
                    <a:pt x="190" y="439"/>
                    <a:pt x="188" y="440"/>
                  </a:cubicBezTo>
                  <a:cubicBezTo>
                    <a:pt x="186" y="440"/>
                    <a:pt x="178" y="452"/>
                    <a:pt x="174" y="455"/>
                  </a:cubicBezTo>
                  <a:cubicBezTo>
                    <a:pt x="170" y="458"/>
                    <a:pt x="166" y="453"/>
                    <a:pt x="164" y="452"/>
                  </a:cubicBezTo>
                  <a:cubicBezTo>
                    <a:pt x="161" y="451"/>
                    <a:pt x="152" y="453"/>
                    <a:pt x="149" y="455"/>
                  </a:cubicBezTo>
                  <a:cubicBezTo>
                    <a:pt x="147" y="457"/>
                    <a:pt x="141" y="442"/>
                    <a:pt x="142" y="436"/>
                  </a:cubicBezTo>
                  <a:cubicBezTo>
                    <a:pt x="144" y="429"/>
                    <a:pt x="136" y="415"/>
                    <a:pt x="131" y="415"/>
                  </a:cubicBezTo>
                  <a:cubicBezTo>
                    <a:pt x="125" y="415"/>
                    <a:pt x="123" y="401"/>
                    <a:pt x="124" y="395"/>
                  </a:cubicBezTo>
                  <a:cubicBezTo>
                    <a:pt x="126" y="390"/>
                    <a:pt x="114" y="387"/>
                    <a:pt x="111" y="387"/>
                  </a:cubicBezTo>
                  <a:cubicBezTo>
                    <a:pt x="108" y="386"/>
                    <a:pt x="101" y="394"/>
                    <a:pt x="100" y="397"/>
                  </a:cubicBezTo>
                  <a:cubicBezTo>
                    <a:pt x="99" y="401"/>
                    <a:pt x="73" y="392"/>
                    <a:pt x="76" y="377"/>
                  </a:cubicBezTo>
                  <a:cubicBezTo>
                    <a:pt x="79" y="361"/>
                    <a:pt x="91" y="345"/>
                    <a:pt x="94" y="343"/>
                  </a:cubicBezTo>
                  <a:cubicBezTo>
                    <a:pt x="97" y="341"/>
                    <a:pt x="114" y="340"/>
                    <a:pt x="118" y="342"/>
                  </a:cubicBezTo>
                  <a:cubicBezTo>
                    <a:pt x="121" y="345"/>
                    <a:pt x="125" y="342"/>
                    <a:pt x="125" y="341"/>
                  </a:cubicBezTo>
                  <a:cubicBezTo>
                    <a:pt x="126" y="341"/>
                    <a:pt x="140" y="342"/>
                    <a:pt x="144" y="343"/>
                  </a:cubicBezTo>
                  <a:cubicBezTo>
                    <a:pt x="148" y="345"/>
                    <a:pt x="153" y="361"/>
                    <a:pt x="158" y="363"/>
                  </a:cubicBezTo>
                  <a:cubicBezTo>
                    <a:pt x="162" y="365"/>
                    <a:pt x="163" y="352"/>
                    <a:pt x="164" y="349"/>
                  </a:cubicBezTo>
                  <a:cubicBezTo>
                    <a:pt x="165" y="347"/>
                    <a:pt x="162" y="339"/>
                    <a:pt x="161" y="337"/>
                  </a:cubicBezTo>
                  <a:cubicBezTo>
                    <a:pt x="160" y="335"/>
                    <a:pt x="168" y="316"/>
                    <a:pt x="174" y="313"/>
                  </a:cubicBezTo>
                  <a:cubicBezTo>
                    <a:pt x="181" y="309"/>
                    <a:pt x="187" y="299"/>
                    <a:pt x="187" y="297"/>
                  </a:cubicBezTo>
                  <a:cubicBezTo>
                    <a:pt x="186" y="295"/>
                    <a:pt x="192" y="294"/>
                    <a:pt x="193" y="293"/>
                  </a:cubicBezTo>
                  <a:cubicBezTo>
                    <a:pt x="195" y="292"/>
                    <a:pt x="193" y="277"/>
                    <a:pt x="196" y="273"/>
                  </a:cubicBezTo>
                  <a:cubicBezTo>
                    <a:pt x="198" y="270"/>
                    <a:pt x="210" y="263"/>
                    <a:pt x="214" y="261"/>
                  </a:cubicBezTo>
                  <a:cubicBezTo>
                    <a:pt x="218" y="260"/>
                    <a:pt x="220" y="250"/>
                    <a:pt x="219" y="248"/>
                  </a:cubicBezTo>
                  <a:cubicBezTo>
                    <a:pt x="218" y="246"/>
                    <a:pt x="229" y="237"/>
                    <a:pt x="235" y="235"/>
                  </a:cubicBezTo>
                  <a:cubicBezTo>
                    <a:pt x="240" y="233"/>
                    <a:pt x="245" y="238"/>
                    <a:pt x="244" y="239"/>
                  </a:cubicBezTo>
                  <a:cubicBezTo>
                    <a:pt x="245" y="239"/>
                    <a:pt x="253" y="235"/>
                    <a:pt x="257" y="232"/>
                  </a:cubicBezTo>
                  <a:cubicBezTo>
                    <a:pt x="260" y="230"/>
                    <a:pt x="257" y="222"/>
                    <a:pt x="254" y="220"/>
                  </a:cubicBezTo>
                  <a:cubicBezTo>
                    <a:pt x="251" y="218"/>
                    <a:pt x="253" y="210"/>
                    <a:pt x="256" y="209"/>
                  </a:cubicBezTo>
                  <a:cubicBezTo>
                    <a:pt x="259" y="208"/>
                    <a:pt x="262" y="201"/>
                    <a:pt x="261" y="200"/>
                  </a:cubicBezTo>
                  <a:cubicBezTo>
                    <a:pt x="260" y="198"/>
                    <a:pt x="274" y="201"/>
                    <a:pt x="279" y="197"/>
                  </a:cubicBezTo>
                  <a:cubicBezTo>
                    <a:pt x="284" y="193"/>
                    <a:pt x="280" y="206"/>
                    <a:pt x="277" y="211"/>
                  </a:cubicBezTo>
                  <a:cubicBezTo>
                    <a:pt x="273" y="217"/>
                    <a:pt x="279" y="222"/>
                    <a:pt x="282" y="221"/>
                  </a:cubicBezTo>
                  <a:cubicBezTo>
                    <a:pt x="284" y="220"/>
                    <a:pt x="287" y="223"/>
                    <a:pt x="287" y="225"/>
                  </a:cubicBezTo>
                  <a:cubicBezTo>
                    <a:pt x="288" y="226"/>
                    <a:pt x="293" y="223"/>
                    <a:pt x="296" y="225"/>
                  </a:cubicBezTo>
                  <a:cubicBezTo>
                    <a:pt x="300" y="226"/>
                    <a:pt x="302" y="220"/>
                    <a:pt x="302" y="217"/>
                  </a:cubicBezTo>
                  <a:cubicBezTo>
                    <a:pt x="302" y="214"/>
                    <a:pt x="294" y="209"/>
                    <a:pt x="293" y="205"/>
                  </a:cubicBezTo>
                  <a:cubicBezTo>
                    <a:pt x="291" y="202"/>
                    <a:pt x="291" y="182"/>
                    <a:pt x="291" y="178"/>
                  </a:cubicBezTo>
                  <a:cubicBezTo>
                    <a:pt x="290" y="174"/>
                    <a:pt x="285" y="167"/>
                    <a:pt x="283" y="168"/>
                  </a:cubicBezTo>
                  <a:cubicBezTo>
                    <a:pt x="281" y="169"/>
                    <a:pt x="278" y="158"/>
                    <a:pt x="275" y="155"/>
                  </a:cubicBezTo>
                  <a:cubicBezTo>
                    <a:pt x="272" y="153"/>
                    <a:pt x="271" y="147"/>
                    <a:pt x="272" y="145"/>
                  </a:cubicBezTo>
                  <a:cubicBezTo>
                    <a:pt x="272" y="143"/>
                    <a:pt x="262" y="133"/>
                    <a:pt x="260" y="128"/>
                  </a:cubicBezTo>
                  <a:cubicBezTo>
                    <a:pt x="257" y="124"/>
                    <a:pt x="254" y="125"/>
                    <a:pt x="254" y="127"/>
                  </a:cubicBezTo>
                  <a:cubicBezTo>
                    <a:pt x="254" y="129"/>
                    <a:pt x="247" y="129"/>
                    <a:pt x="244" y="129"/>
                  </a:cubicBezTo>
                  <a:cubicBezTo>
                    <a:pt x="241" y="129"/>
                    <a:pt x="239" y="118"/>
                    <a:pt x="239" y="114"/>
                  </a:cubicBezTo>
                  <a:cubicBezTo>
                    <a:pt x="239" y="110"/>
                    <a:pt x="226" y="109"/>
                    <a:pt x="224" y="106"/>
                  </a:cubicBezTo>
                  <a:cubicBezTo>
                    <a:pt x="222" y="103"/>
                    <a:pt x="214" y="104"/>
                    <a:pt x="213" y="102"/>
                  </a:cubicBezTo>
                  <a:cubicBezTo>
                    <a:pt x="212" y="100"/>
                    <a:pt x="204" y="97"/>
                    <a:pt x="203" y="98"/>
                  </a:cubicBezTo>
                  <a:cubicBezTo>
                    <a:pt x="201" y="99"/>
                    <a:pt x="202" y="128"/>
                    <a:pt x="201" y="136"/>
                  </a:cubicBezTo>
                  <a:cubicBezTo>
                    <a:pt x="199" y="144"/>
                    <a:pt x="193" y="151"/>
                    <a:pt x="190" y="151"/>
                  </a:cubicBezTo>
                  <a:cubicBezTo>
                    <a:pt x="188" y="151"/>
                    <a:pt x="189" y="156"/>
                    <a:pt x="191" y="156"/>
                  </a:cubicBezTo>
                  <a:cubicBezTo>
                    <a:pt x="193" y="155"/>
                    <a:pt x="186" y="164"/>
                    <a:pt x="185" y="170"/>
                  </a:cubicBezTo>
                  <a:cubicBezTo>
                    <a:pt x="184" y="176"/>
                    <a:pt x="178" y="170"/>
                    <a:pt x="177" y="165"/>
                  </a:cubicBezTo>
                  <a:cubicBezTo>
                    <a:pt x="176" y="159"/>
                    <a:pt x="171" y="152"/>
                    <a:pt x="169" y="154"/>
                  </a:cubicBezTo>
                  <a:cubicBezTo>
                    <a:pt x="168" y="156"/>
                    <a:pt x="164" y="152"/>
                    <a:pt x="162" y="153"/>
                  </a:cubicBezTo>
                  <a:cubicBezTo>
                    <a:pt x="161" y="154"/>
                    <a:pt x="149" y="146"/>
                    <a:pt x="145" y="144"/>
                  </a:cubicBezTo>
                  <a:cubicBezTo>
                    <a:pt x="140" y="141"/>
                    <a:pt x="138" y="128"/>
                    <a:pt x="135" y="126"/>
                  </a:cubicBezTo>
                  <a:cubicBezTo>
                    <a:pt x="133" y="125"/>
                    <a:pt x="135" y="123"/>
                    <a:pt x="135" y="121"/>
                  </a:cubicBezTo>
                  <a:cubicBezTo>
                    <a:pt x="135" y="119"/>
                    <a:pt x="143" y="111"/>
                    <a:pt x="146" y="108"/>
                  </a:cubicBezTo>
                  <a:cubicBezTo>
                    <a:pt x="149" y="105"/>
                    <a:pt x="159" y="92"/>
                    <a:pt x="162" y="89"/>
                  </a:cubicBezTo>
                  <a:cubicBezTo>
                    <a:pt x="166" y="87"/>
                    <a:pt x="169" y="79"/>
                    <a:pt x="169" y="78"/>
                  </a:cubicBezTo>
                  <a:cubicBezTo>
                    <a:pt x="168" y="77"/>
                    <a:pt x="185" y="71"/>
                    <a:pt x="190" y="70"/>
                  </a:cubicBezTo>
                  <a:cubicBezTo>
                    <a:pt x="194" y="68"/>
                    <a:pt x="198" y="55"/>
                    <a:pt x="199" y="52"/>
                  </a:cubicBezTo>
                  <a:cubicBezTo>
                    <a:pt x="200" y="48"/>
                    <a:pt x="196" y="41"/>
                    <a:pt x="194" y="40"/>
                  </a:cubicBezTo>
                  <a:cubicBezTo>
                    <a:pt x="192" y="39"/>
                    <a:pt x="200" y="39"/>
                    <a:pt x="203" y="40"/>
                  </a:cubicBezTo>
                  <a:cubicBezTo>
                    <a:pt x="206" y="42"/>
                    <a:pt x="215" y="38"/>
                    <a:pt x="218" y="39"/>
                  </a:cubicBezTo>
                  <a:cubicBezTo>
                    <a:pt x="222" y="41"/>
                    <a:pt x="229" y="45"/>
                    <a:pt x="234" y="49"/>
                  </a:cubicBezTo>
                  <a:cubicBezTo>
                    <a:pt x="234" y="49"/>
                    <a:pt x="234" y="49"/>
                    <a:pt x="233" y="58"/>
                  </a:cubicBezTo>
                  <a:cubicBezTo>
                    <a:pt x="231" y="74"/>
                    <a:pt x="231" y="74"/>
                    <a:pt x="231" y="74"/>
                  </a:cubicBezTo>
                  <a:cubicBezTo>
                    <a:pt x="217" y="80"/>
                    <a:pt x="213" y="89"/>
                    <a:pt x="218" y="89"/>
                  </a:cubicBezTo>
                  <a:cubicBezTo>
                    <a:pt x="223" y="89"/>
                    <a:pt x="244" y="99"/>
                    <a:pt x="251" y="103"/>
                  </a:cubicBezTo>
                  <a:cubicBezTo>
                    <a:pt x="257" y="107"/>
                    <a:pt x="259" y="97"/>
                    <a:pt x="260" y="93"/>
                  </a:cubicBezTo>
                  <a:cubicBezTo>
                    <a:pt x="262" y="90"/>
                    <a:pt x="262" y="79"/>
                    <a:pt x="260" y="77"/>
                  </a:cubicBezTo>
                  <a:cubicBezTo>
                    <a:pt x="259" y="75"/>
                    <a:pt x="267" y="76"/>
                    <a:pt x="270" y="78"/>
                  </a:cubicBezTo>
                  <a:cubicBezTo>
                    <a:pt x="272" y="80"/>
                    <a:pt x="275" y="76"/>
                    <a:pt x="277" y="75"/>
                  </a:cubicBezTo>
                  <a:cubicBezTo>
                    <a:pt x="278" y="74"/>
                    <a:pt x="279" y="65"/>
                    <a:pt x="280" y="64"/>
                  </a:cubicBezTo>
                  <a:cubicBezTo>
                    <a:pt x="281" y="62"/>
                    <a:pt x="276" y="60"/>
                    <a:pt x="276" y="58"/>
                  </a:cubicBezTo>
                  <a:cubicBezTo>
                    <a:pt x="276" y="55"/>
                    <a:pt x="266" y="51"/>
                    <a:pt x="263" y="50"/>
                  </a:cubicBezTo>
                  <a:cubicBezTo>
                    <a:pt x="260" y="48"/>
                    <a:pt x="259" y="42"/>
                    <a:pt x="261" y="40"/>
                  </a:cubicBezTo>
                  <a:cubicBezTo>
                    <a:pt x="262" y="39"/>
                    <a:pt x="260" y="31"/>
                    <a:pt x="258" y="28"/>
                  </a:cubicBezTo>
                  <a:cubicBezTo>
                    <a:pt x="257" y="25"/>
                    <a:pt x="247" y="23"/>
                    <a:pt x="243" y="23"/>
                  </a:cubicBezTo>
                  <a:cubicBezTo>
                    <a:pt x="240" y="23"/>
                    <a:pt x="236" y="15"/>
                    <a:pt x="234" y="14"/>
                  </a:cubicBezTo>
                  <a:cubicBezTo>
                    <a:pt x="232" y="13"/>
                    <a:pt x="219" y="11"/>
                    <a:pt x="216" y="12"/>
                  </a:cubicBezTo>
                  <a:cubicBezTo>
                    <a:pt x="213" y="13"/>
                    <a:pt x="207" y="3"/>
                    <a:pt x="202" y="6"/>
                  </a:cubicBezTo>
                  <a:cubicBezTo>
                    <a:pt x="196" y="9"/>
                    <a:pt x="191" y="3"/>
                    <a:pt x="188" y="1"/>
                  </a:cubicBezTo>
                  <a:cubicBezTo>
                    <a:pt x="186" y="0"/>
                    <a:pt x="173" y="14"/>
                    <a:pt x="173" y="23"/>
                  </a:cubicBezTo>
                  <a:cubicBezTo>
                    <a:pt x="173" y="33"/>
                    <a:pt x="178" y="42"/>
                    <a:pt x="180" y="42"/>
                  </a:cubicBezTo>
                  <a:cubicBezTo>
                    <a:pt x="182" y="42"/>
                    <a:pt x="180" y="51"/>
                    <a:pt x="177" y="54"/>
                  </a:cubicBezTo>
                  <a:cubicBezTo>
                    <a:pt x="175" y="56"/>
                    <a:pt x="170" y="51"/>
                    <a:pt x="172" y="49"/>
                  </a:cubicBezTo>
                  <a:cubicBezTo>
                    <a:pt x="174" y="47"/>
                    <a:pt x="166" y="37"/>
                    <a:pt x="164" y="33"/>
                  </a:cubicBezTo>
                  <a:cubicBezTo>
                    <a:pt x="162" y="30"/>
                    <a:pt x="155" y="27"/>
                    <a:pt x="151" y="25"/>
                  </a:cubicBezTo>
                  <a:cubicBezTo>
                    <a:pt x="148" y="28"/>
                    <a:pt x="146" y="31"/>
                    <a:pt x="143" y="34"/>
                  </a:cubicBezTo>
                  <a:cubicBezTo>
                    <a:pt x="144" y="37"/>
                    <a:pt x="145" y="42"/>
                    <a:pt x="144" y="45"/>
                  </a:cubicBezTo>
                  <a:cubicBezTo>
                    <a:pt x="142" y="51"/>
                    <a:pt x="138" y="52"/>
                    <a:pt x="137" y="49"/>
                  </a:cubicBezTo>
                  <a:cubicBezTo>
                    <a:pt x="137" y="48"/>
                    <a:pt x="135" y="48"/>
                    <a:pt x="132" y="47"/>
                  </a:cubicBezTo>
                  <a:cubicBezTo>
                    <a:pt x="61" y="132"/>
                    <a:pt x="13" y="238"/>
                    <a:pt x="0" y="354"/>
                  </a:cubicBezTo>
                  <a:cubicBezTo>
                    <a:pt x="3" y="357"/>
                    <a:pt x="6" y="361"/>
                    <a:pt x="7" y="363"/>
                  </a:cubicBezTo>
                  <a:cubicBezTo>
                    <a:pt x="8" y="369"/>
                    <a:pt x="17" y="372"/>
                    <a:pt x="19" y="373"/>
                  </a:cubicBezTo>
                  <a:cubicBezTo>
                    <a:pt x="21" y="374"/>
                    <a:pt x="21" y="363"/>
                    <a:pt x="20" y="360"/>
                  </a:cubicBezTo>
                  <a:cubicBezTo>
                    <a:pt x="19" y="357"/>
                    <a:pt x="22" y="356"/>
                    <a:pt x="22" y="358"/>
                  </a:cubicBezTo>
                  <a:cubicBezTo>
                    <a:pt x="22" y="360"/>
                    <a:pt x="31" y="369"/>
                    <a:pt x="33" y="373"/>
                  </a:cubicBezTo>
                  <a:cubicBezTo>
                    <a:pt x="36" y="376"/>
                    <a:pt x="39" y="399"/>
                    <a:pt x="42" y="404"/>
                  </a:cubicBezTo>
                  <a:cubicBezTo>
                    <a:pt x="44" y="408"/>
                    <a:pt x="70" y="418"/>
                    <a:pt x="79" y="420"/>
                  </a:cubicBezTo>
                  <a:cubicBezTo>
                    <a:pt x="87" y="422"/>
                    <a:pt x="97" y="431"/>
                    <a:pt x="99" y="434"/>
                  </a:cubicBezTo>
                  <a:cubicBezTo>
                    <a:pt x="101" y="437"/>
                    <a:pt x="112" y="438"/>
                    <a:pt x="114" y="439"/>
                  </a:cubicBezTo>
                  <a:cubicBezTo>
                    <a:pt x="116" y="440"/>
                    <a:pt x="122" y="448"/>
                    <a:pt x="124" y="449"/>
                  </a:cubicBezTo>
                  <a:cubicBezTo>
                    <a:pt x="127" y="451"/>
                    <a:pt x="129" y="455"/>
                    <a:pt x="129" y="456"/>
                  </a:cubicBezTo>
                  <a:cubicBezTo>
                    <a:pt x="129" y="457"/>
                    <a:pt x="143" y="463"/>
                    <a:pt x="147" y="467"/>
                  </a:cubicBezTo>
                  <a:cubicBezTo>
                    <a:pt x="150" y="471"/>
                    <a:pt x="156" y="470"/>
                    <a:pt x="157" y="468"/>
                  </a:cubicBezTo>
                  <a:cubicBezTo>
                    <a:pt x="158" y="466"/>
                    <a:pt x="161" y="476"/>
                    <a:pt x="163" y="479"/>
                  </a:cubicBezTo>
                  <a:cubicBezTo>
                    <a:pt x="164" y="482"/>
                    <a:pt x="164" y="490"/>
                    <a:pt x="163" y="492"/>
                  </a:cubicBezTo>
                  <a:cubicBezTo>
                    <a:pt x="162" y="493"/>
                    <a:pt x="160" y="507"/>
                    <a:pt x="158" y="510"/>
                  </a:cubicBezTo>
                  <a:cubicBezTo>
                    <a:pt x="155" y="513"/>
                    <a:pt x="150" y="535"/>
                    <a:pt x="151" y="539"/>
                  </a:cubicBezTo>
                  <a:cubicBezTo>
                    <a:pt x="152" y="543"/>
                    <a:pt x="159" y="552"/>
                    <a:pt x="162" y="553"/>
                  </a:cubicBezTo>
                  <a:cubicBezTo>
                    <a:pt x="165" y="554"/>
                    <a:pt x="164" y="559"/>
                    <a:pt x="161" y="559"/>
                  </a:cubicBezTo>
                  <a:cubicBezTo>
                    <a:pt x="159" y="559"/>
                    <a:pt x="160" y="580"/>
                    <a:pt x="166" y="583"/>
                  </a:cubicBezTo>
                  <a:cubicBezTo>
                    <a:pt x="171" y="586"/>
                    <a:pt x="176" y="595"/>
                    <a:pt x="175" y="5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5600F912-EBAC-4F6A-98C0-8212EE2B5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687" y="34421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52F109AA-5DD7-4588-8006-EACCD7B34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062" y="2535692"/>
              <a:ext cx="336550" cy="231775"/>
            </a:xfrm>
            <a:custGeom>
              <a:avLst/>
              <a:gdLst>
                <a:gd name="T0" fmla="*/ 23 w 122"/>
                <a:gd name="T1" fmla="*/ 81 h 84"/>
                <a:gd name="T2" fmla="*/ 42 w 122"/>
                <a:gd name="T3" fmla="*/ 76 h 84"/>
                <a:gd name="T4" fmla="*/ 42 w 122"/>
                <a:gd name="T5" fmla="*/ 68 h 84"/>
                <a:gd name="T6" fmla="*/ 45 w 122"/>
                <a:gd name="T7" fmla="*/ 68 h 84"/>
                <a:gd name="T8" fmla="*/ 55 w 122"/>
                <a:gd name="T9" fmla="*/ 50 h 84"/>
                <a:gd name="T10" fmla="*/ 78 w 122"/>
                <a:gd name="T11" fmla="*/ 39 h 84"/>
                <a:gd name="T12" fmla="*/ 93 w 122"/>
                <a:gd name="T13" fmla="*/ 28 h 84"/>
                <a:gd name="T14" fmla="*/ 100 w 122"/>
                <a:gd name="T15" fmla="*/ 18 h 84"/>
                <a:gd name="T16" fmla="*/ 116 w 122"/>
                <a:gd name="T17" fmla="*/ 7 h 84"/>
                <a:gd name="T18" fmla="*/ 121 w 122"/>
                <a:gd name="T19" fmla="*/ 0 h 84"/>
                <a:gd name="T20" fmla="*/ 73 w 122"/>
                <a:gd name="T21" fmla="*/ 26 h 84"/>
                <a:gd name="T22" fmla="*/ 0 w 122"/>
                <a:gd name="T23" fmla="*/ 84 h 84"/>
                <a:gd name="T24" fmla="*/ 23 w 122"/>
                <a:gd name="T25" fmla="*/ 8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84">
                  <a:moveTo>
                    <a:pt x="23" y="81"/>
                  </a:moveTo>
                  <a:cubicBezTo>
                    <a:pt x="30" y="80"/>
                    <a:pt x="42" y="78"/>
                    <a:pt x="42" y="76"/>
                  </a:cubicBezTo>
                  <a:cubicBezTo>
                    <a:pt x="43" y="74"/>
                    <a:pt x="43" y="69"/>
                    <a:pt x="42" y="68"/>
                  </a:cubicBezTo>
                  <a:cubicBezTo>
                    <a:pt x="43" y="68"/>
                    <a:pt x="44" y="68"/>
                    <a:pt x="45" y="68"/>
                  </a:cubicBezTo>
                  <a:cubicBezTo>
                    <a:pt x="48" y="68"/>
                    <a:pt x="52" y="53"/>
                    <a:pt x="55" y="50"/>
                  </a:cubicBezTo>
                  <a:cubicBezTo>
                    <a:pt x="58" y="46"/>
                    <a:pt x="74" y="41"/>
                    <a:pt x="78" y="39"/>
                  </a:cubicBezTo>
                  <a:cubicBezTo>
                    <a:pt x="82" y="37"/>
                    <a:pt x="90" y="29"/>
                    <a:pt x="93" y="28"/>
                  </a:cubicBezTo>
                  <a:cubicBezTo>
                    <a:pt x="96" y="27"/>
                    <a:pt x="101" y="19"/>
                    <a:pt x="100" y="18"/>
                  </a:cubicBezTo>
                  <a:cubicBezTo>
                    <a:pt x="100" y="16"/>
                    <a:pt x="111" y="9"/>
                    <a:pt x="116" y="7"/>
                  </a:cubicBezTo>
                  <a:cubicBezTo>
                    <a:pt x="120" y="6"/>
                    <a:pt x="122" y="0"/>
                    <a:pt x="121" y="0"/>
                  </a:cubicBezTo>
                  <a:cubicBezTo>
                    <a:pt x="119" y="0"/>
                    <a:pt x="95" y="13"/>
                    <a:pt x="73" y="26"/>
                  </a:cubicBezTo>
                  <a:cubicBezTo>
                    <a:pt x="47" y="43"/>
                    <a:pt x="23" y="62"/>
                    <a:pt x="0" y="84"/>
                  </a:cubicBezTo>
                  <a:cubicBezTo>
                    <a:pt x="7" y="83"/>
                    <a:pt x="18" y="82"/>
                    <a:pt x="23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7793D9D1-AA02-4A45-BCDD-5DCB90462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512" y="2684917"/>
              <a:ext cx="1954213" cy="2105025"/>
            </a:xfrm>
            <a:custGeom>
              <a:avLst/>
              <a:gdLst>
                <a:gd name="T0" fmla="*/ 243 w 709"/>
                <a:gd name="T1" fmla="*/ 699 h 761"/>
                <a:gd name="T2" fmla="*/ 292 w 709"/>
                <a:gd name="T3" fmla="*/ 550 h 761"/>
                <a:gd name="T4" fmla="*/ 295 w 709"/>
                <a:gd name="T5" fmla="*/ 483 h 761"/>
                <a:gd name="T6" fmla="*/ 250 w 709"/>
                <a:gd name="T7" fmla="*/ 400 h 761"/>
                <a:gd name="T8" fmla="*/ 322 w 709"/>
                <a:gd name="T9" fmla="*/ 465 h 761"/>
                <a:gd name="T10" fmla="*/ 358 w 709"/>
                <a:gd name="T11" fmla="*/ 406 h 761"/>
                <a:gd name="T12" fmla="*/ 325 w 709"/>
                <a:gd name="T13" fmla="*/ 370 h 761"/>
                <a:gd name="T14" fmla="*/ 383 w 709"/>
                <a:gd name="T15" fmla="*/ 406 h 761"/>
                <a:gd name="T16" fmla="*/ 416 w 709"/>
                <a:gd name="T17" fmla="*/ 426 h 761"/>
                <a:gd name="T18" fmla="*/ 446 w 709"/>
                <a:gd name="T19" fmla="*/ 496 h 761"/>
                <a:gd name="T20" fmla="*/ 477 w 709"/>
                <a:gd name="T21" fmla="*/ 455 h 761"/>
                <a:gd name="T22" fmla="*/ 524 w 709"/>
                <a:gd name="T23" fmla="*/ 434 h 761"/>
                <a:gd name="T24" fmla="*/ 552 w 709"/>
                <a:gd name="T25" fmla="*/ 479 h 761"/>
                <a:gd name="T26" fmla="*/ 580 w 709"/>
                <a:gd name="T27" fmla="*/ 517 h 761"/>
                <a:gd name="T28" fmla="*/ 583 w 709"/>
                <a:gd name="T29" fmla="*/ 495 h 761"/>
                <a:gd name="T30" fmla="*/ 618 w 709"/>
                <a:gd name="T31" fmla="*/ 425 h 761"/>
                <a:gd name="T32" fmla="*/ 654 w 709"/>
                <a:gd name="T33" fmla="*/ 352 h 761"/>
                <a:gd name="T34" fmla="*/ 658 w 709"/>
                <a:gd name="T35" fmla="*/ 312 h 761"/>
                <a:gd name="T36" fmla="*/ 696 w 709"/>
                <a:gd name="T37" fmla="*/ 282 h 761"/>
                <a:gd name="T38" fmla="*/ 558 w 709"/>
                <a:gd name="T39" fmla="*/ 37 h 761"/>
                <a:gd name="T40" fmla="*/ 521 w 709"/>
                <a:gd name="T41" fmla="*/ 8 h 761"/>
                <a:gd name="T42" fmla="*/ 473 w 709"/>
                <a:gd name="T43" fmla="*/ 17 h 761"/>
                <a:gd name="T44" fmla="*/ 419 w 709"/>
                <a:gd name="T45" fmla="*/ 43 h 761"/>
                <a:gd name="T46" fmla="*/ 399 w 709"/>
                <a:gd name="T47" fmla="*/ 54 h 761"/>
                <a:gd name="T48" fmla="*/ 334 w 709"/>
                <a:gd name="T49" fmla="*/ 69 h 761"/>
                <a:gd name="T50" fmla="*/ 288 w 709"/>
                <a:gd name="T51" fmla="*/ 90 h 761"/>
                <a:gd name="T52" fmla="*/ 246 w 709"/>
                <a:gd name="T53" fmla="*/ 84 h 761"/>
                <a:gd name="T54" fmla="*/ 175 w 709"/>
                <a:gd name="T55" fmla="*/ 67 h 761"/>
                <a:gd name="T56" fmla="*/ 123 w 709"/>
                <a:gd name="T57" fmla="*/ 115 h 761"/>
                <a:gd name="T58" fmla="*/ 115 w 709"/>
                <a:gd name="T59" fmla="*/ 179 h 761"/>
                <a:gd name="T60" fmla="*/ 97 w 709"/>
                <a:gd name="T61" fmla="*/ 214 h 761"/>
                <a:gd name="T62" fmla="*/ 80 w 709"/>
                <a:gd name="T63" fmla="*/ 181 h 761"/>
                <a:gd name="T64" fmla="*/ 57 w 709"/>
                <a:gd name="T65" fmla="*/ 184 h 761"/>
                <a:gd name="T66" fmla="*/ 52 w 709"/>
                <a:gd name="T67" fmla="*/ 229 h 761"/>
                <a:gd name="T68" fmla="*/ 55 w 709"/>
                <a:gd name="T69" fmla="*/ 248 h 761"/>
                <a:gd name="T70" fmla="*/ 62 w 709"/>
                <a:gd name="T71" fmla="*/ 277 h 761"/>
                <a:gd name="T72" fmla="*/ 52 w 709"/>
                <a:gd name="T73" fmla="*/ 325 h 761"/>
                <a:gd name="T74" fmla="*/ 97 w 709"/>
                <a:gd name="T75" fmla="*/ 288 h 761"/>
                <a:gd name="T76" fmla="*/ 134 w 709"/>
                <a:gd name="T77" fmla="*/ 291 h 761"/>
                <a:gd name="T78" fmla="*/ 158 w 709"/>
                <a:gd name="T79" fmla="*/ 312 h 761"/>
                <a:gd name="T80" fmla="*/ 163 w 709"/>
                <a:gd name="T81" fmla="*/ 286 h 761"/>
                <a:gd name="T82" fmla="*/ 178 w 709"/>
                <a:gd name="T83" fmla="*/ 322 h 761"/>
                <a:gd name="T84" fmla="*/ 198 w 709"/>
                <a:gd name="T85" fmla="*/ 329 h 761"/>
                <a:gd name="T86" fmla="*/ 201 w 709"/>
                <a:gd name="T87" fmla="*/ 326 h 761"/>
                <a:gd name="T88" fmla="*/ 244 w 709"/>
                <a:gd name="T89" fmla="*/ 335 h 761"/>
                <a:gd name="T90" fmla="*/ 174 w 709"/>
                <a:gd name="T91" fmla="*/ 360 h 761"/>
                <a:gd name="T92" fmla="*/ 111 w 709"/>
                <a:gd name="T93" fmla="*/ 325 h 761"/>
                <a:gd name="T94" fmla="*/ 33 w 709"/>
                <a:gd name="T95" fmla="*/ 368 h 761"/>
                <a:gd name="T96" fmla="*/ 0 w 709"/>
                <a:gd name="T97" fmla="*/ 461 h 761"/>
                <a:gd name="T98" fmla="*/ 77 w 709"/>
                <a:gd name="T99" fmla="*/ 515 h 761"/>
                <a:gd name="T100" fmla="*/ 118 w 709"/>
                <a:gd name="T101" fmla="*/ 526 h 761"/>
                <a:gd name="T102" fmla="*/ 132 w 709"/>
                <a:gd name="T103" fmla="*/ 654 h 761"/>
                <a:gd name="T104" fmla="*/ 201 w 709"/>
                <a:gd name="T105" fmla="*/ 757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09" h="761">
                  <a:moveTo>
                    <a:pt x="201" y="757"/>
                  </a:moveTo>
                  <a:cubicBezTo>
                    <a:pt x="208" y="752"/>
                    <a:pt x="221" y="733"/>
                    <a:pt x="225" y="730"/>
                  </a:cubicBezTo>
                  <a:cubicBezTo>
                    <a:pt x="230" y="726"/>
                    <a:pt x="233" y="711"/>
                    <a:pt x="234" y="708"/>
                  </a:cubicBezTo>
                  <a:cubicBezTo>
                    <a:pt x="234" y="705"/>
                    <a:pt x="241" y="700"/>
                    <a:pt x="243" y="699"/>
                  </a:cubicBezTo>
                  <a:cubicBezTo>
                    <a:pt x="245" y="699"/>
                    <a:pt x="253" y="667"/>
                    <a:pt x="260" y="660"/>
                  </a:cubicBezTo>
                  <a:cubicBezTo>
                    <a:pt x="266" y="653"/>
                    <a:pt x="274" y="620"/>
                    <a:pt x="273" y="608"/>
                  </a:cubicBezTo>
                  <a:cubicBezTo>
                    <a:pt x="273" y="596"/>
                    <a:pt x="278" y="573"/>
                    <a:pt x="279" y="567"/>
                  </a:cubicBezTo>
                  <a:cubicBezTo>
                    <a:pt x="281" y="562"/>
                    <a:pt x="289" y="552"/>
                    <a:pt x="292" y="550"/>
                  </a:cubicBezTo>
                  <a:cubicBezTo>
                    <a:pt x="294" y="548"/>
                    <a:pt x="311" y="524"/>
                    <a:pt x="316" y="516"/>
                  </a:cubicBezTo>
                  <a:cubicBezTo>
                    <a:pt x="321" y="507"/>
                    <a:pt x="326" y="488"/>
                    <a:pt x="325" y="484"/>
                  </a:cubicBezTo>
                  <a:cubicBezTo>
                    <a:pt x="324" y="479"/>
                    <a:pt x="313" y="476"/>
                    <a:pt x="311" y="479"/>
                  </a:cubicBezTo>
                  <a:cubicBezTo>
                    <a:pt x="308" y="481"/>
                    <a:pt x="298" y="483"/>
                    <a:pt x="295" y="483"/>
                  </a:cubicBezTo>
                  <a:cubicBezTo>
                    <a:pt x="291" y="483"/>
                    <a:pt x="283" y="464"/>
                    <a:pt x="279" y="461"/>
                  </a:cubicBezTo>
                  <a:cubicBezTo>
                    <a:pt x="274" y="457"/>
                    <a:pt x="269" y="436"/>
                    <a:pt x="267" y="432"/>
                  </a:cubicBezTo>
                  <a:cubicBezTo>
                    <a:pt x="264" y="428"/>
                    <a:pt x="256" y="419"/>
                    <a:pt x="254" y="416"/>
                  </a:cubicBezTo>
                  <a:cubicBezTo>
                    <a:pt x="251" y="414"/>
                    <a:pt x="251" y="403"/>
                    <a:pt x="250" y="400"/>
                  </a:cubicBezTo>
                  <a:cubicBezTo>
                    <a:pt x="250" y="397"/>
                    <a:pt x="255" y="402"/>
                    <a:pt x="256" y="406"/>
                  </a:cubicBezTo>
                  <a:cubicBezTo>
                    <a:pt x="257" y="411"/>
                    <a:pt x="269" y="428"/>
                    <a:pt x="273" y="434"/>
                  </a:cubicBezTo>
                  <a:cubicBezTo>
                    <a:pt x="277" y="440"/>
                    <a:pt x="287" y="459"/>
                    <a:pt x="290" y="465"/>
                  </a:cubicBezTo>
                  <a:cubicBezTo>
                    <a:pt x="292" y="471"/>
                    <a:pt x="315" y="468"/>
                    <a:pt x="322" y="465"/>
                  </a:cubicBezTo>
                  <a:cubicBezTo>
                    <a:pt x="329" y="461"/>
                    <a:pt x="339" y="455"/>
                    <a:pt x="339" y="453"/>
                  </a:cubicBezTo>
                  <a:cubicBezTo>
                    <a:pt x="339" y="451"/>
                    <a:pt x="351" y="446"/>
                    <a:pt x="354" y="443"/>
                  </a:cubicBezTo>
                  <a:cubicBezTo>
                    <a:pt x="357" y="441"/>
                    <a:pt x="360" y="427"/>
                    <a:pt x="362" y="425"/>
                  </a:cubicBezTo>
                  <a:cubicBezTo>
                    <a:pt x="364" y="423"/>
                    <a:pt x="361" y="410"/>
                    <a:pt x="358" y="406"/>
                  </a:cubicBezTo>
                  <a:cubicBezTo>
                    <a:pt x="356" y="402"/>
                    <a:pt x="344" y="399"/>
                    <a:pt x="342" y="401"/>
                  </a:cubicBezTo>
                  <a:cubicBezTo>
                    <a:pt x="339" y="402"/>
                    <a:pt x="334" y="392"/>
                    <a:pt x="333" y="388"/>
                  </a:cubicBezTo>
                  <a:cubicBezTo>
                    <a:pt x="331" y="384"/>
                    <a:pt x="322" y="380"/>
                    <a:pt x="321" y="377"/>
                  </a:cubicBezTo>
                  <a:cubicBezTo>
                    <a:pt x="320" y="375"/>
                    <a:pt x="323" y="371"/>
                    <a:pt x="325" y="370"/>
                  </a:cubicBezTo>
                  <a:cubicBezTo>
                    <a:pt x="326" y="369"/>
                    <a:pt x="343" y="380"/>
                    <a:pt x="347" y="386"/>
                  </a:cubicBezTo>
                  <a:cubicBezTo>
                    <a:pt x="352" y="392"/>
                    <a:pt x="357" y="403"/>
                    <a:pt x="358" y="404"/>
                  </a:cubicBezTo>
                  <a:cubicBezTo>
                    <a:pt x="359" y="406"/>
                    <a:pt x="372" y="407"/>
                    <a:pt x="375" y="405"/>
                  </a:cubicBezTo>
                  <a:cubicBezTo>
                    <a:pt x="378" y="403"/>
                    <a:pt x="381" y="403"/>
                    <a:pt x="383" y="406"/>
                  </a:cubicBezTo>
                  <a:cubicBezTo>
                    <a:pt x="383" y="406"/>
                    <a:pt x="383" y="406"/>
                    <a:pt x="387" y="405"/>
                  </a:cubicBezTo>
                  <a:cubicBezTo>
                    <a:pt x="401" y="403"/>
                    <a:pt x="401" y="403"/>
                    <a:pt x="401" y="403"/>
                  </a:cubicBezTo>
                  <a:cubicBezTo>
                    <a:pt x="408" y="411"/>
                    <a:pt x="410" y="417"/>
                    <a:pt x="409" y="418"/>
                  </a:cubicBezTo>
                  <a:cubicBezTo>
                    <a:pt x="409" y="420"/>
                    <a:pt x="414" y="426"/>
                    <a:pt x="416" y="426"/>
                  </a:cubicBezTo>
                  <a:cubicBezTo>
                    <a:pt x="419" y="427"/>
                    <a:pt x="421" y="436"/>
                    <a:pt x="422" y="439"/>
                  </a:cubicBezTo>
                  <a:cubicBezTo>
                    <a:pt x="423" y="441"/>
                    <a:pt x="431" y="455"/>
                    <a:pt x="433" y="461"/>
                  </a:cubicBezTo>
                  <a:cubicBezTo>
                    <a:pt x="434" y="467"/>
                    <a:pt x="441" y="478"/>
                    <a:pt x="443" y="481"/>
                  </a:cubicBezTo>
                  <a:cubicBezTo>
                    <a:pt x="445" y="484"/>
                    <a:pt x="446" y="493"/>
                    <a:pt x="446" y="496"/>
                  </a:cubicBezTo>
                  <a:cubicBezTo>
                    <a:pt x="446" y="498"/>
                    <a:pt x="451" y="503"/>
                    <a:pt x="454" y="503"/>
                  </a:cubicBezTo>
                  <a:cubicBezTo>
                    <a:pt x="458" y="503"/>
                    <a:pt x="464" y="482"/>
                    <a:pt x="466" y="474"/>
                  </a:cubicBezTo>
                  <a:cubicBezTo>
                    <a:pt x="467" y="467"/>
                    <a:pt x="472" y="461"/>
                    <a:pt x="474" y="461"/>
                  </a:cubicBezTo>
                  <a:cubicBezTo>
                    <a:pt x="475" y="461"/>
                    <a:pt x="477" y="456"/>
                    <a:pt x="477" y="455"/>
                  </a:cubicBezTo>
                  <a:cubicBezTo>
                    <a:pt x="477" y="453"/>
                    <a:pt x="485" y="453"/>
                    <a:pt x="486" y="451"/>
                  </a:cubicBezTo>
                  <a:cubicBezTo>
                    <a:pt x="486" y="449"/>
                    <a:pt x="489" y="436"/>
                    <a:pt x="492" y="433"/>
                  </a:cubicBezTo>
                  <a:cubicBezTo>
                    <a:pt x="495" y="431"/>
                    <a:pt x="505" y="425"/>
                    <a:pt x="509" y="423"/>
                  </a:cubicBezTo>
                  <a:cubicBezTo>
                    <a:pt x="513" y="422"/>
                    <a:pt x="522" y="430"/>
                    <a:pt x="524" y="434"/>
                  </a:cubicBezTo>
                  <a:cubicBezTo>
                    <a:pt x="526" y="438"/>
                    <a:pt x="528" y="447"/>
                    <a:pt x="527" y="449"/>
                  </a:cubicBezTo>
                  <a:cubicBezTo>
                    <a:pt x="526" y="450"/>
                    <a:pt x="532" y="459"/>
                    <a:pt x="537" y="459"/>
                  </a:cubicBezTo>
                  <a:cubicBezTo>
                    <a:pt x="542" y="458"/>
                    <a:pt x="544" y="465"/>
                    <a:pt x="544" y="467"/>
                  </a:cubicBezTo>
                  <a:cubicBezTo>
                    <a:pt x="544" y="470"/>
                    <a:pt x="551" y="476"/>
                    <a:pt x="552" y="479"/>
                  </a:cubicBezTo>
                  <a:cubicBezTo>
                    <a:pt x="553" y="482"/>
                    <a:pt x="553" y="490"/>
                    <a:pt x="552" y="492"/>
                  </a:cubicBezTo>
                  <a:cubicBezTo>
                    <a:pt x="551" y="494"/>
                    <a:pt x="552" y="505"/>
                    <a:pt x="553" y="508"/>
                  </a:cubicBezTo>
                  <a:cubicBezTo>
                    <a:pt x="554" y="511"/>
                    <a:pt x="569" y="526"/>
                    <a:pt x="575" y="531"/>
                  </a:cubicBezTo>
                  <a:cubicBezTo>
                    <a:pt x="581" y="536"/>
                    <a:pt x="583" y="522"/>
                    <a:pt x="580" y="517"/>
                  </a:cubicBezTo>
                  <a:cubicBezTo>
                    <a:pt x="577" y="513"/>
                    <a:pt x="567" y="502"/>
                    <a:pt x="565" y="499"/>
                  </a:cubicBezTo>
                  <a:cubicBezTo>
                    <a:pt x="563" y="496"/>
                    <a:pt x="562" y="484"/>
                    <a:pt x="563" y="480"/>
                  </a:cubicBezTo>
                  <a:cubicBezTo>
                    <a:pt x="564" y="477"/>
                    <a:pt x="572" y="482"/>
                    <a:pt x="575" y="484"/>
                  </a:cubicBezTo>
                  <a:cubicBezTo>
                    <a:pt x="579" y="487"/>
                    <a:pt x="583" y="493"/>
                    <a:pt x="583" y="495"/>
                  </a:cubicBezTo>
                  <a:cubicBezTo>
                    <a:pt x="583" y="496"/>
                    <a:pt x="604" y="485"/>
                    <a:pt x="604" y="472"/>
                  </a:cubicBezTo>
                  <a:cubicBezTo>
                    <a:pt x="605" y="460"/>
                    <a:pt x="612" y="446"/>
                    <a:pt x="613" y="442"/>
                  </a:cubicBezTo>
                  <a:cubicBezTo>
                    <a:pt x="613" y="439"/>
                    <a:pt x="611" y="435"/>
                    <a:pt x="609" y="434"/>
                  </a:cubicBezTo>
                  <a:cubicBezTo>
                    <a:pt x="607" y="434"/>
                    <a:pt x="612" y="425"/>
                    <a:pt x="618" y="425"/>
                  </a:cubicBezTo>
                  <a:cubicBezTo>
                    <a:pt x="624" y="425"/>
                    <a:pt x="637" y="410"/>
                    <a:pt x="641" y="403"/>
                  </a:cubicBezTo>
                  <a:cubicBezTo>
                    <a:pt x="644" y="397"/>
                    <a:pt x="651" y="392"/>
                    <a:pt x="651" y="391"/>
                  </a:cubicBezTo>
                  <a:cubicBezTo>
                    <a:pt x="652" y="391"/>
                    <a:pt x="657" y="376"/>
                    <a:pt x="658" y="370"/>
                  </a:cubicBezTo>
                  <a:cubicBezTo>
                    <a:pt x="658" y="364"/>
                    <a:pt x="654" y="355"/>
                    <a:pt x="654" y="352"/>
                  </a:cubicBezTo>
                  <a:cubicBezTo>
                    <a:pt x="653" y="349"/>
                    <a:pt x="648" y="341"/>
                    <a:pt x="647" y="339"/>
                  </a:cubicBezTo>
                  <a:cubicBezTo>
                    <a:pt x="646" y="337"/>
                    <a:pt x="644" y="328"/>
                    <a:pt x="645" y="327"/>
                  </a:cubicBezTo>
                  <a:cubicBezTo>
                    <a:pt x="646" y="325"/>
                    <a:pt x="651" y="324"/>
                    <a:pt x="652" y="322"/>
                  </a:cubicBezTo>
                  <a:cubicBezTo>
                    <a:pt x="652" y="321"/>
                    <a:pt x="658" y="315"/>
                    <a:pt x="658" y="312"/>
                  </a:cubicBezTo>
                  <a:cubicBezTo>
                    <a:pt x="657" y="309"/>
                    <a:pt x="662" y="315"/>
                    <a:pt x="664" y="318"/>
                  </a:cubicBezTo>
                  <a:cubicBezTo>
                    <a:pt x="667" y="320"/>
                    <a:pt x="670" y="335"/>
                    <a:pt x="673" y="337"/>
                  </a:cubicBezTo>
                  <a:cubicBezTo>
                    <a:pt x="677" y="338"/>
                    <a:pt x="690" y="321"/>
                    <a:pt x="689" y="309"/>
                  </a:cubicBezTo>
                  <a:cubicBezTo>
                    <a:pt x="687" y="298"/>
                    <a:pt x="693" y="284"/>
                    <a:pt x="696" y="282"/>
                  </a:cubicBezTo>
                  <a:cubicBezTo>
                    <a:pt x="698" y="281"/>
                    <a:pt x="705" y="272"/>
                    <a:pt x="709" y="266"/>
                  </a:cubicBezTo>
                  <a:cubicBezTo>
                    <a:pt x="679" y="179"/>
                    <a:pt x="629" y="101"/>
                    <a:pt x="565" y="38"/>
                  </a:cubicBezTo>
                  <a:cubicBezTo>
                    <a:pt x="564" y="38"/>
                    <a:pt x="563" y="38"/>
                    <a:pt x="563" y="38"/>
                  </a:cubicBezTo>
                  <a:cubicBezTo>
                    <a:pt x="558" y="37"/>
                    <a:pt x="558" y="37"/>
                    <a:pt x="558" y="37"/>
                  </a:cubicBezTo>
                  <a:cubicBezTo>
                    <a:pt x="549" y="35"/>
                    <a:pt x="544" y="26"/>
                    <a:pt x="546" y="24"/>
                  </a:cubicBezTo>
                  <a:cubicBezTo>
                    <a:pt x="546" y="24"/>
                    <a:pt x="546" y="22"/>
                    <a:pt x="546" y="20"/>
                  </a:cubicBezTo>
                  <a:cubicBezTo>
                    <a:pt x="541" y="16"/>
                    <a:pt x="536" y="12"/>
                    <a:pt x="531" y="8"/>
                  </a:cubicBezTo>
                  <a:cubicBezTo>
                    <a:pt x="527" y="8"/>
                    <a:pt x="523" y="8"/>
                    <a:pt x="521" y="8"/>
                  </a:cubicBezTo>
                  <a:cubicBezTo>
                    <a:pt x="516" y="7"/>
                    <a:pt x="505" y="4"/>
                    <a:pt x="503" y="2"/>
                  </a:cubicBezTo>
                  <a:cubicBezTo>
                    <a:pt x="501" y="0"/>
                    <a:pt x="494" y="4"/>
                    <a:pt x="494" y="7"/>
                  </a:cubicBezTo>
                  <a:cubicBezTo>
                    <a:pt x="493" y="11"/>
                    <a:pt x="482" y="13"/>
                    <a:pt x="481" y="15"/>
                  </a:cubicBezTo>
                  <a:cubicBezTo>
                    <a:pt x="480" y="18"/>
                    <a:pt x="474" y="18"/>
                    <a:pt x="473" y="17"/>
                  </a:cubicBezTo>
                  <a:cubicBezTo>
                    <a:pt x="472" y="15"/>
                    <a:pt x="461" y="21"/>
                    <a:pt x="456" y="21"/>
                  </a:cubicBezTo>
                  <a:cubicBezTo>
                    <a:pt x="450" y="22"/>
                    <a:pt x="440" y="26"/>
                    <a:pt x="438" y="27"/>
                  </a:cubicBezTo>
                  <a:cubicBezTo>
                    <a:pt x="436" y="28"/>
                    <a:pt x="430" y="34"/>
                    <a:pt x="429" y="36"/>
                  </a:cubicBezTo>
                  <a:cubicBezTo>
                    <a:pt x="428" y="39"/>
                    <a:pt x="421" y="42"/>
                    <a:pt x="419" y="43"/>
                  </a:cubicBezTo>
                  <a:cubicBezTo>
                    <a:pt x="417" y="44"/>
                    <a:pt x="418" y="54"/>
                    <a:pt x="420" y="55"/>
                  </a:cubicBezTo>
                  <a:cubicBezTo>
                    <a:pt x="423" y="57"/>
                    <a:pt x="415" y="54"/>
                    <a:pt x="412" y="52"/>
                  </a:cubicBezTo>
                  <a:cubicBezTo>
                    <a:pt x="408" y="51"/>
                    <a:pt x="404" y="57"/>
                    <a:pt x="403" y="59"/>
                  </a:cubicBezTo>
                  <a:cubicBezTo>
                    <a:pt x="402" y="61"/>
                    <a:pt x="399" y="57"/>
                    <a:pt x="399" y="54"/>
                  </a:cubicBezTo>
                  <a:cubicBezTo>
                    <a:pt x="399" y="51"/>
                    <a:pt x="390" y="49"/>
                    <a:pt x="389" y="51"/>
                  </a:cubicBezTo>
                  <a:cubicBezTo>
                    <a:pt x="388" y="54"/>
                    <a:pt x="381" y="51"/>
                    <a:pt x="379" y="49"/>
                  </a:cubicBezTo>
                  <a:cubicBezTo>
                    <a:pt x="376" y="48"/>
                    <a:pt x="365" y="59"/>
                    <a:pt x="361" y="64"/>
                  </a:cubicBezTo>
                  <a:cubicBezTo>
                    <a:pt x="357" y="68"/>
                    <a:pt x="338" y="71"/>
                    <a:pt x="334" y="69"/>
                  </a:cubicBezTo>
                  <a:cubicBezTo>
                    <a:pt x="330" y="68"/>
                    <a:pt x="327" y="78"/>
                    <a:pt x="330" y="79"/>
                  </a:cubicBezTo>
                  <a:cubicBezTo>
                    <a:pt x="331" y="79"/>
                    <a:pt x="329" y="79"/>
                    <a:pt x="326" y="79"/>
                  </a:cubicBezTo>
                  <a:cubicBezTo>
                    <a:pt x="323" y="79"/>
                    <a:pt x="319" y="79"/>
                    <a:pt x="316" y="79"/>
                  </a:cubicBezTo>
                  <a:cubicBezTo>
                    <a:pt x="310" y="79"/>
                    <a:pt x="292" y="86"/>
                    <a:pt x="288" y="90"/>
                  </a:cubicBezTo>
                  <a:cubicBezTo>
                    <a:pt x="284" y="93"/>
                    <a:pt x="280" y="89"/>
                    <a:pt x="280" y="86"/>
                  </a:cubicBezTo>
                  <a:cubicBezTo>
                    <a:pt x="280" y="84"/>
                    <a:pt x="273" y="82"/>
                    <a:pt x="271" y="81"/>
                  </a:cubicBezTo>
                  <a:cubicBezTo>
                    <a:pt x="269" y="80"/>
                    <a:pt x="265" y="94"/>
                    <a:pt x="262" y="97"/>
                  </a:cubicBezTo>
                  <a:cubicBezTo>
                    <a:pt x="258" y="100"/>
                    <a:pt x="254" y="86"/>
                    <a:pt x="246" y="84"/>
                  </a:cubicBezTo>
                  <a:cubicBezTo>
                    <a:pt x="238" y="82"/>
                    <a:pt x="225" y="74"/>
                    <a:pt x="221" y="73"/>
                  </a:cubicBezTo>
                  <a:cubicBezTo>
                    <a:pt x="218" y="72"/>
                    <a:pt x="210" y="64"/>
                    <a:pt x="208" y="62"/>
                  </a:cubicBezTo>
                  <a:cubicBezTo>
                    <a:pt x="206" y="60"/>
                    <a:pt x="195" y="58"/>
                    <a:pt x="192" y="58"/>
                  </a:cubicBezTo>
                  <a:cubicBezTo>
                    <a:pt x="189" y="58"/>
                    <a:pt x="178" y="64"/>
                    <a:pt x="175" y="67"/>
                  </a:cubicBezTo>
                  <a:cubicBezTo>
                    <a:pt x="172" y="69"/>
                    <a:pt x="168" y="69"/>
                    <a:pt x="166" y="69"/>
                  </a:cubicBezTo>
                  <a:cubicBezTo>
                    <a:pt x="165" y="70"/>
                    <a:pt x="152" y="82"/>
                    <a:pt x="147" y="86"/>
                  </a:cubicBezTo>
                  <a:cubicBezTo>
                    <a:pt x="143" y="90"/>
                    <a:pt x="134" y="106"/>
                    <a:pt x="132" y="110"/>
                  </a:cubicBezTo>
                  <a:cubicBezTo>
                    <a:pt x="129" y="114"/>
                    <a:pt x="125" y="115"/>
                    <a:pt x="123" y="115"/>
                  </a:cubicBezTo>
                  <a:cubicBezTo>
                    <a:pt x="122" y="115"/>
                    <a:pt x="120" y="119"/>
                    <a:pt x="120" y="121"/>
                  </a:cubicBezTo>
                  <a:cubicBezTo>
                    <a:pt x="120" y="123"/>
                    <a:pt x="106" y="130"/>
                    <a:pt x="105" y="136"/>
                  </a:cubicBezTo>
                  <a:cubicBezTo>
                    <a:pt x="103" y="143"/>
                    <a:pt x="106" y="158"/>
                    <a:pt x="106" y="163"/>
                  </a:cubicBezTo>
                  <a:cubicBezTo>
                    <a:pt x="106" y="168"/>
                    <a:pt x="111" y="178"/>
                    <a:pt x="115" y="179"/>
                  </a:cubicBezTo>
                  <a:cubicBezTo>
                    <a:pt x="119" y="179"/>
                    <a:pt x="117" y="187"/>
                    <a:pt x="116" y="190"/>
                  </a:cubicBezTo>
                  <a:cubicBezTo>
                    <a:pt x="115" y="192"/>
                    <a:pt x="119" y="195"/>
                    <a:pt x="119" y="197"/>
                  </a:cubicBezTo>
                  <a:cubicBezTo>
                    <a:pt x="118" y="199"/>
                    <a:pt x="109" y="202"/>
                    <a:pt x="106" y="203"/>
                  </a:cubicBezTo>
                  <a:cubicBezTo>
                    <a:pt x="102" y="204"/>
                    <a:pt x="98" y="211"/>
                    <a:pt x="97" y="214"/>
                  </a:cubicBezTo>
                  <a:cubicBezTo>
                    <a:pt x="96" y="216"/>
                    <a:pt x="87" y="218"/>
                    <a:pt x="84" y="221"/>
                  </a:cubicBezTo>
                  <a:cubicBezTo>
                    <a:pt x="85" y="218"/>
                    <a:pt x="86" y="215"/>
                    <a:pt x="86" y="214"/>
                  </a:cubicBezTo>
                  <a:cubicBezTo>
                    <a:pt x="88" y="210"/>
                    <a:pt x="86" y="204"/>
                    <a:pt x="84" y="203"/>
                  </a:cubicBezTo>
                  <a:cubicBezTo>
                    <a:pt x="83" y="202"/>
                    <a:pt x="82" y="185"/>
                    <a:pt x="80" y="181"/>
                  </a:cubicBezTo>
                  <a:cubicBezTo>
                    <a:pt x="77" y="177"/>
                    <a:pt x="71" y="171"/>
                    <a:pt x="70" y="170"/>
                  </a:cubicBezTo>
                  <a:cubicBezTo>
                    <a:pt x="68" y="169"/>
                    <a:pt x="71" y="164"/>
                    <a:pt x="72" y="162"/>
                  </a:cubicBezTo>
                  <a:cubicBezTo>
                    <a:pt x="73" y="161"/>
                    <a:pt x="64" y="160"/>
                    <a:pt x="61" y="161"/>
                  </a:cubicBezTo>
                  <a:cubicBezTo>
                    <a:pt x="59" y="162"/>
                    <a:pt x="58" y="179"/>
                    <a:pt x="57" y="184"/>
                  </a:cubicBezTo>
                  <a:cubicBezTo>
                    <a:pt x="56" y="188"/>
                    <a:pt x="61" y="196"/>
                    <a:pt x="62" y="196"/>
                  </a:cubicBezTo>
                  <a:cubicBezTo>
                    <a:pt x="64" y="196"/>
                    <a:pt x="64" y="205"/>
                    <a:pt x="60" y="205"/>
                  </a:cubicBezTo>
                  <a:cubicBezTo>
                    <a:pt x="57" y="205"/>
                    <a:pt x="54" y="217"/>
                    <a:pt x="56" y="220"/>
                  </a:cubicBezTo>
                  <a:cubicBezTo>
                    <a:pt x="58" y="223"/>
                    <a:pt x="54" y="228"/>
                    <a:pt x="52" y="229"/>
                  </a:cubicBezTo>
                  <a:cubicBezTo>
                    <a:pt x="50" y="231"/>
                    <a:pt x="64" y="230"/>
                    <a:pt x="70" y="230"/>
                  </a:cubicBezTo>
                  <a:cubicBezTo>
                    <a:pt x="76" y="230"/>
                    <a:pt x="81" y="232"/>
                    <a:pt x="81" y="233"/>
                  </a:cubicBezTo>
                  <a:cubicBezTo>
                    <a:pt x="80" y="233"/>
                    <a:pt x="69" y="235"/>
                    <a:pt x="67" y="238"/>
                  </a:cubicBezTo>
                  <a:cubicBezTo>
                    <a:pt x="65" y="241"/>
                    <a:pt x="57" y="246"/>
                    <a:pt x="55" y="248"/>
                  </a:cubicBezTo>
                  <a:cubicBezTo>
                    <a:pt x="54" y="250"/>
                    <a:pt x="58" y="254"/>
                    <a:pt x="61" y="254"/>
                  </a:cubicBezTo>
                  <a:cubicBezTo>
                    <a:pt x="65" y="254"/>
                    <a:pt x="68" y="265"/>
                    <a:pt x="71" y="267"/>
                  </a:cubicBezTo>
                  <a:cubicBezTo>
                    <a:pt x="73" y="270"/>
                    <a:pt x="72" y="276"/>
                    <a:pt x="71" y="277"/>
                  </a:cubicBezTo>
                  <a:cubicBezTo>
                    <a:pt x="71" y="278"/>
                    <a:pt x="66" y="278"/>
                    <a:pt x="62" y="277"/>
                  </a:cubicBezTo>
                  <a:cubicBezTo>
                    <a:pt x="57" y="277"/>
                    <a:pt x="52" y="277"/>
                    <a:pt x="49" y="277"/>
                  </a:cubicBezTo>
                  <a:cubicBezTo>
                    <a:pt x="43" y="279"/>
                    <a:pt x="36" y="291"/>
                    <a:pt x="35" y="296"/>
                  </a:cubicBezTo>
                  <a:cubicBezTo>
                    <a:pt x="35" y="300"/>
                    <a:pt x="36" y="314"/>
                    <a:pt x="37" y="317"/>
                  </a:cubicBezTo>
                  <a:cubicBezTo>
                    <a:pt x="38" y="321"/>
                    <a:pt x="50" y="323"/>
                    <a:pt x="52" y="325"/>
                  </a:cubicBezTo>
                  <a:cubicBezTo>
                    <a:pt x="54" y="326"/>
                    <a:pt x="58" y="326"/>
                    <a:pt x="62" y="326"/>
                  </a:cubicBezTo>
                  <a:cubicBezTo>
                    <a:pt x="65" y="326"/>
                    <a:pt x="68" y="326"/>
                    <a:pt x="69" y="326"/>
                  </a:cubicBezTo>
                  <a:cubicBezTo>
                    <a:pt x="71" y="328"/>
                    <a:pt x="79" y="315"/>
                    <a:pt x="81" y="309"/>
                  </a:cubicBezTo>
                  <a:cubicBezTo>
                    <a:pt x="82" y="303"/>
                    <a:pt x="95" y="292"/>
                    <a:pt x="97" y="288"/>
                  </a:cubicBezTo>
                  <a:cubicBezTo>
                    <a:pt x="100" y="283"/>
                    <a:pt x="113" y="284"/>
                    <a:pt x="116" y="282"/>
                  </a:cubicBezTo>
                  <a:cubicBezTo>
                    <a:pt x="120" y="280"/>
                    <a:pt x="118" y="292"/>
                    <a:pt x="120" y="299"/>
                  </a:cubicBezTo>
                  <a:cubicBezTo>
                    <a:pt x="121" y="305"/>
                    <a:pt x="134" y="305"/>
                    <a:pt x="132" y="298"/>
                  </a:cubicBezTo>
                  <a:cubicBezTo>
                    <a:pt x="130" y="292"/>
                    <a:pt x="133" y="289"/>
                    <a:pt x="134" y="291"/>
                  </a:cubicBezTo>
                  <a:cubicBezTo>
                    <a:pt x="134" y="294"/>
                    <a:pt x="147" y="299"/>
                    <a:pt x="149" y="302"/>
                  </a:cubicBezTo>
                  <a:cubicBezTo>
                    <a:pt x="151" y="306"/>
                    <a:pt x="151" y="313"/>
                    <a:pt x="148" y="313"/>
                  </a:cubicBezTo>
                  <a:cubicBezTo>
                    <a:pt x="145" y="313"/>
                    <a:pt x="145" y="322"/>
                    <a:pt x="148" y="322"/>
                  </a:cubicBezTo>
                  <a:cubicBezTo>
                    <a:pt x="151" y="323"/>
                    <a:pt x="155" y="313"/>
                    <a:pt x="158" y="312"/>
                  </a:cubicBezTo>
                  <a:cubicBezTo>
                    <a:pt x="161" y="310"/>
                    <a:pt x="163" y="304"/>
                    <a:pt x="162" y="303"/>
                  </a:cubicBezTo>
                  <a:cubicBezTo>
                    <a:pt x="161" y="303"/>
                    <a:pt x="165" y="297"/>
                    <a:pt x="166" y="299"/>
                  </a:cubicBezTo>
                  <a:cubicBezTo>
                    <a:pt x="168" y="301"/>
                    <a:pt x="160" y="286"/>
                    <a:pt x="154" y="281"/>
                  </a:cubicBezTo>
                  <a:cubicBezTo>
                    <a:pt x="149" y="276"/>
                    <a:pt x="153" y="278"/>
                    <a:pt x="163" y="286"/>
                  </a:cubicBezTo>
                  <a:cubicBezTo>
                    <a:pt x="163" y="286"/>
                    <a:pt x="163" y="286"/>
                    <a:pt x="169" y="296"/>
                  </a:cubicBezTo>
                  <a:cubicBezTo>
                    <a:pt x="171" y="297"/>
                    <a:pt x="172" y="302"/>
                    <a:pt x="174" y="304"/>
                  </a:cubicBezTo>
                  <a:cubicBezTo>
                    <a:pt x="175" y="307"/>
                    <a:pt x="175" y="307"/>
                    <a:pt x="175" y="307"/>
                  </a:cubicBezTo>
                  <a:cubicBezTo>
                    <a:pt x="177" y="310"/>
                    <a:pt x="178" y="319"/>
                    <a:pt x="178" y="322"/>
                  </a:cubicBezTo>
                  <a:cubicBezTo>
                    <a:pt x="178" y="324"/>
                    <a:pt x="183" y="329"/>
                    <a:pt x="186" y="329"/>
                  </a:cubicBezTo>
                  <a:cubicBezTo>
                    <a:pt x="189" y="329"/>
                    <a:pt x="192" y="330"/>
                    <a:pt x="191" y="331"/>
                  </a:cubicBezTo>
                  <a:cubicBezTo>
                    <a:pt x="191" y="331"/>
                    <a:pt x="193" y="337"/>
                    <a:pt x="197" y="337"/>
                  </a:cubicBezTo>
                  <a:cubicBezTo>
                    <a:pt x="200" y="337"/>
                    <a:pt x="201" y="329"/>
                    <a:pt x="198" y="329"/>
                  </a:cubicBezTo>
                  <a:cubicBezTo>
                    <a:pt x="195" y="329"/>
                    <a:pt x="195" y="317"/>
                    <a:pt x="195" y="312"/>
                  </a:cubicBezTo>
                  <a:cubicBezTo>
                    <a:pt x="194" y="306"/>
                    <a:pt x="197" y="302"/>
                    <a:pt x="198" y="302"/>
                  </a:cubicBezTo>
                  <a:cubicBezTo>
                    <a:pt x="199" y="302"/>
                    <a:pt x="198" y="313"/>
                    <a:pt x="198" y="315"/>
                  </a:cubicBezTo>
                  <a:cubicBezTo>
                    <a:pt x="198" y="318"/>
                    <a:pt x="200" y="322"/>
                    <a:pt x="201" y="326"/>
                  </a:cubicBezTo>
                  <a:cubicBezTo>
                    <a:pt x="201" y="326"/>
                    <a:pt x="201" y="326"/>
                    <a:pt x="204" y="328"/>
                  </a:cubicBezTo>
                  <a:cubicBezTo>
                    <a:pt x="212" y="334"/>
                    <a:pt x="212" y="334"/>
                    <a:pt x="212" y="334"/>
                  </a:cubicBezTo>
                  <a:cubicBezTo>
                    <a:pt x="222" y="331"/>
                    <a:pt x="237" y="333"/>
                    <a:pt x="236" y="336"/>
                  </a:cubicBezTo>
                  <a:cubicBezTo>
                    <a:pt x="235" y="338"/>
                    <a:pt x="244" y="338"/>
                    <a:pt x="244" y="335"/>
                  </a:cubicBezTo>
                  <a:cubicBezTo>
                    <a:pt x="245" y="331"/>
                    <a:pt x="245" y="335"/>
                    <a:pt x="245" y="337"/>
                  </a:cubicBezTo>
                  <a:cubicBezTo>
                    <a:pt x="245" y="340"/>
                    <a:pt x="238" y="349"/>
                    <a:pt x="237" y="354"/>
                  </a:cubicBezTo>
                  <a:cubicBezTo>
                    <a:pt x="236" y="358"/>
                    <a:pt x="212" y="355"/>
                    <a:pt x="201" y="354"/>
                  </a:cubicBezTo>
                  <a:cubicBezTo>
                    <a:pt x="190" y="353"/>
                    <a:pt x="175" y="357"/>
                    <a:pt x="174" y="360"/>
                  </a:cubicBezTo>
                  <a:cubicBezTo>
                    <a:pt x="172" y="363"/>
                    <a:pt x="156" y="353"/>
                    <a:pt x="149" y="350"/>
                  </a:cubicBezTo>
                  <a:cubicBezTo>
                    <a:pt x="141" y="347"/>
                    <a:pt x="135" y="335"/>
                    <a:pt x="133" y="334"/>
                  </a:cubicBezTo>
                  <a:cubicBezTo>
                    <a:pt x="132" y="332"/>
                    <a:pt x="135" y="328"/>
                    <a:pt x="134" y="326"/>
                  </a:cubicBezTo>
                  <a:cubicBezTo>
                    <a:pt x="133" y="324"/>
                    <a:pt x="116" y="323"/>
                    <a:pt x="111" y="325"/>
                  </a:cubicBezTo>
                  <a:cubicBezTo>
                    <a:pt x="106" y="327"/>
                    <a:pt x="80" y="330"/>
                    <a:pt x="74" y="332"/>
                  </a:cubicBezTo>
                  <a:cubicBezTo>
                    <a:pt x="68" y="335"/>
                    <a:pt x="59" y="332"/>
                    <a:pt x="56" y="332"/>
                  </a:cubicBezTo>
                  <a:cubicBezTo>
                    <a:pt x="53" y="331"/>
                    <a:pt x="46" y="340"/>
                    <a:pt x="43" y="341"/>
                  </a:cubicBezTo>
                  <a:cubicBezTo>
                    <a:pt x="39" y="343"/>
                    <a:pt x="35" y="355"/>
                    <a:pt x="33" y="368"/>
                  </a:cubicBezTo>
                  <a:cubicBezTo>
                    <a:pt x="33" y="368"/>
                    <a:pt x="33" y="368"/>
                    <a:pt x="28" y="377"/>
                  </a:cubicBezTo>
                  <a:cubicBezTo>
                    <a:pt x="25" y="383"/>
                    <a:pt x="25" y="383"/>
                    <a:pt x="25" y="383"/>
                  </a:cubicBezTo>
                  <a:cubicBezTo>
                    <a:pt x="17" y="389"/>
                    <a:pt x="7" y="411"/>
                    <a:pt x="5" y="415"/>
                  </a:cubicBezTo>
                  <a:cubicBezTo>
                    <a:pt x="2" y="420"/>
                    <a:pt x="0" y="451"/>
                    <a:pt x="0" y="461"/>
                  </a:cubicBezTo>
                  <a:cubicBezTo>
                    <a:pt x="0" y="472"/>
                    <a:pt x="9" y="494"/>
                    <a:pt x="11" y="500"/>
                  </a:cubicBezTo>
                  <a:cubicBezTo>
                    <a:pt x="14" y="506"/>
                    <a:pt x="30" y="520"/>
                    <a:pt x="35" y="523"/>
                  </a:cubicBezTo>
                  <a:cubicBezTo>
                    <a:pt x="40" y="526"/>
                    <a:pt x="57" y="527"/>
                    <a:pt x="63" y="527"/>
                  </a:cubicBezTo>
                  <a:cubicBezTo>
                    <a:pt x="69" y="527"/>
                    <a:pt x="75" y="521"/>
                    <a:pt x="77" y="515"/>
                  </a:cubicBezTo>
                  <a:cubicBezTo>
                    <a:pt x="77" y="515"/>
                    <a:pt x="77" y="515"/>
                    <a:pt x="86" y="516"/>
                  </a:cubicBezTo>
                  <a:cubicBezTo>
                    <a:pt x="89" y="516"/>
                    <a:pt x="89" y="516"/>
                    <a:pt x="89" y="516"/>
                  </a:cubicBezTo>
                  <a:cubicBezTo>
                    <a:pt x="90" y="521"/>
                    <a:pt x="102" y="524"/>
                    <a:pt x="105" y="526"/>
                  </a:cubicBezTo>
                  <a:cubicBezTo>
                    <a:pt x="108" y="527"/>
                    <a:pt x="116" y="526"/>
                    <a:pt x="118" y="526"/>
                  </a:cubicBezTo>
                  <a:cubicBezTo>
                    <a:pt x="120" y="525"/>
                    <a:pt x="123" y="546"/>
                    <a:pt x="121" y="553"/>
                  </a:cubicBezTo>
                  <a:cubicBezTo>
                    <a:pt x="120" y="559"/>
                    <a:pt x="126" y="581"/>
                    <a:pt x="127" y="587"/>
                  </a:cubicBezTo>
                  <a:cubicBezTo>
                    <a:pt x="129" y="594"/>
                    <a:pt x="137" y="612"/>
                    <a:pt x="137" y="618"/>
                  </a:cubicBezTo>
                  <a:cubicBezTo>
                    <a:pt x="138" y="625"/>
                    <a:pt x="133" y="646"/>
                    <a:pt x="132" y="654"/>
                  </a:cubicBezTo>
                  <a:cubicBezTo>
                    <a:pt x="131" y="661"/>
                    <a:pt x="142" y="682"/>
                    <a:pt x="144" y="689"/>
                  </a:cubicBezTo>
                  <a:cubicBezTo>
                    <a:pt x="147" y="697"/>
                    <a:pt x="149" y="712"/>
                    <a:pt x="149" y="716"/>
                  </a:cubicBezTo>
                  <a:cubicBezTo>
                    <a:pt x="149" y="719"/>
                    <a:pt x="160" y="741"/>
                    <a:pt x="163" y="750"/>
                  </a:cubicBezTo>
                  <a:cubicBezTo>
                    <a:pt x="165" y="759"/>
                    <a:pt x="193" y="761"/>
                    <a:pt x="201" y="7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AD70029E-6442-4B23-89B2-77BE2A367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124" y="3959679"/>
              <a:ext cx="85725" cy="85725"/>
            </a:xfrm>
            <a:custGeom>
              <a:avLst/>
              <a:gdLst>
                <a:gd name="T0" fmla="*/ 12 w 31"/>
                <a:gd name="T1" fmla="*/ 30 h 31"/>
                <a:gd name="T2" fmla="*/ 24 w 31"/>
                <a:gd name="T3" fmla="*/ 25 h 31"/>
                <a:gd name="T4" fmla="*/ 28 w 31"/>
                <a:gd name="T5" fmla="*/ 12 h 31"/>
                <a:gd name="T6" fmla="*/ 18 w 31"/>
                <a:gd name="T7" fmla="*/ 1 h 31"/>
                <a:gd name="T8" fmla="*/ 11 w 31"/>
                <a:gd name="T9" fmla="*/ 9 h 31"/>
                <a:gd name="T10" fmla="*/ 2 w 31"/>
                <a:gd name="T11" fmla="*/ 16 h 31"/>
                <a:gd name="T12" fmla="*/ 2 w 31"/>
                <a:gd name="T13" fmla="*/ 21 h 31"/>
                <a:gd name="T14" fmla="*/ 12 w 31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1">
                  <a:moveTo>
                    <a:pt x="12" y="30"/>
                  </a:moveTo>
                  <a:cubicBezTo>
                    <a:pt x="13" y="31"/>
                    <a:pt x="20" y="26"/>
                    <a:pt x="24" y="25"/>
                  </a:cubicBezTo>
                  <a:cubicBezTo>
                    <a:pt x="28" y="24"/>
                    <a:pt x="31" y="13"/>
                    <a:pt x="28" y="12"/>
                  </a:cubicBezTo>
                  <a:cubicBezTo>
                    <a:pt x="25" y="11"/>
                    <a:pt x="20" y="3"/>
                    <a:pt x="18" y="1"/>
                  </a:cubicBezTo>
                  <a:cubicBezTo>
                    <a:pt x="16" y="0"/>
                    <a:pt x="11" y="5"/>
                    <a:pt x="11" y="9"/>
                  </a:cubicBezTo>
                  <a:cubicBezTo>
                    <a:pt x="11" y="12"/>
                    <a:pt x="3" y="13"/>
                    <a:pt x="2" y="16"/>
                  </a:cubicBezTo>
                  <a:cubicBezTo>
                    <a:pt x="0" y="19"/>
                    <a:pt x="1" y="21"/>
                    <a:pt x="2" y="21"/>
                  </a:cubicBezTo>
                  <a:cubicBezTo>
                    <a:pt x="4" y="21"/>
                    <a:pt x="12" y="28"/>
                    <a:pt x="12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2CF57F3B-EF5C-40F5-87BF-3E99AD415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6912" y="4172404"/>
              <a:ext cx="65088" cy="93663"/>
            </a:xfrm>
            <a:custGeom>
              <a:avLst/>
              <a:gdLst>
                <a:gd name="T0" fmla="*/ 22 w 24"/>
                <a:gd name="T1" fmla="*/ 14 h 34"/>
                <a:gd name="T2" fmla="*/ 17 w 24"/>
                <a:gd name="T3" fmla="*/ 1 h 34"/>
                <a:gd name="T4" fmla="*/ 3 w 24"/>
                <a:gd name="T5" fmla="*/ 25 h 34"/>
                <a:gd name="T6" fmla="*/ 9 w 24"/>
                <a:gd name="T7" fmla="*/ 32 h 34"/>
                <a:gd name="T8" fmla="*/ 20 w 24"/>
                <a:gd name="T9" fmla="*/ 34 h 34"/>
                <a:gd name="T10" fmla="*/ 20 w 24"/>
                <a:gd name="T11" fmla="*/ 29 h 34"/>
                <a:gd name="T12" fmla="*/ 22 w 24"/>
                <a:gd name="T13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4">
                  <a:moveTo>
                    <a:pt x="22" y="14"/>
                  </a:moveTo>
                  <a:cubicBezTo>
                    <a:pt x="24" y="13"/>
                    <a:pt x="21" y="2"/>
                    <a:pt x="17" y="1"/>
                  </a:cubicBezTo>
                  <a:cubicBezTo>
                    <a:pt x="13" y="0"/>
                    <a:pt x="0" y="16"/>
                    <a:pt x="3" y="25"/>
                  </a:cubicBezTo>
                  <a:cubicBezTo>
                    <a:pt x="5" y="34"/>
                    <a:pt x="8" y="33"/>
                    <a:pt x="9" y="32"/>
                  </a:cubicBezTo>
                  <a:cubicBezTo>
                    <a:pt x="10" y="30"/>
                    <a:pt x="17" y="33"/>
                    <a:pt x="20" y="34"/>
                  </a:cubicBezTo>
                  <a:cubicBezTo>
                    <a:pt x="22" y="34"/>
                    <a:pt x="22" y="32"/>
                    <a:pt x="20" y="29"/>
                  </a:cubicBezTo>
                  <a:cubicBezTo>
                    <a:pt x="17" y="25"/>
                    <a:pt x="20" y="15"/>
                    <a:pt x="2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F32B718A-F6F6-4F6F-A391-672F159A1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9912" y="4094617"/>
              <a:ext cx="127000" cy="180975"/>
            </a:xfrm>
            <a:custGeom>
              <a:avLst/>
              <a:gdLst>
                <a:gd name="T0" fmla="*/ 44 w 46"/>
                <a:gd name="T1" fmla="*/ 31 h 65"/>
                <a:gd name="T2" fmla="*/ 46 w 46"/>
                <a:gd name="T3" fmla="*/ 12 h 65"/>
                <a:gd name="T4" fmla="*/ 35 w 46"/>
                <a:gd name="T5" fmla="*/ 1 h 65"/>
                <a:gd name="T6" fmla="*/ 11 w 46"/>
                <a:gd name="T7" fmla="*/ 30 h 65"/>
                <a:gd name="T8" fmla="*/ 2 w 46"/>
                <a:gd name="T9" fmla="*/ 54 h 65"/>
                <a:gd name="T10" fmla="*/ 25 w 46"/>
                <a:gd name="T11" fmla="*/ 62 h 65"/>
                <a:gd name="T12" fmla="*/ 33 w 46"/>
                <a:gd name="T13" fmla="*/ 61 h 65"/>
                <a:gd name="T14" fmla="*/ 34 w 46"/>
                <a:gd name="T15" fmla="*/ 59 h 65"/>
                <a:gd name="T16" fmla="*/ 41 w 46"/>
                <a:gd name="T17" fmla="*/ 47 h 65"/>
                <a:gd name="T18" fmla="*/ 44 w 46"/>
                <a:gd name="T19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5">
                  <a:moveTo>
                    <a:pt x="44" y="31"/>
                  </a:moveTo>
                  <a:cubicBezTo>
                    <a:pt x="44" y="27"/>
                    <a:pt x="45" y="15"/>
                    <a:pt x="46" y="12"/>
                  </a:cubicBezTo>
                  <a:cubicBezTo>
                    <a:pt x="46" y="10"/>
                    <a:pt x="39" y="3"/>
                    <a:pt x="35" y="1"/>
                  </a:cubicBezTo>
                  <a:cubicBezTo>
                    <a:pt x="31" y="0"/>
                    <a:pt x="20" y="26"/>
                    <a:pt x="11" y="30"/>
                  </a:cubicBezTo>
                  <a:cubicBezTo>
                    <a:pt x="3" y="35"/>
                    <a:pt x="0" y="50"/>
                    <a:pt x="2" y="54"/>
                  </a:cubicBezTo>
                  <a:cubicBezTo>
                    <a:pt x="4" y="58"/>
                    <a:pt x="22" y="59"/>
                    <a:pt x="25" y="62"/>
                  </a:cubicBezTo>
                  <a:cubicBezTo>
                    <a:pt x="28" y="65"/>
                    <a:pt x="31" y="62"/>
                    <a:pt x="33" y="61"/>
                  </a:cubicBezTo>
                  <a:cubicBezTo>
                    <a:pt x="35" y="61"/>
                    <a:pt x="34" y="60"/>
                    <a:pt x="34" y="59"/>
                  </a:cubicBezTo>
                  <a:cubicBezTo>
                    <a:pt x="33" y="59"/>
                    <a:pt x="40" y="51"/>
                    <a:pt x="41" y="47"/>
                  </a:cubicBezTo>
                  <a:cubicBezTo>
                    <a:pt x="42" y="42"/>
                    <a:pt x="43" y="35"/>
                    <a:pt x="44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5D9A035F-AF9A-4150-9F28-5EF6E3A3E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349" y="4291467"/>
              <a:ext cx="134938" cy="52388"/>
            </a:xfrm>
            <a:custGeom>
              <a:avLst/>
              <a:gdLst>
                <a:gd name="T0" fmla="*/ 15 w 49"/>
                <a:gd name="T1" fmla="*/ 3 h 19"/>
                <a:gd name="T2" fmla="*/ 0 w 49"/>
                <a:gd name="T3" fmla="*/ 7 h 19"/>
                <a:gd name="T4" fmla="*/ 35 w 49"/>
                <a:gd name="T5" fmla="*/ 16 h 19"/>
                <a:gd name="T6" fmla="*/ 47 w 49"/>
                <a:gd name="T7" fmla="*/ 18 h 19"/>
                <a:gd name="T8" fmla="*/ 15 w 4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9">
                  <a:moveTo>
                    <a:pt x="15" y="3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9"/>
                    <a:pt x="26" y="14"/>
                    <a:pt x="35" y="16"/>
                  </a:cubicBezTo>
                  <a:cubicBezTo>
                    <a:pt x="43" y="18"/>
                    <a:pt x="49" y="19"/>
                    <a:pt x="47" y="18"/>
                  </a:cubicBezTo>
                  <a:cubicBezTo>
                    <a:pt x="45" y="16"/>
                    <a:pt x="22" y="5"/>
                    <a:pt x="1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33FD478D-B01C-4A92-AF2A-F99AD8FB9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624" y="3783467"/>
              <a:ext cx="26988" cy="52388"/>
            </a:xfrm>
            <a:custGeom>
              <a:avLst/>
              <a:gdLst>
                <a:gd name="T0" fmla="*/ 8 w 10"/>
                <a:gd name="T1" fmla="*/ 16 h 19"/>
                <a:gd name="T2" fmla="*/ 2 w 10"/>
                <a:gd name="T3" fmla="*/ 3 h 19"/>
                <a:gd name="T4" fmla="*/ 2 w 10"/>
                <a:gd name="T5" fmla="*/ 17 h 19"/>
                <a:gd name="T6" fmla="*/ 8 w 10"/>
                <a:gd name="T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8" y="16"/>
                  </a:moveTo>
                  <a:cubicBezTo>
                    <a:pt x="10" y="13"/>
                    <a:pt x="5" y="0"/>
                    <a:pt x="2" y="3"/>
                  </a:cubicBezTo>
                  <a:cubicBezTo>
                    <a:pt x="0" y="6"/>
                    <a:pt x="2" y="14"/>
                    <a:pt x="2" y="17"/>
                  </a:cubicBezTo>
                  <a:cubicBezTo>
                    <a:pt x="3" y="19"/>
                    <a:pt x="6" y="19"/>
                    <a:pt x="8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26">
              <a:extLst>
                <a:ext uri="{FF2B5EF4-FFF2-40B4-BE49-F238E27FC236}">
                  <a16:creationId xmlns:a16="http://schemas.microsoft.com/office/drawing/2014/main" id="{CD38B88E-46C0-4D8C-87BA-2906099E1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9612" y="3881892"/>
              <a:ext cx="41275" cy="58738"/>
            </a:xfrm>
            <a:custGeom>
              <a:avLst/>
              <a:gdLst>
                <a:gd name="T0" fmla="*/ 13 w 15"/>
                <a:gd name="T1" fmla="*/ 10 h 21"/>
                <a:gd name="T2" fmla="*/ 6 w 15"/>
                <a:gd name="T3" fmla="*/ 1 h 21"/>
                <a:gd name="T4" fmla="*/ 4 w 15"/>
                <a:gd name="T5" fmla="*/ 19 h 21"/>
                <a:gd name="T6" fmla="*/ 13 w 15"/>
                <a:gd name="T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1">
                  <a:moveTo>
                    <a:pt x="13" y="10"/>
                  </a:moveTo>
                  <a:cubicBezTo>
                    <a:pt x="15" y="6"/>
                    <a:pt x="12" y="2"/>
                    <a:pt x="6" y="1"/>
                  </a:cubicBezTo>
                  <a:cubicBezTo>
                    <a:pt x="0" y="0"/>
                    <a:pt x="1" y="17"/>
                    <a:pt x="4" y="19"/>
                  </a:cubicBezTo>
                  <a:cubicBezTo>
                    <a:pt x="6" y="21"/>
                    <a:pt x="12" y="13"/>
                    <a:pt x="1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27">
              <a:extLst>
                <a:ext uri="{FF2B5EF4-FFF2-40B4-BE49-F238E27FC236}">
                  <a16:creationId xmlns:a16="http://schemas.microsoft.com/office/drawing/2014/main" id="{34A9CD2C-C76F-4CD5-8ACD-7FA02548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499" y="4172404"/>
              <a:ext cx="63500" cy="41275"/>
            </a:xfrm>
            <a:custGeom>
              <a:avLst/>
              <a:gdLst>
                <a:gd name="T0" fmla="*/ 1 w 23"/>
                <a:gd name="T1" fmla="*/ 11 h 15"/>
                <a:gd name="T2" fmla="*/ 23 w 23"/>
                <a:gd name="T3" fmla="*/ 4 h 15"/>
                <a:gd name="T4" fmla="*/ 1 w 23"/>
                <a:gd name="T5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5">
                  <a:moveTo>
                    <a:pt x="1" y="11"/>
                  </a:moveTo>
                  <a:cubicBezTo>
                    <a:pt x="8" y="15"/>
                    <a:pt x="23" y="13"/>
                    <a:pt x="23" y="4"/>
                  </a:cubicBezTo>
                  <a:cubicBezTo>
                    <a:pt x="17" y="0"/>
                    <a:pt x="0" y="0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28">
              <a:extLst>
                <a:ext uri="{FF2B5EF4-FFF2-40B4-BE49-F238E27FC236}">
                  <a16:creationId xmlns:a16="http://schemas.microsoft.com/office/drawing/2014/main" id="{D7CC76F7-5F27-4DBF-84DE-60BF47598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8512" y="3569154"/>
              <a:ext cx="107950" cy="111125"/>
            </a:xfrm>
            <a:custGeom>
              <a:avLst/>
              <a:gdLst>
                <a:gd name="T0" fmla="*/ 7 w 39"/>
                <a:gd name="T1" fmla="*/ 19 h 40"/>
                <a:gd name="T2" fmla="*/ 4 w 39"/>
                <a:gd name="T3" fmla="*/ 28 h 40"/>
                <a:gd name="T4" fmla="*/ 3 w 39"/>
                <a:gd name="T5" fmla="*/ 28 h 40"/>
                <a:gd name="T6" fmla="*/ 3 w 39"/>
                <a:gd name="T7" fmla="*/ 39 h 40"/>
                <a:gd name="T8" fmla="*/ 14 w 39"/>
                <a:gd name="T9" fmla="*/ 30 h 40"/>
                <a:gd name="T10" fmla="*/ 24 w 39"/>
                <a:gd name="T11" fmla="*/ 27 h 40"/>
                <a:gd name="T12" fmla="*/ 35 w 39"/>
                <a:gd name="T13" fmla="*/ 24 h 40"/>
                <a:gd name="T14" fmla="*/ 39 w 39"/>
                <a:gd name="T15" fmla="*/ 20 h 40"/>
                <a:gd name="T16" fmla="*/ 34 w 39"/>
                <a:gd name="T17" fmla="*/ 0 h 40"/>
                <a:gd name="T18" fmla="*/ 27 w 39"/>
                <a:gd name="T19" fmla="*/ 6 h 40"/>
                <a:gd name="T20" fmla="*/ 7 w 39"/>
                <a:gd name="T21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0">
                  <a:moveTo>
                    <a:pt x="7" y="19"/>
                  </a:moveTo>
                  <a:cubicBezTo>
                    <a:pt x="5" y="21"/>
                    <a:pt x="3" y="26"/>
                    <a:pt x="4" y="28"/>
                  </a:cubicBezTo>
                  <a:cubicBezTo>
                    <a:pt x="4" y="28"/>
                    <a:pt x="3" y="28"/>
                    <a:pt x="3" y="28"/>
                  </a:cubicBezTo>
                  <a:cubicBezTo>
                    <a:pt x="0" y="28"/>
                    <a:pt x="0" y="37"/>
                    <a:pt x="3" y="39"/>
                  </a:cubicBezTo>
                  <a:cubicBezTo>
                    <a:pt x="5" y="40"/>
                    <a:pt x="11" y="32"/>
                    <a:pt x="14" y="30"/>
                  </a:cubicBezTo>
                  <a:cubicBezTo>
                    <a:pt x="17" y="28"/>
                    <a:pt x="23" y="26"/>
                    <a:pt x="24" y="27"/>
                  </a:cubicBezTo>
                  <a:cubicBezTo>
                    <a:pt x="25" y="28"/>
                    <a:pt x="30" y="26"/>
                    <a:pt x="35" y="24"/>
                  </a:cubicBezTo>
                  <a:cubicBezTo>
                    <a:pt x="36" y="23"/>
                    <a:pt x="37" y="22"/>
                    <a:pt x="39" y="20"/>
                  </a:cubicBezTo>
                  <a:cubicBezTo>
                    <a:pt x="37" y="13"/>
                    <a:pt x="36" y="7"/>
                    <a:pt x="34" y="0"/>
                  </a:cubicBezTo>
                  <a:cubicBezTo>
                    <a:pt x="31" y="2"/>
                    <a:pt x="28" y="5"/>
                    <a:pt x="27" y="6"/>
                  </a:cubicBezTo>
                  <a:cubicBezTo>
                    <a:pt x="24" y="9"/>
                    <a:pt x="11" y="17"/>
                    <a:pt x="7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29">
              <a:extLst>
                <a:ext uri="{FF2B5EF4-FFF2-40B4-BE49-F238E27FC236}">
                  <a16:creationId xmlns:a16="http://schemas.microsoft.com/office/drawing/2014/main" id="{6DB2DDD5-11A4-4FA4-8F00-8E1E31D4E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349" y="4116842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30">
              <a:extLst>
                <a:ext uri="{FF2B5EF4-FFF2-40B4-BE49-F238E27FC236}">
                  <a16:creationId xmlns:a16="http://schemas.microsoft.com/office/drawing/2014/main" id="{A289890C-72E8-4FC1-BAD0-7C98844E9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524" y="4108904"/>
              <a:ext cx="123825" cy="166688"/>
            </a:xfrm>
            <a:custGeom>
              <a:avLst/>
              <a:gdLst>
                <a:gd name="T0" fmla="*/ 43 w 45"/>
                <a:gd name="T1" fmla="*/ 44 h 60"/>
                <a:gd name="T2" fmla="*/ 25 w 45"/>
                <a:gd name="T3" fmla="*/ 23 h 60"/>
                <a:gd name="T4" fmla="*/ 22 w 45"/>
                <a:gd name="T5" fmla="*/ 18 h 60"/>
                <a:gd name="T6" fmla="*/ 19 w 45"/>
                <a:gd name="T7" fmla="*/ 13 h 60"/>
                <a:gd name="T8" fmla="*/ 7 w 45"/>
                <a:gd name="T9" fmla="*/ 1 h 60"/>
                <a:gd name="T10" fmla="*/ 0 w 45"/>
                <a:gd name="T11" fmla="*/ 4 h 60"/>
                <a:gd name="T12" fmla="*/ 10 w 45"/>
                <a:gd name="T13" fmla="*/ 11 h 60"/>
                <a:gd name="T14" fmla="*/ 36 w 45"/>
                <a:gd name="T15" fmla="*/ 57 h 60"/>
                <a:gd name="T16" fmla="*/ 43 w 45"/>
                <a:gd name="T17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60">
                  <a:moveTo>
                    <a:pt x="43" y="44"/>
                  </a:moveTo>
                  <a:cubicBezTo>
                    <a:pt x="40" y="38"/>
                    <a:pt x="32" y="29"/>
                    <a:pt x="25" y="23"/>
                  </a:cubicBezTo>
                  <a:cubicBezTo>
                    <a:pt x="25" y="23"/>
                    <a:pt x="25" y="23"/>
                    <a:pt x="22" y="1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7"/>
                    <a:pt x="7" y="3"/>
                    <a:pt x="7" y="1"/>
                  </a:cubicBezTo>
                  <a:cubicBezTo>
                    <a:pt x="6" y="0"/>
                    <a:pt x="3" y="6"/>
                    <a:pt x="0" y="4"/>
                  </a:cubicBezTo>
                  <a:cubicBezTo>
                    <a:pt x="2" y="5"/>
                    <a:pt x="5" y="8"/>
                    <a:pt x="10" y="11"/>
                  </a:cubicBezTo>
                  <a:cubicBezTo>
                    <a:pt x="17" y="16"/>
                    <a:pt x="33" y="55"/>
                    <a:pt x="36" y="57"/>
                  </a:cubicBezTo>
                  <a:cubicBezTo>
                    <a:pt x="39" y="60"/>
                    <a:pt x="45" y="49"/>
                    <a:pt x="43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0" name="Freeform 31">
              <a:extLst>
                <a:ext uri="{FF2B5EF4-FFF2-40B4-BE49-F238E27FC236}">
                  <a16:creationId xmlns:a16="http://schemas.microsoft.com/office/drawing/2014/main" id="{0AE69109-6046-4B74-80B8-C6A36EC02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687" y="4042229"/>
              <a:ext cx="44450" cy="52388"/>
            </a:xfrm>
            <a:custGeom>
              <a:avLst/>
              <a:gdLst>
                <a:gd name="T0" fmla="*/ 3 w 16"/>
                <a:gd name="T1" fmla="*/ 6 h 19"/>
                <a:gd name="T2" fmla="*/ 15 w 16"/>
                <a:gd name="T3" fmla="*/ 17 h 19"/>
                <a:gd name="T4" fmla="*/ 11 w 16"/>
                <a:gd name="T5" fmla="*/ 2 h 19"/>
                <a:gd name="T6" fmla="*/ 3 w 16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3" y="6"/>
                  </a:moveTo>
                  <a:cubicBezTo>
                    <a:pt x="0" y="10"/>
                    <a:pt x="14" y="19"/>
                    <a:pt x="15" y="17"/>
                  </a:cubicBezTo>
                  <a:cubicBezTo>
                    <a:pt x="16" y="15"/>
                    <a:pt x="13" y="5"/>
                    <a:pt x="11" y="2"/>
                  </a:cubicBezTo>
                  <a:cubicBezTo>
                    <a:pt x="8" y="0"/>
                    <a:pt x="5" y="2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1" name="Freeform 32">
              <a:extLst>
                <a:ext uri="{FF2B5EF4-FFF2-40B4-BE49-F238E27FC236}">
                  <a16:creationId xmlns:a16="http://schemas.microsoft.com/office/drawing/2014/main" id="{75AC144D-DCD2-4A1D-B341-BA26DAA0F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974" y="4399417"/>
              <a:ext cx="101600" cy="246063"/>
            </a:xfrm>
            <a:custGeom>
              <a:avLst/>
              <a:gdLst>
                <a:gd name="T0" fmla="*/ 4 w 37"/>
                <a:gd name="T1" fmla="*/ 81 h 89"/>
                <a:gd name="T2" fmla="*/ 17 w 37"/>
                <a:gd name="T3" fmla="*/ 88 h 89"/>
                <a:gd name="T4" fmla="*/ 28 w 37"/>
                <a:gd name="T5" fmla="*/ 70 h 89"/>
                <a:gd name="T6" fmla="*/ 30 w 37"/>
                <a:gd name="T7" fmla="*/ 55 h 89"/>
                <a:gd name="T8" fmla="*/ 32 w 37"/>
                <a:gd name="T9" fmla="*/ 48 h 89"/>
                <a:gd name="T10" fmla="*/ 36 w 37"/>
                <a:gd name="T11" fmla="*/ 38 h 89"/>
                <a:gd name="T12" fmla="*/ 30 w 37"/>
                <a:gd name="T13" fmla="*/ 4 h 89"/>
                <a:gd name="T14" fmla="*/ 24 w 37"/>
                <a:gd name="T15" fmla="*/ 11 h 89"/>
                <a:gd name="T16" fmla="*/ 8 w 37"/>
                <a:gd name="T17" fmla="*/ 28 h 89"/>
                <a:gd name="T18" fmla="*/ 4 w 37"/>
                <a:gd name="T19" fmla="*/ 46 h 89"/>
                <a:gd name="T20" fmla="*/ 1 w 37"/>
                <a:gd name="T21" fmla="*/ 58 h 89"/>
                <a:gd name="T22" fmla="*/ 4 w 37"/>
                <a:gd name="T23" fmla="*/ 8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89">
                  <a:moveTo>
                    <a:pt x="4" y="81"/>
                  </a:moveTo>
                  <a:cubicBezTo>
                    <a:pt x="5" y="85"/>
                    <a:pt x="14" y="89"/>
                    <a:pt x="17" y="88"/>
                  </a:cubicBezTo>
                  <a:cubicBezTo>
                    <a:pt x="20" y="88"/>
                    <a:pt x="27" y="74"/>
                    <a:pt x="28" y="70"/>
                  </a:cubicBezTo>
                  <a:cubicBezTo>
                    <a:pt x="29" y="66"/>
                    <a:pt x="30" y="57"/>
                    <a:pt x="30" y="55"/>
                  </a:cubicBezTo>
                  <a:cubicBezTo>
                    <a:pt x="30" y="53"/>
                    <a:pt x="31" y="49"/>
                    <a:pt x="32" y="48"/>
                  </a:cubicBezTo>
                  <a:cubicBezTo>
                    <a:pt x="33" y="48"/>
                    <a:pt x="35" y="43"/>
                    <a:pt x="36" y="38"/>
                  </a:cubicBezTo>
                  <a:cubicBezTo>
                    <a:pt x="37" y="33"/>
                    <a:pt x="30" y="9"/>
                    <a:pt x="30" y="4"/>
                  </a:cubicBezTo>
                  <a:cubicBezTo>
                    <a:pt x="30" y="0"/>
                    <a:pt x="25" y="7"/>
                    <a:pt x="24" y="11"/>
                  </a:cubicBezTo>
                  <a:cubicBezTo>
                    <a:pt x="23" y="15"/>
                    <a:pt x="11" y="24"/>
                    <a:pt x="8" y="28"/>
                  </a:cubicBezTo>
                  <a:cubicBezTo>
                    <a:pt x="5" y="31"/>
                    <a:pt x="2" y="43"/>
                    <a:pt x="4" y="46"/>
                  </a:cubicBezTo>
                  <a:cubicBezTo>
                    <a:pt x="5" y="48"/>
                    <a:pt x="2" y="56"/>
                    <a:pt x="1" y="58"/>
                  </a:cubicBezTo>
                  <a:cubicBezTo>
                    <a:pt x="0" y="61"/>
                    <a:pt x="4" y="76"/>
                    <a:pt x="4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2" name="Freeform 33">
              <a:extLst>
                <a:ext uri="{FF2B5EF4-FFF2-40B4-BE49-F238E27FC236}">
                  <a16:creationId xmlns:a16="http://schemas.microsoft.com/office/drawing/2014/main" id="{2CE9D7E4-B92D-450A-9F11-886D65B54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462" y="5059817"/>
              <a:ext cx="26988" cy="25400"/>
            </a:xfrm>
            <a:custGeom>
              <a:avLst/>
              <a:gdLst>
                <a:gd name="T0" fmla="*/ 0 w 10"/>
                <a:gd name="T1" fmla="*/ 9 h 9"/>
                <a:gd name="T2" fmla="*/ 8 w 10"/>
                <a:gd name="T3" fmla="*/ 9 h 9"/>
                <a:gd name="T4" fmla="*/ 0 w 10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cubicBezTo>
                    <a:pt x="3" y="9"/>
                    <a:pt x="5" y="9"/>
                    <a:pt x="8" y="9"/>
                  </a:cubicBezTo>
                  <a:cubicBezTo>
                    <a:pt x="10" y="0"/>
                    <a:pt x="0" y="1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" name="Freeform 34">
              <a:extLst>
                <a:ext uri="{FF2B5EF4-FFF2-40B4-BE49-F238E27FC236}">
                  <a16:creationId xmlns:a16="http://schemas.microsoft.com/office/drawing/2014/main" id="{3C90FFBF-7349-4528-B289-8C5487E47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737" y="2499179"/>
              <a:ext cx="685800" cy="625475"/>
            </a:xfrm>
            <a:custGeom>
              <a:avLst/>
              <a:gdLst>
                <a:gd name="T0" fmla="*/ 246 w 249"/>
                <a:gd name="T1" fmla="*/ 27 h 226"/>
                <a:gd name="T2" fmla="*/ 232 w 249"/>
                <a:gd name="T3" fmla="*/ 24 h 226"/>
                <a:gd name="T4" fmla="*/ 214 w 249"/>
                <a:gd name="T5" fmla="*/ 23 h 226"/>
                <a:gd name="T6" fmla="*/ 218 w 249"/>
                <a:gd name="T7" fmla="*/ 13 h 226"/>
                <a:gd name="T8" fmla="*/ 213 w 249"/>
                <a:gd name="T9" fmla="*/ 4 h 226"/>
                <a:gd name="T10" fmla="*/ 191 w 249"/>
                <a:gd name="T11" fmla="*/ 3 h 226"/>
                <a:gd name="T12" fmla="*/ 179 w 249"/>
                <a:gd name="T13" fmla="*/ 0 h 226"/>
                <a:gd name="T14" fmla="*/ 152 w 249"/>
                <a:gd name="T15" fmla="*/ 5 h 226"/>
                <a:gd name="T16" fmla="*/ 121 w 249"/>
                <a:gd name="T17" fmla="*/ 6 h 226"/>
                <a:gd name="T18" fmla="*/ 114 w 249"/>
                <a:gd name="T19" fmla="*/ 18 h 226"/>
                <a:gd name="T20" fmla="*/ 89 w 249"/>
                <a:gd name="T21" fmla="*/ 21 h 226"/>
                <a:gd name="T22" fmla="*/ 42 w 249"/>
                <a:gd name="T23" fmla="*/ 33 h 226"/>
                <a:gd name="T24" fmla="*/ 30 w 249"/>
                <a:gd name="T25" fmla="*/ 50 h 226"/>
                <a:gd name="T26" fmla="*/ 21 w 249"/>
                <a:gd name="T27" fmla="*/ 58 h 226"/>
                <a:gd name="T28" fmla="*/ 3 w 249"/>
                <a:gd name="T29" fmla="*/ 63 h 226"/>
                <a:gd name="T30" fmla="*/ 7 w 249"/>
                <a:gd name="T31" fmla="*/ 69 h 226"/>
                <a:gd name="T32" fmla="*/ 14 w 249"/>
                <a:gd name="T33" fmla="*/ 69 h 226"/>
                <a:gd name="T34" fmla="*/ 28 w 249"/>
                <a:gd name="T35" fmla="*/ 72 h 226"/>
                <a:gd name="T36" fmla="*/ 15 w 249"/>
                <a:gd name="T37" fmla="*/ 76 h 226"/>
                <a:gd name="T38" fmla="*/ 16 w 249"/>
                <a:gd name="T39" fmla="*/ 87 h 226"/>
                <a:gd name="T40" fmla="*/ 31 w 249"/>
                <a:gd name="T41" fmla="*/ 88 h 226"/>
                <a:gd name="T42" fmla="*/ 48 w 249"/>
                <a:gd name="T43" fmla="*/ 91 h 226"/>
                <a:gd name="T44" fmla="*/ 59 w 249"/>
                <a:gd name="T45" fmla="*/ 107 h 226"/>
                <a:gd name="T46" fmla="*/ 60 w 249"/>
                <a:gd name="T47" fmla="*/ 122 h 226"/>
                <a:gd name="T48" fmla="*/ 71 w 249"/>
                <a:gd name="T49" fmla="*/ 128 h 226"/>
                <a:gd name="T50" fmla="*/ 69 w 249"/>
                <a:gd name="T51" fmla="*/ 132 h 226"/>
                <a:gd name="T52" fmla="*/ 72 w 249"/>
                <a:gd name="T53" fmla="*/ 144 h 226"/>
                <a:gd name="T54" fmla="*/ 71 w 249"/>
                <a:gd name="T55" fmla="*/ 154 h 226"/>
                <a:gd name="T56" fmla="*/ 67 w 249"/>
                <a:gd name="T57" fmla="*/ 165 h 226"/>
                <a:gd name="T58" fmla="*/ 76 w 249"/>
                <a:gd name="T59" fmla="*/ 200 h 226"/>
                <a:gd name="T60" fmla="*/ 86 w 249"/>
                <a:gd name="T61" fmla="*/ 219 h 226"/>
                <a:gd name="T62" fmla="*/ 99 w 249"/>
                <a:gd name="T63" fmla="*/ 224 h 226"/>
                <a:gd name="T64" fmla="*/ 106 w 249"/>
                <a:gd name="T65" fmla="*/ 221 h 226"/>
                <a:gd name="T66" fmla="*/ 114 w 249"/>
                <a:gd name="T67" fmla="*/ 209 h 226"/>
                <a:gd name="T68" fmla="*/ 124 w 249"/>
                <a:gd name="T69" fmla="*/ 180 h 226"/>
                <a:gd name="T70" fmla="*/ 137 w 249"/>
                <a:gd name="T71" fmla="*/ 178 h 226"/>
                <a:gd name="T72" fmla="*/ 148 w 249"/>
                <a:gd name="T73" fmla="*/ 170 h 226"/>
                <a:gd name="T74" fmla="*/ 169 w 249"/>
                <a:gd name="T75" fmla="*/ 159 h 226"/>
                <a:gd name="T76" fmla="*/ 183 w 249"/>
                <a:gd name="T77" fmla="*/ 141 h 226"/>
                <a:gd name="T78" fmla="*/ 177 w 249"/>
                <a:gd name="T79" fmla="*/ 136 h 226"/>
                <a:gd name="T80" fmla="*/ 176 w 249"/>
                <a:gd name="T81" fmla="*/ 129 h 226"/>
                <a:gd name="T82" fmla="*/ 194 w 249"/>
                <a:gd name="T83" fmla="*/ 133 h 226"/>
                <a:gd name="T84" fmla="*/ 202 w 249"/>
                <a:gd name="T85" fmla="*/ 127 h 226"/>
                <a:gd name="T86" fmla="*/ 202 w 249"/>
                <a:gd name="T87" fmla="*/ 125 h 226"/>
                <a:gd name="T88" fmla="*/ 204 w 249"/>
                <a:gd name="T89" fmla="*/ 117 h 226"/>
                <a:gd name="T90" fmla="*/ 214 w 249"/>
                <a:gd name="T91" fmla="*/ 96 h 226"/>
                <a:gd name="T92" fmla="*/ 221 w 249"/>
                <a:gd name="T93" fmla="*/ 77 h 226"/>
                <a:gd name="T94" fmla="*/ 219 w 249"/>
                <a:gd name="T95" fmla="*/ 65 h 226"/>
                <a:gd name="T96" fmla="*/ 221 w 249"/>
                <a:gd name="T97" fmla="*/ 62 h 226"/>
                <a:gd name="T98" fmla="*/ 223 w 249"/>
                <a:gd name="T99" fmla="*/ 49 h 226"/>
                <a:gd name="T100" fmla="*/ 231 w 249"/>
                <a:gd name="T101" fmla="*/ 43 h 226"/>
                <a:gd name="T102" fmla="*/ 245 w 249"/>
                <a:gd name="T103" fmla="*/ 36 h 226"/>
                <a:gd name="T104" fmla="*/ 246 w 249"/>
                <a:gd name="T105" fmla="*/ 2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9" h="226">
                  <a:moveTo>
                    <a:pt x="246" y="27"/>
                  </a:moveTo>
                  <a:cubicBezTo>
                    <a:pt x="243" y="28"/>
                    <a:pt x="234" y="26"/>
                    <a:pt x="232" y="24"/>
                  </a:cubicBezTo>
                  <a:cubicBezTo>
                    <a:pt x="231" y="23"/>
                    <a:pt x="218" y="21"/>
                    <a:pt x="214" y="23"/>
                  </a:cubicBezTo>
                  <a:cubicBezTo>
                    <a:pt x="210" y="25"/>
                    <a:pt x="213" y="14"/>
                    <a:pt x="218" y="13"/>
                  </a:cubicBezTo>
                  <a:cubicBezTo>
                    <a:pt x="223" y="11"/>
                    <a:pt x="219" y="4"/>
                    <a:pt x="213" y="4"/>
                  </a:cubicBezTo>
                  <a:cubicBezTo>
                    <a:pt x="208" y="4"/>
                    <a:pt x="194" y="2"/>
                    <a:pt x="191" y="3"/>
                  </a:cubicBezTo>
                  <a:cubicBezTo>
                    <a:pt x="187" y="3"/>
                    <a:pt x="181" y="0"/>
                    <a:pt x="179" y="0"/>
                  </a:cubicBezTo>
                  <a:cubicBezTo>
                    <a:pt x="176" y="0"/>
                    <a:pt x="160" y="5"/>
                    <a:pt x="152" y="5"/>
                  </a:cubicBezTo>
                  <a:cubicBezTo>
                    <a:pt x="144" y="4"/>
                    <a:pt x="125" y="5"/>
                    <a:pt x="121" y="6"/>
                  </a:cubicBezTo>
                  <a:cubicBezTo>
                    <a:pt x="116" y="7"/>
                    <a:pt x="113" y="16"/>
                    <a:pt x="114" y="18"/>
                  </a:cubicBezTo>
                  <a:cubicBezTo>
                    <a:pt x="115" y="21"/>
                    <a:pt x="95" y="21"/>
                    <a:pt x="89" y="21"/>
                  </a:cubicBezTo>
                  <a:cubicBezTo>
                    <a:pt x="83" y="21"/>
                    <a:pt x="51" y="28"/>
                    <a:pt x="42" y="33"/>
                  </a:cubicBezTo>
                  <a:cubicBezTo>
                    <a:pt x="34" y="38"/>
                    <a:pt x="27" y="49"/>
                    <a:pt x="30" y="50"/>
                  </a:cubicBezTo>
                  <a:cubicBezTo>
                    <a:pt x="33" y="50"/>
                    <a:pt x="25" y="57"/>
                    <a:pt x="21" y="58"/>
                  </a:cubicBezTo>
                  <a:cubicBezTo>
                    <a:pt x="16" y="60"/>
                    <a:pt x="6" y="60"/>
                    <a:pt x="3" y="63"/>
                  </a:cubicBezTo>
                  <a:cubicBezTo>
                    <a:pt x="0" y="66"/>
                    <a:pt x="6" y="67"/>
                    <a:pt x="7" y="69"/>
                  </a:cubicBezTo>
                  <a:cubicBezTo>
                    <a:pt x="8" y="71"/>
                    <a:pt x="11" y="68"/>
                    <a:pt x="14" y="69"/>
                  </a:cubicBezTo>
                  <a:cubicBezTo>
                    <a:pt x="16" y="71"/>
                    <a:pt x="26" y="72"/>
                    <a:pt x="28" y="72"/>
                  </a:cubicBezTo>
                  <a:cubicBezTo>
                    <a:pt x="31" y="73"/>
                    <a:pt x="20" y="75"/>
                    <a:pt x="15" y="76"/>
                  </a:cubicBezTo>
                  <a:cubicBezTo>
                    <a:pt x="10" y="76"/>
                    <a:pt x="12" y="86"/>
                    <a:pt x="16" y="87"/>
                  </a:cubicBezTo>
                  <a:cubicBezTo>
                    <a:pt x="20" y="89"/>
                    <a:pt x="30" y="90"/>
                    <a:pt x="31" y="88"/>
                  </a:cubicBezTo>
                  <a:cubicBezTo>
                    <a:pt x="32" y="87"/>
                    <a:pt x="43" y="90"/>
                    <a:pt x="48" y="91"/>
                  </a:cubicBezTo>
                  <a:cubicBezTo>
                    <a:pt x="54" y="91"/>
                    <a:pt x="57" y="104"/>
                    <a:pt x="59" y="107"/>
                  </a:cubicBezTo>
                  <a:cubicBezTo>
                    <a:pt x="60" y="110"/>
                    <a:pt x="61" y="119"/>
                    <a:pt x="60" y="122"/>
                  </a:cubicBezTo>
                  <a:cubicBezTo>
                    <a:pt x="60" y="125"/>
                    <a:pt x="69" y="130"/>
                    <a:pt x="71" y="128"/>
                  </a:cubicBezTo>
                  <a:cubicBezTo>
                    <a:pt x="73" y="126"/>
                    <a:pt x="72" y="132"/>
                    <a:pt x="69" y="132"/>
                  </a:cubicBezTo>
                  <a:cubicBezTo>
                    <a:pt x="65" y="132"/>
                    <a:pt x="67" y="143"/>
                    <a:pt x="72" y="144"/>
                  </a:cubicBezTo>
                  <a:cubicBezTo>
                    <a:pt x="76" y="146"/>
                    <a:pt x="73" y="152"/>
                    <a:pt x="71" y="154"/>
                  </a:cubicBezTo>
                  <a:cubicBezTo>
                    <a:pt x="68" y="156"/>
                    <a:pt x="69" y="163"/>
                    <a:pt x="67" y="165"/>
                  </a:cubicBezTo>
                  <a:cubicBezTo>
                    <a:pt x="64" y="167"/>
                    <a:pt x="76" y="188"/>
                    <a:pt x="76" y="200"/>
                  </a:cubicBezTo>
                  <a:cubicBezTo>
                    <a:pt x="76" y="210"/>
                    <a:pt x="83" y="219"/>
                    <a:pt x="86" y="219"/>
                  </a:cubicBezTo>
                  <a:cubicBezTo>
                    <a:pt x="88" y="219"/>
                    <a:pt x="97" y="222"/>
                    <a:pt x="99" y="224"/>
                  </a:cubicBezTo>
                  <a:cubicBezTo>
                    <a:pt x="100" y="226"/>
                    <a:pt x="104" y="222"/>
                    <a:pt x="106" y="221"/>
                  </a:cubicBezTo>
                  <a:cubicBezTo>
                    <a:pt x="107" y="219"/>
                    <a:pt x="111" y="214"/>
                    <a:pt x="114" y="209"/>
                  </a:cubicBezTo>
                  <a:cubicBezTo>
                    <a:pt x="117" y="204"/>
                    <a:pt x="123" y="182"/>
                    <a:pt x="124" y="180"/>
                  </a:cubicBezTo>
                  <a:cubicBezTo>
                    <a:pt x="125" y="177"/>
                    <a:pt x="135" y="179"/>
                    <a:pt x="137" y="178"/>
                  </a:cubicBezTo>
                  <a:cubicBezTo>
                    <a:pt x="140" y="176"/>
                    <a:pt x="146" y="171"/>
                    <a:pt x="148" y="170"/>
                  </a:cubicBezTo>
                  <a:cubicBezTo>
                    <a:pt x="150" y="168"/>
                    <a:pt x="165" y="162"/>
                    <a:pt x="169" y="159"/>
                  </a:cubicBezTo>
                  <a:cubicBezTo>
                    <a:pt x="173" y="156"/>
                    <a:pt x="180" y="143"/>
                    <a:pt x="183" y="141"/>
                  </a:cubicBezTo>
                  <a:cubicBezTo>
                    <a:pt x="186" y="138"/>
                    <a:pt x="181" y="139"/>
                    <a:pt x="177" y="136"/>
                  </a:cubicBezTo>
                  <a:cubicBezTo>
                    <a:pt x="174" y="134"/>
                    <a:pt x="175" y="130"/>
                    <a:pt x="176" y="129"/>
                  </a:cubicBezTo>
                  <a:cubicBezTo>
                    <a:pt x="178" y="128"/>
                    <a:pt x="189" y="131"/>
                    <a:pt x="194" y="133"/>
                  </a:cubicBezTo>
                  <a:cubicBezTo>
                    <a:pt x="198" y="135"/>
                    <a:pt x="205" y="129"/>
                    <a:pt x="202" y="127"/>
                  </a:cubicBezTo>
                  <a:cubicBezTo>
                    <a:pt x="199" y="124"/>
                    <a:pt x="201" y="125"/>
                    <a:pt x="202" y="125"/>
                  </a:cubicBezTo>
                  <a:cubicBezTo>
                    <a:pt x="204" y="126"/>
                    <a:pt x="205" y="118"/>
                    <a:pt x="204" y="117"/>
                  </a:cubicBezTo>
                  <a:cubicBezTo>
                    <a:pt x="202" y="115"/>
                    <a:pt x="216" y="105"/>
                    <a:pt x="214" y="96"/>
                  </a:cubicBezTo>
                  <a:cubicBezTo>
                    <a:pt x="211" y="86"/>
                    <a:pt x="217" y="77"/>
                    <a:pt x="221" y="77"/>
                  </a:cubicBezTo>
                  <a:cubicBezTo>
                    <a:pt x="225" y="77"/>
                    <a:pt x="224" y="66"/>
                    <a:pt x="219" y="65"/>
                  </a:cubicBezTo>
                  <a:cubicBezTo>
                    <a:pt x="215" y="64"/>
                    <a:pt x="219" y="63"/>
                    <a:pt x="221" y="62"/>
                  </a:cubicBezTo>
                  <a:cubicBezTo>
                    <a:pt x="222" y="60"/>
                    <a:pt x="224" y="51"/>
                    <a:pt x="223" y="49"/>
                  </a:cubicBezTo>
                  <a:cubicBezTo>
                    <a:pt x="222" y="47"/>
                    <a:pt x="230" y="45"/>
                    <a:pt x="231" y="43"/>
                  </a:cubicBezTo>
                  <a:cubicBezTo>
                    <a:pt x="233" y="41"/>
                    <a:pt x="241" y="37"/>
                    <a:pt x="245" y="36"/>
                  </a:cubicBezTo>
                  <a:cubicBezTo>
                    <a:pt x="248" y="35"/>
                    <a:pt x="249" y="27"/>
                    <a:pt x="246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4" name="Freeform 35">
              <a:extLst>
                <a:ext uri="{FF2B5EF4-FFF2-40B4-BE49-F238E27FC236}">
                  <a16:creationId xmlns:a16="http://schemas.microsoft.com/office/drawing/2014/main" id="{3F039D9C-0E8F-4FC9-B16E-8DD0B9013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424" y="2592842"/>
              <a:ext cx="185738" cy="155575"/>
            </a:xfrm>
            <a:custGeom>
              <a:avLst/>
              <a:gdLst>
                <a:gd name="T0" fmla="*/ 31 w 67"/>
                <a:gd name="T1" fmla="*/ 1 h 56"/>
                <a:gd name="T2" fmla="*/ 20 w 67"/>
                <a:gd name="T3" fmla="*/ 7 h 56"/>
                <a:gd name="T4" fmla="*/ 7 w 67"/>
                <a:gd name="T5" fmla="*/ 6 h 56"/>
                <a:gd name="T6" fmla="*/ 3 w 67"/>
                <a:gd name="T7" fmla="*/ 20 h 56"/>
                <a:gd name="T8" fmla="*/ 7 w 67"/>
                <a:gd name="T9" fmla="*/ 31 h 56"/>
                <a:gd name="T10" fmla="*/ 21 w 67"/>
                <a:gd name="T11" fmla="*/ 29 h 56"/>
                <a:gd name="T12" fmla="*/ 21 w 67"/>
                <a:gd name="T13" fmla="*/ 40 h 56"/>
                <a:gd name="T14" fmla="*/ 24 w 67"/>
                <a:gd name="T15" fmla="*/ 48 h 56"/>
                <a:gd name="T16" fmla="*/ 35 w 67"/>
                <a:gd name="T17" fmla="*/ 56 h 56"/>
                <a:gd name="T18" fmla="*/ 44 w 67"/>
                <a:gd name="T19" fmla="*/ 39 h 56"/>
                <a:gd name="T20" fmla="*/ 60 w 67"/>
                <a:gd name="T21" fmla="*/ 40 h 56"/>
                <a:gd name="T22" fmla="*/ 62 w 67"/>
                <a:gd name="T23" fmla="*/ 21 h 56"/>
                <a:gd name="T24" fmla="*/ 48 w 67"/>
                <a:gd name="T25" fmla="*/ 18 h 56"/>
                <a:gd name="T26" fmla="*/ 40 w 67"/>
                <a:gd name="T27" fmla="*/ 13 h 56"/>
                <a:gd name="T28" fmla="*/ 31 w 67"/>
                <a:gd name="T2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6">
                  <a:moveTo>
                    <a:pt x="31" y="1"/>
                  </a:moveTo>
                  <a:cubicBezTo>
                    <a:pt x="27" y="0"/>
                    <a:pt x="19" y="4"/>
                    <a:pt x="20" y="7"/>
                  </a:cubicBezTo>
                  <a:cubicBezTo>
                    <a:pt x="21" y="10"/>
                    <a:pt x="13" y="4"/>
                    <a:pt x="7" y="6"/>
                  </a:cubicBezTo>
                  <a:cubicBezTo>
                    <a:pt x="2" y="9"/>
                    <a:pt x="0" y="19"/>
                    <a:pt x="3" y="20"/>
                  </a:cubicBezTo>
                  <a:cubicBezTo>
                    <a:pt x="5" y="22"/>
                    <a:pt x="7" y="29"/>
                    <a:pt x="7" y="31"/>
                  </a:cubicBezTo>
                  <a:cubicBezTo>
                    <a:pt x="7" y="32"/>
                    <a:pt x="18" y="31"/>
                    <a:pt x="21" y="29"/>
                  </a:cubicBezTo>
                  <a:cubicBezTo>
                    <a:pt x="24" y="27"/>
                    <a:pt x="23" y="37"/>
                    <a:pt x="21" y="40"/>
                  </a:cubicBezTo>
                  <a:cubicBezTo>
                    <a:pt x="18" y="42"/>
                    <a:pt x="22" y="48"/>
                    <a:pt x="24" y="48"/>
                  </a:cubicBezTo>
                  <a:cubicBezTo>
                    <a:pt x="28" y="49"/>
                    <a:pt x="32" y="56"/>
                    <a:pt x="35" y="56"/>
                  </a:cubicBezTo>
                  <a:cubicBezTo>
                    <a:pt x="38" y="56"/>
                    <a:pt x="43" y="44"/>
                    <a:pt x="44" y="39"/>
                  </a:cubicBezTo>
                  <a:cubicBezTo>
                    <a:pt x="45" y="35"/>
                    <a:pt x="56" y="38"/>
                    <a:pt x="60" y="40"/>
                  </a:cubicBezTo>
                  <a:cubicBezTo>
                    <a:pt x="65" y="41"/>
                    <a:pt x="67" y="24"/>
                    <a:pt x="62" y="21"/>
                  </a:cubicBezTo>
                  <a:cubicBezTo>
                    <a:pt x="57" y="18"/>
                    <a:pt x="50" y="20"/>
                    <a:pt x="48" y="18"/>
                  </a:cubicBezTo>
                  <a:cubicBezTo>
                    <a:pt x="46" y="16"/>
                    <a:pt x="42" y="14"/>
                    <a:pt x="40" y="13"/>
                  </a:cubicBezTo>
                  <a:cubicBezTo>
                    <a:pt x="38" y="13"/>
                    <a:pt x="35" y="2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5" name="Freeform 36">
              <a:extLst>
                <a:ext uri="{FF2B5EF4-FFF2-40B4-BE49-F238E27FC236}">
                  <a16:creationId xmlns:a16="http://schemas.microsoft.com/office/drawing/2014/main" id="{2E573D77-2BBF-42E6-94C4-5C901CFDD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312" y="2576967"/>
              <a:ext cx="144463" cy="47625"/>
            </a:xfrm>
            <a:custGeom>
              <a:avLst/>
              <a:gdLst>
                <a:gd name="T0" fmla="*/ 30 w 52"/>
                <a:gd name="T1" fmla="*/ 16 h 17"/>
                <a:gd name="T2" fmla="*/ 50 w 52"/>
                <a:gd name="T3" fmla="*/ 8 h 17"/>
                <a:gd name="T4" fmla="*/ 17 w 52"/>
                <a:gd name="T5" fmla="*/ 1 h 17"/>
                <a:gd name="T6" fmla="*/ 0 w 52"/>
                <a:gd name="T7" fmla="*/ 4 h 17"/>
                <a:gd name="T8" fmla="*/ 30 w 52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7">
                  <a:moveTo>
                    <a:pt x="30" y="16"/>
                  </a:moveTo>
                  <a:cubicBezTo>
                    <a:pt x="39" y="17"/>
                    <a:pt x="48" y="10"/>
                    <a:pt x="50" y="8"/>
                  </a:cubicBezTo>
                  <a:cubicBezTo>
                    <a:pt x="52" y="6"/>
                    <a:pt x="27" y="1"/>
                    <a:pt x="17" y="1"/>
                  </a:cubicBezTo>
                  <a:cubicBezTo>
                    <a:pt x="8" y="0"/>
                    <a:pt x="0" y="2"/>
                    <a:pt x="0" y="4"/>
                  </a:cubicBezTo>
                  <a:cubicBezTo>
                    <a:pt x="1" y="5"/>
                    <a:pt x="22" y="14"/>
                    <a:pt x="3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6" name="Freeform 37">
              <a:extLst>
                <a:ext uri="{FF2B5EF4-FFF2-40B4-BE49-F238E27FC236}">
                  <a16:creationId xmlns:a16="http://schemas.microsoft.com/office/drawing/2014/main" id="{76820C75-019C-4978-AF76-848F92359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3999" y="3215142"/>
              <a:ext cx="49213" cy="61913"/>
            </a:xfrm>
            <a:custGeom>
              <a:avLst/>
              <a:gdLst>
                <a:gd name="T0" fmla="*/ 3 w 18"/>
                <a:gd name="T1" fmla="*/ 8 h 22"/>
                <a:gd name="T2" fmla="*/ 1 w 18"/>
                <a:gd name="T3" fmla="*/ 19 h 22"/>
                <a:gd name="T4" fmla="*/ 12 w 18"/>
                <a:gd name="T5" fmla="*/ 21 h 22"/>
                <a:gd name="T6" fmla="*/ 18 w 18"/>
                <a:gd name="T7" fmla="*/ 15 h 22"/>
                <a:gd name="T8" fmla="*/ 11 w 18"/>
                <a:gd name="T9" fmla="*/ 0 h 22"/>
                <a:gd name="T10" fmla="*/ 3 w 18"/>
                <a:gd name="T1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3" y="8"/>
                  </a:moveTo>
                  <a:cubicBezTo>
                    <a:pt x="1" y="7"/>
                    <a:pt x="0" y="16"/>
                    <a:pt x="1" y="19"/>
                  </a:cubicBezTo>
                  <a:cubicBezTo>
                    <a:pt x="1" y="22"/>
                    <a:pt x="9" y="21"/>
                    <a:pt x="12" y="21"/>
                  </a:cubicBezTo>
                  <a:cubicBezTo>
                    <a:pt x="15" y="20"/>
                    <a:pt x="18" y="18"/>
                    <a:pt x="18" y="15"/>
                  </a:cubicBezTo>
                  <a:cubicBezTo>
                    <a:pt x="17" y="12"/>
                    <a:pt x="13" y="0"/>
                    <a:pt x="11" y="0"/>
                  </a:cubicBezTo>
                  <a:cubicBezTo>
                    <a:pt x="9" y="0"/>
                    <a:pt x="6" y="9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7" name="Freeform 38">
              <a:extLst>
                <a:ext uri="{FF2B5EF4-FFF2-40B4-BE49-F238E27FC236}">
                  <a16:creationId xmlns:a16="http://schemas.microsoft.com/office/drawing/2014/main" id="{515B0638-96A7-4214-920E-3946F4D1F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5899" y="2946854"/>
              <a:ext cx="120650" cy="92075"/>
            </a:xfrm>
            <a:custGeom>
              <a:avLst/>
              <a:gdLst>
                <a:gd name="T0" fmla="*/ 42 w 44"/>
                <a:gd name="T1" fmla="*/ 10 h 33"/>
                <a:gd name="T2" fmla="*/ 24 w 44"/>
                <a:gd name="T3" fmla="*/ 7 h 33"/>
                <a:gd name="T4" fmla="*/ 9 w 44"/>
                <a:gd name="T5" fmla="*/ 2 h 33"/>
                <a:gd name="T6" fmla="*/ 3 w 44"/>
                <a:gd name="T7" fmla="*/ 11 h 33"/>
                <a:gd name="T8" fmla="*/ 6 w 44"/>
                <a:gd name="T9" fmla="*/ 13 h 33"/>
                <a:gd name="T10" fmla="*/ 4 w 44"/>
                <a:gd name="T11" fmla="*/ 21 h 33"/>
                <a:gd name="T12" fmla="*/ 14 w 44"/>
                <a:gd name="T13" fmla="*/ 27 h 33"/>
                <a:gd name="T14" fmla="*/ 23 w 44"/>
                <a:gd name="T15" fmla="*/ 32 h 33"/>
                <a:gd name="T16" fmla="*/ 38 w 44"/>
                <a:gd name="T17" fmla="*/ 27 h 33"/>
                <a:gd name="T18" fmla="*/ 42 w 44"/>
                <a:gd name="T1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3">
                  <a:moveTo>
                    <a:pt x="42" y="10"/>
                  </a:moveTo>
                  <a:cubicBezTo>
                    <a:pt x="40" y="7"/>
                    <a:pt x="27" y="7"/>
                    <a:pt x="24" y="7"/>
                  </a:cubicBezTo>
                  <a:cubicBezTo>
                    <a:pt x="21" y="7"/>
                    <a:pt x="11" y="4"/>
                    <a:pt x="9" y="2"/>
                  </a:cubicBezTo>
                  <a:cubicBezTo>
                    <a:pt x="8" y="0"/>
                    <a:pt x="6" y="10"/>
                    <a:pt x="3" y="11"/>
                  </a:cubicBezTo>
                  <a:cubicBezTo>
                    <a:pt x="0" y="12"/>
                    <a:pt x="5" y="14"/>
                    <a:pt x="6" y="13"/>
                  </a:cubicBezTo>
                  <a:cubicBezTo>
                    <a:pt x="7" y="12"/>
                    <a:pt x="6" y="18"/>
                    <a:pt x="4" y="21"/>
                  </a:cubicBezTo>
                  <a:cubicBezTo>
                    <a:pt x="3" y="23"/>
                    <a:pt x="13" y="24"/>
                    <a:pt x="14" y="27"/>
                  </a:cubicBezTo>
                  <a:cubicBezTo>
                    <a:pt x="15" y="31"/>
                    <a:pt x="19" y="33"/>
                    <a:pt x="23" y="32"/>
                  </a:cubicBezTo>
                  <a:cubicBezTo>
                    <a:pt x="27" y="32"/>
                    <a:pt x="35" y="27"/>
                    <a:pt x="38" y="27"/>
                  </a:cubicBezTo>
                  <a:cubicBezTo>
                    <a:pt x="41" y="27"/>
                    <a:pt x="44" y="13"/>
                    <a:pt x="4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8" name="Freeform 39">
              <a:extLst>
                <a:ext uri="{FF2B5EF4-FFF2-40B4-BE49-F238E27FC236}">
                  <a16:creationId xmlns:a16="http://schemas.microsoft.com/office/drawing/2014/main" id="{E0F7EFB9-F9D7-49D0-9DAB-F6350EF08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9487" y="2703967"/>
              <a:ext cx="176213" cy="177800"/>
            </a:xfrm>
            <a:custGeom>
              <a:avLst/>
              <a:gdLst>
                <a:gd name="T0" fmla="*/ 37 w 64"/>
                <a:gd name="T1" fmla="*/ 24 h 64"/>
                <a:gd name="T2" fmla="*/ 62 w 64"/>
                <a:gd name="T3" fmla="*/ 9 h 64"/>
                <a:gd name="T4" fmla="*/ 59 w 64"/>
                <a:gd name="T5" fmla="*/ 0 h 64"/>
                <a:gd name="T6" fmla="*/ 55 w 64"/>
                <a:gd name="T7" fmla="*/ 3 h 64"/>
                <a:gd name="T8" fmla="*/ 27 w 64"/>
                <a:gd name="T9" fmla="*/ 12 h 64"/>
                <a:gd name="T10" fmla="*/ 10 w 64"/>
                <a:gd name="T11" fmla="*/ 23 h 64"/>
                <a:gd name="T12" fmla="*/ 1 w 64"/>
                <a:gd name="T13" fmla="*/ 49 h 64"/>
                <a:gd name="T14" fmla="*/ 12 w 64"/>
                <a:gd name="T15" fmla="*/ 62 h 64"/>
                <a:gd name="T16" fmla="*/ 22 w 64"/>
                <a:gd name="T17" fmla="*/ 63 h 64"/>
                <a:gd name="T18" fmla="*/ 19 w 64"/>
                <a:gd name="T19" fmla="*/ 43 h 64"/>
                <a:gd name="T20" fmla="*/ 37 w 64"/>
                <a:gd name="T21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4">
                  <a:moveTo>
                    <a:pt x="37" y="24"/>
                  </a:moveTo>
                  <a:cubicBezTo>
                    <a:pt x="42" y="19"/>
                    <a:pt x="60" y="13"/>
                    <a:pt x="62" y="9"/>
                  </a:cubicBezTo>
                  <a:cubicBezTo>
                    <a:pt x="64" y="4"/>
                    <a:pt x="61" y="0"/>
                    <a:pt x="59" y="0"/>
                  </a:cubicBezTo>
                  <a:cubicBezTo>
                    <a:pt x="57" y="0"/>
                    <a:pt x="55" y="3"/>
                    <a:pt x="55" y="3"/>
                  </a:cubicBezTo>
                  <a:cubicBezTo>
                    <a:pt x="54" y="4"/>
                    <a:pt x="33" y="9"/>
                    <a:pt x="27" y="12"/>
                  </a:cubicBezTo>
                  <a:cubicBezTo>
                    <a:pt x="20" y="15"/>
                    <a:pt x="13" y="20"/>
                    <a:pt x="10" y="23"/>
                  </a:cubicBezTo>
                  <a:cubicBezTo>
                    <a:pt x="7" y="26"/>
                    <a:pt x="3" y="46"/>
                    <a:pt x="1" y="49"/>
                  </a:cubicBezTo>
                  <a:cubicBezTo>
                    <a:pt x="0" y="51"/>
                    <a:pt x="8" y="60"/>
                    <a:pt x="12" y="62"/>
                  </a:cubicBezTo>
                  <a:cubicBezTo>
                    <a:pt x="16" y="64"/>
                    <a:pt x="21" y="63"/>
                    <a:pt x="22" y="63"/>
                  </a:cubicBezTo>
                  <a:cubicBezTo>
                    <a:pt x="24" y="62"/>
                    <a:pt x="21" y="48"/>
                    <a:pt x="19" y="43"/>
                  </a:cubicBezTo>
                  <a:cubicBezTo>
                    <a:pt x="17" y="37"/>
                    <a:pt x="33" y="28"/>
                    <a:pt x="37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9" name="Freeform 40">
              <a:extLst>
                <a:ext uri="{FF2B5EF4-FFF2-40B4-BE49-F238E27FC236}">
                  <a16:creationId xmlns:a16="http://schemas.microsoft.com/office/drawing/2014/main" id="{1DDD4E18-7D53-435A-A963-4D961DD4F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587" y="2573792"/>
              <a:ext cx="52388" cy="63500"/>
            </a:xfrm>
            <a:custGeom>
              <a:avLst/>
              <a:gdLst>
                <a:gd name="T0" fmla="*/ 1 w 19"/>
                <a:gd name="T1" fmla="*/ 16 h 23"/>
                <a:gd name="T2" fmla="*/ 19 w 19"/>
                <a:gd name="T3" fmla="*/ 14 h 23"/>
                <a:gd name="T4" fmla="*/ 1 w 19"/>
                <a:gd name="T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1" y="16"/>
                  </a:moveTo>
                  <a:cubicBezTo>
                    <a:pt x="8" y="23"/>
                    <a:pt x="12" y="13"/>
                    <a:pt x="19" y="14"/>
                  </a:cubicBezTo>
                  <a:cubicBezTo>
                    <a:pt x="19" y="0"/>
                    <a:pt x="0" y="5"/>
                    <a:pt x="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0" name="Freeform 41">
              <a:extLst>
                <a:ext uri="{FF2B5EF4-FFF2-40B4-BE49-F238E27FC236}">
                  <a16:creationId xmlns:a16="http://schemas.microsoft.com/office/drawing/2014/main" id="{189F71B9-215F-4707-B1CD-620A71E74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649" y="2610304"/>
              <a:ext cx="84138" cy="30163"/>
            </a:xfrm>
            <a:custGeom>
              <a:avLst/>
              <a:gdLst>
                <a:gd name="T0" fmla="*/ 1 w 31"/>
                <a:gd name="T1" fmla="*/ 6 h 11"/>
                <a:gd name="T2" fmla="*/ 25 w 31"/>
                <a:gd name="T3" fmla="*/ 10 h 11"/>
                <a:gd name="T4" fmla="*/ 16 w 31"/>
                <a:gd name="T5" fmla="*/ 0 h 11"/>
                <a:gd name="T6" fmla="*/ 1 w 3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1">
                  <a:moveTo>
                    <a:pt x="1" y="6"/>
                  </a:moveTo>
                  <a:cubicBezTo>
                    <a:pt x="0" y="9"/>
                    <a:pt x="20" y="11"/>
                    <a:pt x="25" y="10"/>
                  </a:cubicBezTo>
                  <a:cubicBezTo>
                    <a:pt x="31" y="9"/>
                    <a:pt x="24" y="0"/>
                    <a:pt x="16" y="0"/>
                  </a:cubicBezTo>
                  <a:cubicBezTo>
                    <a:pt x="8" y="1"/>
                    <a:pt x="1" y="3"/>
                    <a:pt x="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1" name="Freeform 42">
              <a:extLst>
                <a:ext uri="{FF2B5EF4-FFF2-40B4-BE49-F238E27FC236}">
                  <a16:creationId xmlns:a16="http://schemas.microsoft.com/office/drawing/2014/main" id="{EE236E74-FEA4-40E4-80F5-780D84B63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312" y="3005592"/>
              <a:ext cx="76200" cy="52388"/>
            </a:xfrm>
            <a:custGeom>
              <a:avLst/>
              <a:gdLst>
                <a:gd name="T0" fmla="*/ 2 w 28"/>
                <a:gd name="T1" fmla="*/ 7 h 19"/>
                <a:gd name="T2" fmla="*/ 6 w 28"/>
                <a:gd name="T3" fmla="*/ 18 h 19"/>
                <a:gd name="T4" fmla="*/ 21 w 28"/>
                <a:gd name="T5" fmla="*/ 7 h 19"/>
                <a:gd name="T6" fmla="*/ 28 w 28"/>
                <a:gd name="T7" fmla="*/ 9 h 19"/>
                <a:gd name="T8" fmla="*/ 12 w 28"/>
                <a:gd name="T9" fmla="*/ 1 h 19"/>
                <a:gd name="T10" fmla="*/ 2 w 28"/>
                <a:gd name="T1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9">
                  <a:moveTo>
                    <a:pt x="2" y="7"/>
                  </a:moveTo>
                  <a:cubicBezTo>
                    <a:pt x="0" y="9"/>
                    <a:pt x="2" y="18"/>
                    <a:pt x="6" y="18"/>
                  </a:cubicBezTo>
                  <a:cubicBezTo>
                    <a:pt x="10" y="19"/>
                    <a:pt x="16" y="4"/>
                    <a:pt x="21" y="7"/>
                  </a:cubicBezTo>
                  <a:cubicBezTo>
                    <a:pt x="25" y="10"/>
                    <a:pt x="28" y="11"/>
                    <a:pt x="28" y="9"/>
                  </a:cubicBezTo>
                  <a:cubicBezTo>
                    <a:pt x="27" y="8"/>
                    <a:pt x="13" y="2"/>
                    <a:pt x="12" y="1"/>
                  </a:cubicBezTo>
                  <a:cubicBezTo>
                    <a:pt x="10" y="0"/>
                    <a:pt x="4" y="5"/>
                    <a:pt x="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Freeform 43">
              <a:extLst>
                <a:ext uri="{FF2B5EF4-FFF2-40B4-BE49-F238E27FC236}">
                  <a16:creationId xmlns:a16="http://schemas.microsoft.com/office/drawing/2014/main" id="{CA55BA5C-4B61-4004-9EFB-9414F3441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187" y="3896179"/>
              <a:ext cx="30163" cy="22225"/>
            </a:xfrm>
            <a:custGeom>
              <a:avLst/>
              <a:gdLst>
                <a:gd name="T0" fmla="*/ 0 w 11"/>
                <a:gd name="T1" fmla="*/ 6 h 8"/>
                <a:gd name="T2" fmla="*/ 9 w 11"/>
                <a:gd name="T3" fmla="*/ 5 h 8"/>
                <a:gd name="T4" fmla="*/ 8 w 11"/>
                <a:gd name="T5" fmla="*/ 0 h 8"/>
                <a:gd name="T6" fmla="*/ 0 w 11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0" y="6"/>
                  </a:moveTo>
                  <a:cubicBezTo>
                    <a:pt x="0" y="8"/>
                    <a:pt x="8" y="8"/>
                    <a:pt x="9" y="5"/>
                  </a:cubicBezTo>
                  <a:cubicBezTo>
                    <a:pt x="11" y="3"/>
                    <a:pt x="10" y="0"/>
                    <a:pt x="8" y="0"/>
                  </a:cubicBezTo>
                  <a:cubicBezTo>
                    <a:pt x="6" y="0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Freeform 44">
              <a:extLst>
                <a:ext uri="{FF2B5EF4-FFF2-40B4-BE49-F238E27FC236}">
                  <a16:creationId xmlns:a16="http://schemas.microsoft.com/office/drawing/2014/main" id="{76C8490A-4796-4989-9BA0-F3A2FE691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174" y="3824742"/>
              <a:ext cx="204788" cy="93663"/>
            </a:xfrm>
            <a:custGeom>
              <a:avLst/>
              <a:gdLst>
                <a:gd name="T0" fmla="*/ 44 w 74"/>
                <a:gd name="T1" fmla="*/ 19 h 34"/>
                <a:gd name="T2" fmla="*/ 47 w 74"/>
                <a:gd name="T3" fmla="*/ 27 h 34"/>
                <a:gd name="T4" fmla="*/ 60 w 74"/>
                <a:gd name="T5" fmla="*/ 32 h 34"/>
                <a:gd name="T6" fmla="*/ 71 w 74"/>
                <a:gd name="T7" fmla="*/ 30 h 34"/>
                <a:gd name="T8" fmla="*/ 63 w 74"/>
                <a:gd name="T9" fmla="*/ 17 h 34"/>
                <a:gd name="T10" fmla="*/ 50 w 74"/>
                <a:gd name="T11" fmla="*/ 10 h 34"/>
                <a:gd name="T12" fmla="*/ 38 w 74"/>
                <a:gd name="T13" fmla="*/ 3 h 34"/>
                <a:gd name="T14" fmla="*/ 14 w 74"/>
                <a:gd name="T15" fmla="*/ 0 h 34"/>
                <a:gd name="T16" fmla="*/ 1 w 74"/>
                <a:gd name="T17" fmla="*/ 8 h 34"/>
                <a:gd name="T18" fmla="*/ 13 w 74"/>
                <a:gd name="T19" fmla="*/ 9 h 34"/>
                <a:gd name="T20" fmla="*/ 32 w 74"/>
                <a:gd name="T21" fmla="*/ 14 h 34"/>
                <a:gd name="T22" fmla="*/ 44 w 74"/>
                <a:gd name="T23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34">
                  <a:moveTo>
                    <a:pt x="44" y="19"/>
                  </a:moveTo>
                  <a:cubicBezTo>
                    <a:pt x="48" y="18"/>
                    <a:pt x="46" y="24"/>
                    <a:pt x="47" y="27"/>
                  </a:cubicBezTo>
                  <a:cubicBezTo>
                    <a:pt x="48" y="29"/>
                    <a:pt x="58" y="31"/>
                    <a:pt x="60" y="32"/>
                  </a:cubicBezTo>
                  <a:cubicBezTo>
                    <a:pt x="62" y="34"/>
                    <a:pt x="67" y="29"/>
                    <a:pt x="71" y="30"/>
                  </a:cubicBezTo>
                  <a:cubicBezTo>
                    <a:pt x="74" y="30"/>
                    <a:pt x="69" y="17"/>
                    <a:pt x="63" y="17"/>
                  </a:cubicBezTo>
                  <a:cubicBezTo>
                    <a:pt x="56" y="17"/>
                    <a:pt x="51" y="11"/>
                    <a:pt x="50" y="10"/>
                  </a:cubicBezTo>
                  <a:cubicBezTo>
                    <a:pt x="48" y="10"/>
                    <a:pt x="41" y="5"/>
                    <a:pt x="38" y="3"/>
                  </a:cubicBezTo>
                  <a:cubicBezTo>
                    <a:pt x="36" y="2"/>
                    <a:pt x="20" y="0"/>
                    <a:pt x="14" y="0"/>
                  </a:cubicBezTo>
                  <a:cubicBezTo>
                    <a:pt x="8" y="0"/>
                    <a:pt x="2" y="6"/>
                    <a:pt x="1" y="8"/>
                  </a:cubicBezTo>
                  <a:cubicBezTo>
                    <a:pt x="0" y="10"/>
                    <a:pt x="10" y="11"/>
                    <a:pt x="13" y="9"/>
                  </a:cubicBezTo>
                  <a:cubicBezTo>
                    <a:pt x="16" y="8"/>
                    <a:pt x="29" y="11"/>
                    <a:pt x="32" y="14"/>
                  </a:cubicBezTo>
                  <a:cubicBezTo>
                    <a:pt x="34" y="17"/>
                    <a:pt x="40" y="19"/>
                    <a:pt x="4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Freeform 45">
              <a:extLst>
                <a:ext uri="{FF2B5EF4-FFF2-40B4-BE49-F238E27FC236}">
                  <a16:creationId xmlns:a16="http://schemas.microsoft.com/office/drawing/2014/main" id="{9D1C5370-C6DF-4188-B7BF-ED15B5825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199" y="3902529"/>
              <a:ext cx="34925" cy="15875"/>
            </a:xfrm>
            <a:custGeom>
              <a:avLst/>
              <a:gdLst>
                <a:gd name="T0" fmla="*/ 0 w 13"/>
                <a:gd name="T1" fmla="*/ 4 h 6"/>
                <a:gd name="T2" fmla="*/ 11 w 13"/>
                <a:gd name="T3" fmla="*/ 5 h 6"/>
                <a:gd name="T4" fmla="*/ 11 w 13"/>
                <a:gd name="T5" fmla="*/ 2 h 6"/>
                <a:gd name="T6" fmla="*/ 0 w 1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6">
                  <a:moveTo>
                    <a:pt x="0" y="4"/>
                  </a:moveTo>
                  <a:cubicBezTo>
                    <a:pt x="0" y="6"/>
                    <a:pt x="9" y="5"/>
                    <a:pt x="11" y="5"/>
                  </a:cubicBezTo>
                  <a:cubicBezTo>
                    <a:pt x="13" y="5"/>
                    <a:pt x="13" y="4"/>
                    <a:pt x="11" y="2"/>
                  </a:cubicBezTo>
                  <a:cubicBezTo>
                    <a:pt x="9" y="0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Freeform 46">
              <a:extLst>
                <a:ext uri="{FF2B5EF4-FFF2-40B4-BE49-F238E27FC236}">
                  <a16:creationId xmlns:a16="http://schemas.microsoft.com/office/drawing/2014/main" id="{8957C881-C2E0-46D7-9B15-6DBD6BE77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962" y="3791404"/>
              <a:ext cx="19050" cy="22225"/>
            </a:xfrm>
            <a:custGeom>
              <a:avLst/>
              <a:gdLst>
                <a:gd name="T0" fmla="*/ 4 w 7"/>
                <a:gd name="T1" fmla="*/ 1 h 8"/>
                <a:gd name="T2" fmla="*/ 0 w 7"/>
                <a:gd name="T3" fmla="*/ 5 h 8"/>
                <a:gd name="T4" fmla="*/ 3 w 7"/>
                <a:gd name="T5" fmla="*/ 8 h 8"/>
                <a:gd name="T6" fmla="*/ 4 w 7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4" y="1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6"/>
                    <a:pt x="2" y="8"/>
                    <a:pt x="3" y="8"/>
                  </a:cubicBezTo>
                  <a:cubicBezTo>
                    <a:pt x="5" y="8"/>
                    <a:pt x="7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Freeform 47">
              <a:extLst>
                <a:ext uri="{FF2B5EF4-FFF2-40B4-BE49-F238E27FC236}">
                  <a16:creationId xmlns:a16="http://schemas.microsoft.com/office/drawing/2014/main" id="{26CAF905-9149-440F-BEAA-9A80330C3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237" y="3788229"/>
              <a:ext cx="22225" cy="26988"/>
            </a:xfrm>
            <a:custGeom>
              <a:avLst/>
              <a:gdLst>
                <a:gd name="T0" fmla="*/ 7 w 8"/>
                <a:gd name="T1" fmla="*/ 3 h 10"/>
                <a:gd name="T2" fmla="*/ 2 w 8"/>
                <a:gd name="T3" fmla="*/ 0 h 10"/>
                <a:gd name="T4" fmla="*/ 0 w 8"/>
                <a:gd name="T5" fmla="*/ 6 h 10"/>
                <a:gd name="T6" fmla="*/ 7 w 8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7" y="3"/>
                  </a:moveTo>
                  <a:cubicBezTo>
                    <a:pt x="6" y="1"/>
                    <a:pt x="3" y="0"/>
                    <a:pt x="2" y="0"/>
                  </a:cubicBezTo>
                  <a:cubicBezTo>
                    <a:pt x="1" y="0"/>
                    <a:pt x="0" y="3"/>
                    <a:pt x="0" y="6"/>
                  </a:cubicBezTo>
                  <a:cubicBezTo>
                    <a:pt x="0" y="10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Freeform 48">
              <a:extLst>
                <a:ext uri="{FF2B5EF4-FFF2-40B4-BE49-F238E27FC236}">
                  <a16:creationId xmlns:a16="http://schemas.microsoft.com/office/drawing/2014/main" id="{BC3DC679-45AB-4B0F-88BA-5CC291D49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812" y="3813629"/>
              <a:ext cx="38100" cy="41275"/>
            </a:xfrm>
            <a:custGeom>
              <a:avLst/>
              <a:gdLst>
                <a:gd name="T0" fmla="*/ 10 w 14"/>
                <a:gd name="T1" fmla="*/ 14 h 15"/>
                <a:gd name="T2" fmla="*/ 12 w 14"/>
                <a:gd name="T3" fmla="*/ 8 h 15"/>
                <a:gd name="T4" fmla="*/ 4 w 14"/>
                <a:gd name="T5" fmla="*/ 1 h 15"/>
                <a:gd name="T6" fmla="*/ 0 w 14"/>
                <a:gd name="T7" fmla="*/ 7 h 15"/>
                <a:gd name="T8" fmla="*/ 3 w 14"/>
                <a:gd name="T9" fmla="*/ 10 h 15"/>
                <a:gd name="T10" fmla="*/ 10 w 14"/>
                <a:gd name="T1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10" y="14"/>
                  </a:moveTo>
                  <a:cubicBezTo>
                    <a:pt x="14" y="12"/>
                    <a:pt x="14" y="8"/>
                    <a:pt x="12" y="8"/>
                  </a:cubicBezTo>
                  <a:cubicBezTo>
                    <a:pt x="10" y="8"/>
                    <a:pt x="6" y="2"/>
                    <a:pt x="4" y="1"/>
                  </a:cubicBezTo>
                  <a:cubicBezTo>
                    <a:pt x="2" y="0"/>
                    <a:pt x="0" y="5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7" y="15"/>
                    <a:pt x="1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Freeform 49">
              <a:extLst>
                <a:ext uri="{FF2B5EF4-FFF2-40B4-BE49-F238E27FC236}">
                  <a16:creationId xmlns:a16="http://schemas.microsoft.com/office/drawing/2014/main" id="{7DE291D3-ECDD-41FA-B13E-26C08F480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0899" y="4212092"/>
              <a:ext cx="66675" cy="53975"/>
            </a:xfrm>
            <a:custGeom>
              <a:avLst/>
              <a:gdLst>
                <a:gd name="T0" fmla="*/ 18 w 24"/>
                <a:gd name="T1" fmla="*/ 4 h 20"/>
                <a:gd name="T2" fmla="*/ 6 w 24"/>
                <a:gd name="T3" fmla="*/ 4 h 20"/>
                <a:gd name="T4" fmla="*/ 1 w 24"/>
                <a:gd name="T5" fmla="*/ 8 h 20"/>
                <a:gd name="T6" fmla="*/ 3 w 24"/>
                <a:gd name="T7" fmla="*/ 12 h 20"/>
                <a:gd name="T8" fmla="*/ 20 w 24"/>
                <a:gd name="T9" fmla="*/ 20 h 20"/>
                <a:gd name="T10" fmla="*/ 24 w 24"/>
                <a:gd name="T11" fmla="*/ 0 h 20"/>
                <a:gd name="T12" fmla="*/ 18 w 24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0">
                  <a:moveTo>
                    <a:pt x="18" y="4"/>
                  </a:moveTo>
                  <a:cubicBezTo>
                    <a:pt x="16" y="5"/>
                    <a:pt x="7" y="6"/>
                    <a:pt x="6" y="4"/>
                  </a:cubicBezTo>
                  <a:cubicBezTo>
                    <a:pt x="5" y="2"/>
                    <a:pt x="3" y="7"/>
                    <a:pt x="1" y="8"/>
                  </a:cubicBezTo>
                  <a:cubicBezTo>
                    <a:pt x="0" y="9"/>
                    <a:pt x="1" y="14"/>
                    <a:pt x="3" y="12"/>
                  </a:cubicBezTo>
                  <a:cubicBezTo>
                    <a:pt x="5" y="11"/>
                    <a:pt x="13" y="16"/>
                    <a:pt x="20" y="20"/>
                  </a:cubicBezTo>
                  <a:cubicBezTo>
                    <a:pt x="21" y="13"/>
                    <a:pt x="23" y="7"/>
                    <a:pt x="24" y="0"/>
                  </a:cubicBezTo>
                  <a:cubicBezTo>
                    <a:pt x="21" y="1"/>
                    <a:pt x="19" y="3"/>
                    <a:pt x="1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Freeform 50">
              <a:extLst>
                <a:ext uri="{FF2B5EF4-FFF2-40B4-BE49-F238E27FC236}">
                  <a16:creationId xmlns:a16="http://schemas.microsoft.com/office/drawing/2014/main" id="{72D65A0B-FACC-474B-8308-0B4A726EE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012" y="2723017"/>
              <a:ext cx="11113" cy="11113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3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2" y="4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Freeform 51">
              <a:extLst>
                <a:ext uri="{FF2B5EF4-FFF2-40B4-BE49-F238E27FC236}">
                  <a16:creationId xmlns:a16="http://schemas.microsoft.com/office/drawing/2014/main" id="{267D0E39-639E-452B-905A-ADFE8EEE7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399" y="3259592"/>
              <a:ext cx="11113" cy="11113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3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2" y="4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1" name="Freeform 52">
              <a:extLst>
                <a:ext uri="{FF2B5EF4-FFF2-40B4-BE49-F238E27FC236}">
                  <a16:creationId xmlns:a16="http://schemas.microsoft.com/office/drawing/2014/main" id="{BCE6C32B-037E-4498-B719-154A422D4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412" y="4786767"/>
              <a:ext cx="309563" cy="215900"/>
            </a:xfrm>
            <a:custGeom>
              <a:avLst/>
              <a:gdLst>
                <a:gd name="T0" fmla="*/ 105 w 112"/>
                <a:gd name="T1" fmla="*/ 47 h 78"/>
                <a:gd name="T2" fmla="*/ 60 w 112"/>
                <a:gd name="T3" fmla="*/ 57 h 78"/>
                <a:gd name="T4" fmla="*/ 5 w 112"/>
                <a:gd name="T5" fmla="*/ 49 h 78"/>
                <a:gd name="T6" fmla="*/ 81 w 112"/>
                <a:gd name="T7" fmla="*/ 11 h 78"/>
                <a:gd name="T8" fmla="*/ 93 w 112"/>
                <a:gd name="T9" fmla="*/ 0 h 78"/>
                <a:gd name="T10" fmla="*/ 103 w 112"/>
                <a:gd name="T11" fmla="*/ 22 h 78"/>
                <a:gd name="T12" fmla="*/ 105 w 112"/>
                <a:gd name="T13" fmla="*/ 4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105" y="47"/>
                  </a:moveTo>
                  <a:cubicBezTo>
                    <a:pt x="105" y="47"/>
                    <a:pt x="112" y="53"/>
                    <a:pt x="60" y="57"/>
                  </a:cubicBezTo>
                  <a:cubicBezTo>
                    <a:pt x="0" y="78"/>
                    <a:pt x="5" y="49"/>
                    <a:pt x="5" y="49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1" y="8"/>
                    <a:pt x="103" y="22"/>
                    <a:pt x="103" y="22"/>
                  </a:cubicBezTo>
                  <a:cubicBezTo>
                    <a:pt x="103" y="22"/>
                    <a:pt x="104" y="37"/>
                    <a:pt x="105" y="47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" name="Freeform 53">
              <a:extLst>
                <a:ext uri="{FF2B5EF4-FFF2-40B4-BE49-F238E27FC236}">
                  <a16:creationId xmlns:a16="http://schemas.microsoft.com/office/drawing/2014/main" id="{08F4DA75-80A0-413B-BEC6-87B7CE5A0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624" y="4786767"/>
              <a:ext cx="311150" cy="204788"/>
            </a:xfrm>
            <a:custGeom>
              <a:avLst/>
              <a:gdLst>
                <a:gd name="T0" fmla="*/ 7 w 113"/>
                <a:gd name="T1" fmla="*/ 48 h 74"/>
                <a:gd name="T2" fmla="*/ 52 w 113"/>
                <a:gd name="T3" fmla="*/ 56 h 74"/>
                <a:gd name="T4" fmla="*/ 107 w 113"/>
                <a:gd name="T5" fmla="*/ 45 h 74"/>
                <a:gd name="T6" fmla="*/ 29 w 113"/>
                <a:gd name="T7" fmla="*/ 10 h 74"/>
                <a:gd name="T8" fmla="*/ 17 w 113"/>
                <a:gd name="T9" fmla="*/ 0 h 74"/>
                <a:gd name="T10" fmla="*/ 7 w 113"/>
                <a:gd name="T11" fmla="*/ 22 h 74"/>
                <a:gd name="T12" fmla="*/ 7 w 113"/>
                <a:gd name="T13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4">
                  <a:moveTo>
                    <a:pt x="7" y="48"/>
                  </a:moveTo>
                  <a:cubicBezTo>
                    <a:pt x="7" y="48"/>
                    <a:pt x="0" y="54"/>
                    <a:pt x="52" y="56"/>
                  </a:cubicBezTo>
                  <a:cubicBezTo>
                    <a:pt x="113" y="74"/>
                    <a:pt x="107" y="45"/>
                    <a:pt x="107" y="45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9" y="9"/>
                    <a:pt x="7" y="22"/>
                    <a:pt x="7" y="22"/>
                  </a:cubicBezTo>
                  <a:cubicBezTo>
                    <a:pt x="7" y="22"/>
                    <a:pt x="7" y="38"/>
                    <a:pt x="7" y="48"/>
                  </a:cubicBezTo>
                  <a:close/>
                </a:path>
              </a:pathLst>
            </a:custGeom>
            <a:solidFill>
              <a:srgbClr val="03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" name="Freeform 55">
              <a:extLst>
                <a:ext uri="{FF2B5EF4-FFF2-40B4-BE49-F238E27FC236}">
                  <a16:creationId xmlns:a16="http://schemas.microsoft.com/office/drawing/2014/main" id="{ED2B9616-9C4B-4629-A4C1-220823436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899" y="2789692"/>
              <a:ext cx="585788" cy="619125"/>
            </a:xfrm>
            <a:custGeom>
              <a:avLst/>
              <a:gdLst>
                <a:gd name="T0" fmla="*/ 197 w 212"/>
                <a:gd name="T1" fmla="*/ 0 h 224"/>
                <a:gd name="T2" fmla="*/ 0 w 212"/>
                <a:gd name="T3" fmla="*/ 127 h 224"/>
                <a:gd name="T4" fmla="*/ 45 w 212"/>
                <a:gd name="T5" fmla="*/ 210 h 224"/>
                <a:gd name="T6" fmla="*/ 118 w 212"/>
                <a:gd name="T7" fmla="*/ 208 h 224"/>
                <a:gd name="T8" fmla="*/ 212 w 212"/>
                <a:gd name="T9" fmla="*/ 120 h 224"/>
                <a:gd name="T10" fmla="*/ 133 w 212"/>
                <a:gd name="T11" fmla="*/ 83 h 224"/>
                <a:gd name="T12" fmla="*/ 197 w 212"/>
                <a:gd name="T1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24">
                  <a:moveTo>
                    <a:pt x="197" y="0"/>
                  </a:moveTo>
                  <a:cubicBezTo>
                    <a:pt x="173" y="21"/>
                    <a:pt x="30" y="40"/>
                    <a:pt x="0" y="127"/>
                  </a:cubicBezTo>
                  <a:cubicBezTo>
                    <a:pt x="0" y="127"/>
                    <a:pt x="30" y="201"/>
                    <a:pt x="45" y="210"/>
                  </a:cubicBezTo>
                  <a:cubicBezTo>
                    <a:pt x="69" y="224"/>
                    <a:pt x="89" y="221"/>
                    <a:pt x="118" y="208"/>
                  </a:cubicBezTo>
                  <a:cubicBezTo>
                    <a:pt x="149" y="193"/>
                    <a:pt x="212" y="141"/>
                    <a:pt x="212" y="120"/>
                  </a:cubicBezTo>
                  <a:cubicBezTo>
                    <a:pt x="212" y="110"/>
                    <a:pt x="127" y="88"/>
                    <a:pt x="133" y="83"/>
                  </a:cubicBezTo>
                  <a:cubicBezTo>
                    <a:pt x="156" y="57"/>
                    <a:pt x="180" y="30"/>
                    <a:pt x="197" y="0"/>
                  </a:cubicBez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4" name="Freeform 56">
              <a:extLst>
                <a:ext uri="{FF2B5EF4-FFF2-40B4-BE49-F238E27FC236}">
                  <a16:creationId xmlns:a16="http://schemas.microsoft.com/office/drawing/2014/main" id="{9AFDDC1F-9775-40A9-8A1D-D1C557198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787" y="3351667"/>
              <a:ext cx="104775" cy="828675"/>
            </a:xfrm>
            <a:custGeom>
              <a:avLst/>
              <a:gdLst>
                <a:gd name="T0" fmla="*/ 5 w 38"/>
                <a:gd name="T1" fmla="*/ 46 h 300"/>
                <a:gd name="T2" fmla="*/ 38 w 38"/>
                <a:gd name="T3" fmla="*/ 0 h 300"/>
                <a:gd name="T4" fmla="*/ 15 w 38"/>
                <a:gd name="T5" fmla="*/ 82 h 300"/>
                <a:gd name="T6" fmla="*/ 0 w 38"/>
                <a:gd name="T7" fmla="*/ 300 h 300"/>
                <a:gd name="T8" fmla="*/ 5 w 38"/>
                <a:gd name="T9" fmla="*/ 4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00">
                  <a:moveTo>
                    <a:pt x="5" y="46"/>
                  </a:moveTo>
                  <a:cubicBezTo>
                    <a:pt x="8" y="45"/>
                    <a:pt x="38" y="0"/>
                    <a:pt x="38" y="0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0" y="300"/>
                    <a:pt x="0" y="300"/>
                    <a:pt x="0" y="300"/>
                  </a:cubicBezTo>
                  <a:lnTo>
                    <a:pt x="5" y="46"/>
                  </a:ln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5" name="Freeform 58">
              <a:extLst>
                <a:ext uri="{FF2B5EF4-FFF2-40B4-BE49-F238E27FC236}">
                  <a16:creationId xmlns:a16="http://schemas.microsoft.com/office/drawing/2014/main" id="{B75930F7-C2A6-4E85-AB6A-AFB783073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624" y="2875417"/>
              <a:ext cx="879475" cy="908050"/>
            </a:xfrm>
            <a:custGeom>
              <a:avLst/>
              <a:gdLst>
                <a:gd name="T0" fmla="*/ 206 w 319"/>
                <a:gd name="T1" fmla="*/ 146 h 328"/>
                <a:gd name="T2" fmla="*/ 181 w 319"/>
                <a:gd name="T3" fmla="*/ 145 h 328"/>
                <a:gd name="T4" fmla="*/ 182 w 319"/>
                <a:gd name="T5" fmla="*/ 121 h 328"/>
                <a:gd name="T6" fmla="*/ 184 w 319"/>
                <a:gd name="T7" fmla="*/ 119 h 328"/>
                <a:gd name="T8" fmla="*/ 107 w 319"/>
                <a:gd name="T9" fmla="*/ 0 h 328"/>
                <a:gd name="T10" fmla="*/ 0 w 319"/>
                <a:gd name="T11" fmla="*/ 99 h 328"/>
                <a:gd name="T12" fmla="*/ 213 w 319"/>
                <a:gd name="T13" fmla="*/ 328 h 328"/>
                <a:gd name="T14" fmla="*/ 319 w 319"/>
                <a:gd name="T15" fmla="*/ 230 h 328"/>
                <a:gd name="T16" fmla="*/ 208 w 319"/>
                <a:gd name="T17" fmla="*/ 144 h 328"/>
                <a:gd name="T18" fmla="*/ 206 w 319"/>
                <a:gd name="T19" fmla="*/ 14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" h="328">
                  <a:moveTo>
                    <a:pt x="206" y="146"/>
                  </a:moveTo>
                  <a:cubicBezTo>
                    <a:pt x="199" y="153"/>
                    <a:pt x="188" y="152"/>
                    <a:pt x="181" y="145"/>
                  </a:cubicBezTo>
                  <a:cubicBezTo>
                    <a:pt x="175" y="138"/>
                    <a:pt x="175" y="127"/>
                    <a:pt x="182" y="121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55" y="81"/>
                    <a:pt x="107" y="0"/>
                    <a:pt x="107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13" y="328"/>
                    <a:pt x="213" y="328"/>
                    <a:pt x="213" y="328"/>
                  </a:cubicBezTo>
                  <a:cubicBezTo>
                    <a:pt x="319" y="230"/>
                    <a:pt x="319" y="230"/>
                    <a:pt x="319" y="230"/>
                  </a:cubicBezTo>
                  <a:cubicBezTo>
                    <a:pt x="319" y="230"/>
                    <a:pt x="245" y="177"/>
                    <a:pt x="208" y="144"/>
                  </a:cubicBezTo>
                  <a:lnTo>
                    <a:pt x="206" y="146"/>
                  </a:lnTo>
                  <a:close/>
                </a:path>
              </a:pathLst>
            </a:custGeom>
            <a:solidFill>
              <a:srgbClr val="52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6" name="Freeform 59">
              <a:extLst>
                <a:ext uri="{FF2B5EF4-FFF2-40B4-BE49-F238E27FC236}">
                  <a16:creationId xmlns:a16="http://schemas.microsoft.com/office/drawing/2014/main" id="{C59AA1E4-1D4D-4923-9142-512D8C2AE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4549" y="2775404"/>
              <a:ext cx="700088" cy="741363"/>
            </a:xfrm>
            <a:custGeom>
              <a:avLst/>
              <a:gdLst>
                <a:gd name="T0" fmla="*/ 172 w 254"/>
                <a:gd name="T1" fmla="*/ 143 h 268"/>
                <a:gd name="T2" fmla="*/ 175 w 254"/>
                <a:gd name="T3" fmla="*/ 108 h 268"/>
                <a:gd name="T4" fmla="*/ 160 w 254"/>
                <a:gd name="T5" fmla="*/ 91 h 268"/>
                <a:gd name="T6" fmla="*/ 124 w 254"/>
                <a:gd name="T7" fmla="*/ 92 h 268"/>
                <a:gd name="T8" fmla="*/ 39 w 254"/>
                <a:gd name="T9" fmla="*/ 0 h 268"/>
                <a:gd name="T10" fmla="*/ 0 w 254"/>
                <a:gd name="T11" fmla="*/ 36 h 268"/>
                <a:gd name="T12" fmla="*/ 78 w 254"/>
                <a:gd name="T13" fmla="*/ 156 h 268"/>
                <a:gd name="T14" fmla="*/ 88 w 254"/>
                <a:gd name="T15" fmla="*/ 168 h 268"/>
                <a:gd name="T16" fmla="*/ 102 w 254"/>
                <a:gd name="T17" fmla="*/ 182 h 268"/>
                <a:gd name="T18" fmla="*/ 214 w 254"/>
                <a:gd name="T19" fmla="*/ 268 h 268"/>
                <a:gd name="T20" fmla="*/ 254 w 254"/>
                <a:gd name="T21" fmla="*/ 231 h 268"/>
                <a:gd name="T22" fmla="*/ 172 w 254"/>
                <a:gd name="T23" fmla="*/ 143 h 268"/>
                <a:gd name="T24" fmla="*/ 129 w 254"/>
                <a:gd name="T25" fmla="*/ 97 h 268"/>
                <a:gd name="T26" fmla="*/ 156 w 254"/>
                <a:gd name="T27" fmla="*/ 98 h 268"/>
                <a:gd name="T28" fmla="*/ 168 w 254"/>
                <a:gd name="T29" fmla="*/ 112 h 268"/>
                <a:gd name="T30" fmla="*/ 167 w 254"/>
                <a:gd name="T31" fmla="*/ 138 h 268"/>
                <a:gd name="T32" fmla="*/ 129 w 254"/>
                <a:gd name="T33" fmla="*/ 9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4" h="268">
                  <a:moveTo>
                    <a:pt x="172" y="143"/>
                  </a:moveTo>
                  <a:cubicBezTo>
                    <a:pt x="182" y="132"/>
                    <a:pt x="184" y="117"/>
                    <a:pt x="175" y="10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51" y="82"/>
                    <a:pt x="135" y="82"/>
                    <a:pt x="124" y="9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48" y="118"/>
                    <a:pt x="78" y="156"/>
                  </a:cubicBezTo>
                  <a:cubicBezTo>
                    <a:pt x="82" y="161"/>
                    <a:pt x="85" y="165"/>
                    <a:pt x="88" y="168"/>
                  </a:cubicBezTo>
                  <a:cubicBezTo>
                    <a:pt x="92" y="172"/>
                    <a:pt x="97" y="177"/>
                    <a:pt x="102" y="182"/>
                  </a:cubicBezTo>
                  <a:cubicBezTo>
                    <a:pt x="140" y="215"/>
                    <a:pt x="214" y="268"/>
                    <a:pt x="214" y="268"/>
                  </a:cubicBezTo>
                  <a:cubicBezTo>
                    <a:pt x="254" y="231"/>
                    <a:pt x="254" y="231"/>
                    <a:pt x="254" y="231"/>
                  </a:cubicBezTo>
                  <a:lnTo>
                    <a:pt x="172" y="143"/>
                  </a:lnTo>
                  <a:close/>
                  <a:moveTo>
                    <a:pt x="129" y="97"/>
                  </a:moveTo>
                  <a:cubicBezTo>
                    <a:pt x="139" y="92"/>
                    <a:pt x="150" y="92"/>
                    <a:pt x="156" y="98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74" y="118"/>
                    <a:pt x="173" y="128"/>
                    <a:pt x="167" y="138"/>
                  </a:cubicBezTo>
                  <a:lnTo>
                    <a:pt x="129" y="97"/>
                  </a:lnTo>
                  <a:close/>
                </a:path>
              </a:pathLst>
            </a:custGeom>
            <a:solidFill>
              <a:srgbClr val="643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7" name="Freeform 60">
              <a:extLst>
                <a:ext uri="{FF2B5EF4-FFF2-40B4-BE49-F238E27FC236}">
                  <a16:creationId xmlns:a16="http://schemas.microsoft.com/office/drawing/2014/main" id="{B32C42C8-4E4D-482E-9A1F-6464B3CCB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049" y="3202442"/>
              <a:ext cx="104775" cy="107950"/>
            </a:xfrm>
            <a:custGeom>
              <a:avLst/>
              <a:gdLst>
                <a:gd name="T0" fmla="*/ 7 w 38"/>
                <a:gd name="T1" fmla="*/ 30 h 39"/>
                <a:gd name="T2" fmla="*/ 36 w 38"/>
                <a:gd name="T3" fmla="*/ 31 h 39"/>
                <a:gd name="T4" fmla="*/ 38 w 38"/>
                <a:gd name="T5" fmla="*/ 29 h 39"/>
                <a:gd name="T6" fmla="*/ 22 w 38"/>
                <a:gd name="T7" fmla="*/ 14 h 39"/>
                <a:gd name="T8" fmla="*/ 11 w 38"/>
                <a:gd name="T9" fmla="*/ 0 h 39"/>
                <a:gd name="T10" fmla="*/ 8 w 38"/>
                <a:gd name="T11" fmla="*/ 2 h 39"/>
                <a:gd name="T12" fmla="*/ 7 w 38"/>
                <a:gd name="T13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9">
                  <a:moveTo>
                    <a:pt x="7" y="30"/>
                  </a:moveTo>
                  <a:cubicBezTo>
                    <a:pt x="15" y="38"/>
                    <a:pt x="28" y="39"/>
                    <a:pt x="36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2" y="23"/>
                    <a:pt x="26" y="18"/>
                    <a:pt x="22" y="14"/>
                  </a:cubicBezTo>
                  <a:cubicBezTo>
                    <a:pt x="19" y="10"/>
                    <a:pt x="15" y="5"/>
                    <a:pt x="11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9"/>
                    <a:pt x="0" y="22"/>
                    <a:pt x="7" y="30"/>
                  </a:cubicBezTo>
                  <a:close/>
                </a:path>
              </a:pathLst>
            </a:custGeom>
            <a:solidFill>
              <a:srgbClr val="FFD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8" name="Freeform 61">
              <a:extLst>
                <a:ext uri="{FF2B5EF4-FFF2-40B4-BE49-F238E27FC236}">
                  <a16:creationId xmlns:a16="http://schemas.microsoft.com/office/drawing/2014/main" id="{CED6C41C-48FD-4DFB-A096-5DA64ACF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624" y="2878592"/>
              <a:ext cx="430213" cy="563563"/>
            </a:xfrm>
            <a:custGeom>
              <a:avLst/>
              <a:gdLst>
                <a:gd name="T0" fmla="*/ 106 w 156"/>
                <a:gd name="T1" fmla="*/ 0 h 204"/>
                <a:gd name="T2" fmla="*/ 0 w 156"/>
                <a:gd name="T3" fmla="*/ 99 h 204"/>
                <a:gd name="T4" fmla="*/ 98 w 156"/>
                <a:gd name="T5" fmla="*/ 204 h 204"/>
                <a:gd name="T6" fmla="*/ 156 w 156"/>
                <a:gd name="T7" fmla="*/ 98 h 204"/>
                <a:gd name="T8" fmla="*/ 132 w 156"/>
                <a:gd name="T9" fmla="*/ 43 h 204"/>
                <a:gd name="T10" fmla="*/ 106 w 156"/>
                <a:gd name="T1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04">
                  <a:moveTo>
                    <a:pt x="106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98" y="204"/>
                    <a:pt x="98" y="204"/>
                    <a:pt x="98" y="204"/>
                  </a:cubicBezTo>
                  <a:cubicBezTo>
                    <a:pt x="118" y="168"/>
                    <a:pt x="138" y="133"/>
                    <a:pt x="156" y="98"/>
                  </a:cubicBezTo>
                  <a:cubicBezTo>
                    <a:pt x="148" y="80"/>
                    <a:pt x="140" y="61"/>
                    <a:pt x="132" y="43"/>
                  </a:cubicBezTo>
                  <a:cubicBezTo>
                    <a:pt x="117" y="19"/>
                    <a:pt x="106" y="0"/>
                    <a:pt x="106" y="0"/>
                  </a:cubicBezTo>
                  <a:close/>
                </a:path>
              </a:pathLst>
            </a:custGeom>
            <a:solidFill>
              <a:srgbClr val="643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9" name="Freeform 62">
              <a:extLst>
                <a:ext uri="{FF2B5EF4-FFF2-40B4-BE49-F238E27FC236}">
                  <a16:creationId xmlns:a16="http://schemas.microsoft.com/office/drawing/2014/main" id="{A7702B9D-4BE0-4493-98BA-CBDEC62D2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162" y="2997654"/>
              <a:ext cx="82550" cy="152400"/>
            </a:xfrm>
            <a:custGeom>
              <a:avLst/>
              <a:gdLst>
                <a:gd name="T0" fmla="*/ 0 w 30"/>
                <a:gd name="T1" fmla="*/ 0 h 55"/>
                <a:gd name="T2" fmla="*/ 24 w 30"/>
                <a:gd name="T3" fmla="*/ 55 h 55"/>
                <a:gd name="T4" fmla="*/ 30 w 30"/>
                <a:gd name="T5" fmla="*/ 45 h 55"/>
                <a:gd name="T6" fmla="*/ 0 w 3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5">
                  <a:moveTo>
                    <a:pt x="0" y="0"/>
                  </a:moveTo>
                  <a:cubicBezTo>
                    <a:pt x="8" y="18"/>
                    <a:pt x="16" y="37"/>
                    <a:pt x="24" y="55"/>
                  </a:cubicBezTo>
                  <a:cubicBezTo>
                    <a:pt x="26" y="51"/>
                    <a:pt x="28" y="48"/>
                    <a:pt x="30" y="45"/>
                  </a:cubicBezTo>
                  <a:cubicBezTo>
                    <a:pt x="20" y="30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52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0" name="Freeform 63">
              <a:extLst>
                <a:ext uri="{FF2B5EF4-FFF2-40B4-BE49-F238E27FC236}">
                  <a16:creationId xmlns:a16="http://schemas.microsoft.com/office/drawing/2014/main" id="{C218E073-F35E-4BC2-A880-D3CB1A79F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649" y="2840492"/>
              <a:ext cx="234950" cy="403225"/>
            </a:xfrm>
            <a:custGeom>
              <a:avLst/>
              <a:gdLst>
                <a:gd name="T0" fmla="*/ 21 w 85"/>
                <a:gd name="T1" fmla="*/ 0 h 146"/>
                <a:gd name="T2" fmla="*/ 0 w 85"/>
                <a:gd name="T3" fmla="*/ 16 h 146"/>
                <a:gd name="T4" fmla="*/ 49 w 85"/>
                <a:gd name="T5" fmla="*/ 103 h 146"/>
                <a:gd name="T6" fmla="*/ 85 w 85"/>
                <a:gd name="T7" fmla="*/ 146 h 146"/>
                <a:gd name="T8" fmla="*/ 21 w 85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46">
                  <a:moveTo>
                    <a:pt x="21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33" y="81"/>
                    <a:pt x="49" y="103"/>
                  </a:cubicBezTo>
                  <a:cubicBezTo>
                    <a:pt x="65" y="126"/>
                    <a:pt x="85" y="146"/>
                    <a:pt x="85" y="146"/>
                  </a:cubicBezTo>
                  <a:cubicBezTo>
                    <a:pt x="85" y="146"/>
                    <a:pt x="5" y="38"/>
                    <a:pt x="21" y="0"/>
                  </a:cubicBezTo>
                  <a:close/>
                </a:path>
              </a:pathLst>
            </a:custGeom>
            <a:solidFill>
              <a:srgbClr val="804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1" name="Freeform 64">
              <a:extLst>
                <a:ext uri="{FF2B5EF4-FFF2-40B4-BE49-F238E27FC236}">
                  <a16:creationId xmlns:a16="http://schemas.microsoft.com/office/drawing/2014/main" id="{59ED9C1C-DAF4-4B94-8DA7-E9F908A65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749" y="1924504"/>
              <a:ext cx="827088" cy="1409700"/>
            </a:xfrm>
            <a:custGeom>
              <a:avLst/>
              <a:gdLst>
                <a:gd name="T0" fmla="*/ 213 w 300"/>
                <a:gd name="T1" fmla="*/ 26 h 510"/>
                <a:gd name="T2" fmla="*/ 134 w 300"/>
                <a:gd name="T3" fmla="*/ 0 h 510"/>
                <a:gd name="T4" fmla="*/ 90 w 300"/>
                <a:gd name="T5" fmla="*/ 228 h 510"/>
                <a:gd name="T6" fmla="*/ 48 w 300"/>
                <a:gd name="T7" fmla="*/ 345 h 510"/>
                <a:gd name="T8" fmla="*/ 0 w 300"/>
                <a:gd name="T9" fmla="*/ 438 h 510"/>
                <a:gd name="T10" fmla="*/ 120 w 300"/>
                <a:gd name="T11" fmla="*/ 468 h 510"/>
                <a:gd name="T12" fmla="*/ 251 w 300"/>
                <a:gd name="T13" fmla="*/ 269 h 510"/>
                <a:gd name="T14" fmla="*/ 261 w 300"/>
                <a:gd name="T15" fmla="*/ 243 h 510"/>
                <a:gd name="T16" fmla="*/ 213 w 300"/>
                <a:gd name="T17" fmla="*/ 26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510">
                  <a:moveTo>
                    <a:pt x="213" y="26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46" y="72"/>
                    <a:pt x="111" y="156"/>
                    <a:pt x="90" y="228"/>
                  </a:cubicBezTo>
                  <a:cubicBezTo>
                    <a:pt x="78" y="268"/>
                    <a:pt x="63" y="305"/>
                    <a:pt x="48" y="345"/>
                  </a:cubicBezTo>
                  <a:cubicBezTo>
                    <a:pt x="36" y="376"/>
                    <a:pt x="16" y="410"/>
                    <a:pt x="0" y="438"/>
                  </a:cubicBezTo>
                  <a:cubicBezTo>
                    <a:pt x="7" y="441"/>
                    <a:pt x="44" y="510"/>
                    <a:pt x="120" y="468"/>
                  </a:cubicBezTo>
                  <a:cubicBezTo>
                    <a:pt x="120" y="468"/>
                    <a:pt x="187" y="347"/>
                    <a:pt x="251" y="269"/>
                  </a:cubicBezTo>
                  <a:cubicBezTo>
                    <a:pt x="259" y="260"/>
                    <a:pt x="254" y="253"/>
                    <a:pt x="261" y="243"/>
                  </a:cubicBezTo>
                  <a:cubicBezTo>
                    <a:pt x="300" y="73"/>
                    <a:pt x="286" y="89"/>
                    <a:pt x="213" y="26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2" name="Freeform 65">
              <a:extLst>
                <a:ext uri="{FF2B5EF4-FFF2-40B4-BE49-F238E27FC236}">
                  <a16:creationId xmlns:a16="http://schemas.microsoft.com/office/drawing/2014/main" id="{1A7995EF-7493-440B-B1D0-4FA3E3E2A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87" y="1946729"/>
              <a:ext cx="379413" cy="560388"/>
            </a:xfrm>
            <a:custGeom>
              <a:avLst/>
              <a:gdLst>
                <a:gd name="T0" fmla="*/ 0 w 138"/>
                <a:gd name="T1" fmla="*/ 0 h 203"/>
                <a:gd name="T2" fmla="*/ 60 w 138"/>
                <a:gd name="T3" fmla="*/ 107 h 203"/>
                <a:gd name="T4" fmla="*/ 75 w 138"/>
                <a:gd name="T5" fmla="*/ 82 h 203"/>
                <a:gd name="T6" fmla="*/ 45 w 138"/>
                <a:gd name="T7" fmla="*/ 202 h 203"/>
                <a:gd name="T8" fmla="*/ 91 w 138"/>
                <a:gd name="T9" fmla="*/ 97 h 203"/>
                <a:gd name="T10" fmla="*/ 97 w 138"/>
                <a:gd name="T11" fmla="*/ 90 h 203"/>
                <a:gd name="T12" fmla="*/ 111 w 138"/>
                <a:gd name="T13" fmla="*/ 103 h 203"/>
                <a:gd name="T14" fmla="*/ 138 w 138"/>
                <a:gd name="T15" fmla="*/ 63 h 203"/>
                <a:gd name="T16" fmla="*/ 131 w 138"/>
                <a:gd name="T17" fmla="*/ 50 h 203"/>
                <a:gd name="T18" fmla="*/ 93 w 138"/>
                <a:gd name="T19" fmla="*/ 68 h 203"/>
                <a:gd name="T20" fmla="*/ 63 w 138"/>
                <a:gd name="T21" fmla="*/ 66 h 203"/>
                <a:gd name="T22" fmla="*/ 0 w 138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203">
                  <a:moveTo>
                    <a:pt x="0" y="0"/>
                  </a:moveTo>
                  <a:cubicBezTo>
                    <a:pt x="60" y="107"/>
                    <a:pt x="60" y="107"/>
                    <a:pt x="60" y="107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2"/>
                    <a:pt x="44" y="203"/>
                    <a:pt x="45" y="202"/>
                  </a:cubicBezTo>
                  <a:cubicBezTo>
                    <a:pt x="46" y="201"/>
                    <a:pt x="91" y="97"/>
                    <a:pt x="91" y="97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111" y="103"/>
                    <a:pt x="111" y="103"/>
                    <a:pt x="111" y="103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3" y="68"/>
                    <a:pt x="65" y="67"/>
                    <a:pt x="63" y="66"/>
                  </a:cubicBezTo>
                  <a:cubicBezTo>
                    <a:pt x="62" y="6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" name="Freeform 66">
              <a:extLst>
                <a:ext uri="{FF2B5EF4-FFF2-40B4-BE49-F238E27FC236}">
                  <a16:creationId xmlns:a16="http://schemas.microsoft.com/office/drawing/2014/main" id="{150A532B-B60A-4505-B8F0-CD64DEA34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387" y="2915104"/>
              <a:ext cx="220663" cy="217488"/>
            </a:xfrm>
            <a:custGeom>
              <a:avLst/>
              <a:gdLst>
                <a:gd name="T0" fmla="*/ 61 w 80"/>
                <a:gd name="T1" fmla="*/ 14 h 79"/>
                <a:gd name="T2" fmla="*/ 46 w 80"/>
                <a:gd name="T3" fmla="*/ 0 h 79"/>
                <a:gd name="T4" fmla="*/ 13 w 80"/>
                <a:gd name="T5" fmla="*/ 30 h 79"/>
                <a:gd name="T6" fmla="*/ 35 w 80"/>
                <a:gd name="T7" fmla="*/ 73 h 79"/>
                <a:gd name="T8" fmla="*/ 55 w 80"/>
                <a:gd name="T9" fmla="*/ 68 h 79"/>
                <a:gd name="T10" fmla="*/ 80 w 80"/>
                <a:gd name="T11" fmla="*/ 35 h 79"/>
                <a:gd name="T12" fmla="*/ 61 w 80"/>
                <a:gd name="T13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79">
                  <a:moveTo>
                    <a:pt x="61" y="14"/>
                  </a:moveTo>
                  <a:cubicBezTo>
                    <a:pt x="57" y="9"/>
                    <a:pt x="50" y="6"/>
                    <a:pt x="46" y="0"/>
                  </a:cubicBezTo>
                  <a:cubicBezTo>
                    <a:pt x="39" y="5"/>
                    <a:pt x="25" y="20"/>
                    <a:pt x="13" y="30"/>
                  </a:cubicBezTo>
                  <a:cubicBezTo>
                    <a:pt x="0" y="42"/>
                    <a:pt x="20" y="66"/>
                    <a:pt x="35" y="73"/>
                  </a:cubicBezTo>
                  <a:cubicBezTo>
                    <a:pt x="51" y="79"/>
                    <a:pt x="41" y="63"/>
                    <a:pt x="55" y="68"/>
                  </a:cubicBezTo>
                  <a:cubicBezTo>
                    <a:pt x="66" y="73"/>
                    <a:pt x="77" y="44"/>
                    <a:pt x="80" y="35"/>
                  </a:cubicBezTo>
                  <a:cubicBezTo>
                    <a:pt x="73" y="29"/>
                    <a:pt x="67" y="21"/>
                    <a:pt x="61" y="14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" name="Freeform 67">
              <a:extLst>
                <a:ext uri="{FF2B5EF4-FFF2-40B4-BE49-F238E27FC236}">
                  <a16:creationId xmlns:a16="http://schemas.microsoft.com/office/drawing/2014/main" id="{8CFE146A-806C-40BB-90E5-1A9F28011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049" y="1724479"/>
              <a:ext cx="406400" cy="412750"/>
            </a:xfrm>
            <a:custGeom>
              <a:avLst/>
              <a:gdLst>
                <a:gd name="T0" fmla="*/ 82 w 147"/>
                <a:gd name="T1" fmla="*/ 11 h 149"/>
                <a:gd name="T2" fmla="*/ 80 w 147"/>
                <a:gd name="T3" fmla="*/ 0 h 149"/>
                <a:gd name="T4" fmla="*/ 10 w 147"/>
                <a:gd name="T5" fmla="*/ 62 h 149"/>
                <a:gd name="T6" fmla="*/ 107 w 147"/>
                <a:gd name="T7" fmla="*/ 149 h 149"/>
                <a:gd name="T8" fmla="*/ 132 w 147"/>
                <a:gd name="T9" fmla="*/ 136 h 149"/>
                <a:gd name="T10" fmla="*/ 132 w 147"/>
                <a:gd name="T11" fmla="*/ 109 h 149"/>
                <a:gd name="T12" fmla="*/ 82 w 147"/>
                <a:gd name="T13" fmla="*/ 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49">
                  <a:moveTo>
                    <a:pt x="82" y="11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19" y="55"/>
                    <a:pt x="10" y="62"/>
                  </a:cubicBezTo>
                  <a:cubicBezTo>
                    <a:pt x="0" y="69"/>
                    <a:pt x="107" y="149"/>
                    <a:pt x="107" y="149"/>
                  </a:cubicBezTo>
                  <a:cubicBezTo>
                    <a:pt x="107" y="149"/>
                    <a:pt x="110" y="143"/>
                    <a:pt x="132" y="136"/>
                  </a:cubicBezTo>
                  <a:cubicBezTo>
                    <a:pt x="132" y="136"/>
                    <a:pt x="130" y="111"/>
                    <a:pt x="132" y="109"/>
                  </a:cubicBezTo>
                  <a:cubicBezTo>
                    <a:pt x="147" y="94"/>
                    <a:pt x="82" y="11"/>
                    <a:pt x="82" y="11"/>
                  </a:cubicBezTo>
                  <a:close/>
                </a:path>
              </a:pathLst>
            </a:custGeom>
            <a:solidFill>
              <a:srgbClr val="FFC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5" name="Freeform 68">
              <a:extLst>
                <a:ext uri="{FF2B5EF4-FFF2-40B4-BE49-F238E27FC236}">
                  <a16:creationId xmlns:a16="http://schemas.microsoft.com/office/drawing/2014/main" id="{DCEBF5CF-B7D2-4777-8EB4-623E1A27F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462" y="2099129"/>
              <a:ext cx="482600" cy="1047750"/>
            </a:xfrm>
            <a:custGeom>
              <a:avLst/>
              <a:gdLst>
                <a:gd name="T0" fmla="*/ 121 w 175"/>
                <a:gd name="T1" fmla="*/ 6 h 379"/>
                <a:gd name="T2" fmla="*/ 145 w 175"/>
                <a:gd name="T3" fmla="*/ 25 h 379"/>
                <a:gd name="T4" fmla="*/ 1 w 175"/>
                <a:gd name="T5" fmla="*/ 331 h 379"/>
                <a:gd name="T6" fmla="*/ 11 w 175"/>
                <a:gd name="T7" fmla="*/ 379 h 379"/>
                <a:gd name="T8" fmla="*/ 42 w 175"/>
                <a:gd name="T9" fmla="*/ 344 h 379"/>
                <a:gd name="T10" fmla="*/ 76 w 175"/>
                <a:gd name="T11" fmla="*/ 256 h 379"/>
                <a:gd name="T12" fmla="*/ 154 w 175"/>
                <a:gd name="T13" fmla="*/ 25 h 379"/>
                <a:gd name="T14" fmla="*/ 175 w 175"/>
                <a:gd name="T15" fmla="*/ 13 h 379"/>
                <a:gd name="T16" fmla="*/ 151 w 175"/>
                <a:gd name="T17" fmla="*/ 0 h 379"/>
                <a:gd name="T18" fmla="*/ 121 w 175"/>
                <a:gd name="T19" fmla="*/ 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379">
                  <a:moveTo>
                    <a:pt x="121" y="6"/>
                  </a:moveTo>
                  <a:cubicBezTo>
                    <a:pt x="145" y="25"/>
                    <a:pt x="145" y="25"/>
                    <a:pt x="145" y="25"/>
                  </a:cubicBezTo>
                  <a:cubicBezTo>
                    <a:pt x="145" y="25"/>
                    <a:pt x="59" y="271"/>
                    <a:pt x="1" y="331"/>
                  </a:cubicBezTo>
                  <a:cubicBezTo>
                    <a:pt x="0" y="354"/>
                    <a:pt x="11" y="379"/>
                    <a:pt x="11" y="379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42" y="344"/>
                    <a:pt x="40" y="323"/>
                    <a:pt x="76" y="256"/>
                  </a:cubicBezTo>
                  <a:cubicBezTo>
                    <a:pt x="119" y="175"/>
                    <a:pt x="154" y="25"/>
                    <a:pt x="154" y="25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51" y="0"/>
                    <a:pt x="151" y="0"/>
                    <a:pt x="151" y="0"/>
                  </a:cubicBezTo>
                  <a:lnTo>
                    <a:pt x="121" y="6"/>
                  </a:lnTo>
                  <a:close/>
                </a:path>
              </a:pathLst>
            </a:custGeom>
            <a:solidFill>
              <a:srgbClr val="C60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6" name="Freeform: Shape 65">
              <a:extLst>
                <a:ext uri="{FF2B5EF4-FFF2-40B4-BE49-F238E27FC236}">
                  <a16:creationId xmlns:a16="http://schemas.microsoft.com/office/drawing/2014/main" id="{F2FA0CA9-B75B-4F95-B29E-73B925DDB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199" y="1868942"/>
              <a:ext cx="2001838" cy="2973387"/>
            </a:xfrm>
            <a:custGeom>
              <a:avLst/>
              <a:gdLst>
                <a:gd name="connsiteX0" fmla="*/ 1469678 w 2001838"/>
                <a:gd name="connsiteY0" fmla="*/ 220662 h 2973387"/>
                <a:gd name="connsiteX1" fmla="*/ 1477022 w 2001838"/>
                <a:gd name="connsiteY1" fmla="*/ 239112 h 2973387"/>
                <a:gd name="connsiteX2" fmla="*/ 1477611 w 2001838"/>
                <a:gd name="connsiteY2" fmla="*/ 238125 h 2973387"/>
                <a:gd name="connsiteX3" fmla="*/ 1560788 w 2001838"/>
                <a:gd name="connsiteY3" fmla="*/ 449272 h 2973387"/>
                <a:gd name="connsiteX4" fmla="*/ 1571408 w 2001838"/>
                <a:gd name="connsiteY4" fmla="*/ 476231 h 2973387"/>
                <a:gd name="connsiteX5" fmla="*/ 1601788 w 2001838"/>
                <a:gd name="connsiteY5" fmla="*/ 552553 h 2973387"/>
                <a:gd name="connsiteX6" fmla="*/ 1601612 w 2001838"/>
                <a:gd name="connsiteY6" fmla="*/ 552906 h 2973387"/>
                <a:gd name="connsiteX7" fmla="*/ 1601770 w 2001838"/>
                <a:gd name="connsiteY7" fmla="*/ 553306 h 2973387"/>
                <a:gd name="connsiteX8" fmla="*/ 1654193 w 2001838"/>
                <a:gd name="connsiteY8" fmla="*/ 854664 h 2973387"/>
                <a:gd name="connsiteX9" fmla="*/ 2001838 w 2001838"/>
                <a:gd name="connsiteY9" fmla="*/ 1075844 h 2973387"/>
                <a:gd name="connsiteX10" fmla="*/ 1979766 w 2001838"/>
                <a:gd name="connsiteY10" fmla="*/ 1222375 h 2973387"/>
                <a:gd name="connsiteX11" fmla="*/ 1469334 w 2001838"/>
                <a:gd name="connsiteY11" fmla="*/ 1009490 h 2973387"/>
                <a:gd name="connsiteX12" fmla="*/ 1430265 w 2001838"/>
                <a:gd name="connsiteY12" fmla="*/ 935916 h 2973387"/>
                <a:gd name="connsiteX13" fmla="*/ 1407327 w 2001838"/>
                <a:gd name="connsiteY13" fmla="*/ 892720 h 2973387"/>
                <a:gd name="connsiteX14" fmla="*/ 1354216 w 2001838"/>
                <a:gd name="connsiteY14" fmla="*/ 968524 h 2973387"/>
                <a:gd name="connsiteX15" fmla="*/ 1136650 w 2001838"/>
                <a:gd name="connsiteY15" fmla="*/ 1196975 h 2973387"/>
                <a:gd name="connsiteX16" fmla="*/ 1247559 w 2001838"/>
                <a:gd name="connsiteY16" fmla="*/ 978783 h 2973387"/>
                <a:gd name="connsiteX17" fmla="*/ 1330925 w 2001838"/>
                <a:gd name="connsiteY17" fmla="*/ 748841 h 2973387"/>
                <a:gd name="connsiteX18" fmla="*/ 1309307 w 2001838"/>
                <a:gd name="connsiteY18" fmla="*/ 708132 h 2973387"/>
                <a:gd name="connsiteX19" fmla="*/ 1409809 w 2001838"/>
                <a:gd name="connsiteY19" fmla="*/ 360595 h 2973387"/>
                <a:gd name="connsiteX20" fmla="*/ 1415785 w 2001838"/>
                <a:gd name="connsiteY20" fmla="*/ 349432 h 2973387"/>
                <a:gd name="connsiteX21" fmla="*/ 1422889 w 2001838"/>
                <a:gd name="connsiteY21" fmla="*/ 251085 h 2973387"/>
                <a:gd name="connsiteX22" fmla="*/ 1469678 w 2001838"/>
                <a:gd name="connsiteY22" fmla="*/ 220662 h 2973387"/>
                <a:gd name="connsiteX23" fmla="*/ 1073026 w 2001838"/>
                <a:gd name="connsiteY23" fmla="*/ 0 h 2973387"/>
                <a:gd name="connsiteX24" fmla="*/ 1188854 w 2001838"/>
                <a:gd name="connsiteY24" fmla="*/ 636090 h 2973387"/>
                <a:gd name="connsiteX25" fmla="*/ 954080 w 2001838"/>
                <a:gd name="connsiteY25" fmla="*/ 1072500 h 2973387"/>
                <a:gd name="connsiteX26" fmla="*/ 879765 w 2001838"/>
                <a:gd name="connsiteY26" fmla="*/ 1182662 h 2973387"/>
                <a:gd name="connsiteX27" fmla="*/ 937592 w 2001838"/>
                <a:gd name="connsiteY27" fmla="*/ 1191889 h 2973387"/>
                <a:gd name="connsiteX28" fmla="*/ 1106488 w 2001838"/>
                <a:gd name="connsiteY28" fmla="*/ 1199962 h 2973387"/>
                <a:gd name="connsiteX29" fmla="*/ 1001630 w 2001838"/>
                <a:gd name="connsiteY29" fmla="*/ 2967854 h 2973387"/>
                <a:gd name="connsiteX30" fmla="*/ 871937 w 2001838"/>
                <a:gd name="connsiteY30" fmla="*/ 2967854 h 2973387"/>
                <a:gd name="connsiteX31" fmla="*/ 882975 w 2001838"/>
                <a:gd name="connsiteY31" fmla="*/ 2588822 h 2973387"/>
                <a:gd name="connsiteX32" fmla="*/ 899531 w 2001838"/>
                <a:gd name="connsiteY32" fmla="*/ 1617726 h 2973387"/>
                <a:gd name="connsiteX33" fmla="*/ 847102 w 2001838"/>
                <a:gd name="connsiteY33" fmla="*/ 2973387 h 2973387"/>
                <a:gd name="connsiteX34" fmla="*/ 733966 w 2001838"/>
                <a:gd name="connsiteY34" fmla="*/ 2965087 h 2973387"/>
                <a:gd name="connsiteX35" fmla="*/ 606639 w 2001838"/>
                <a:gd name="connsiteY35" fmla="*/ 1686202 h 2973387"/>
                <a:gd name="connsiteX36" fmla="*/ 582524 w 2001838"/>
                <a:gd name="connsiteY36" fmla="*/ 1443982 h 2973387"/>
                <a:gd name="connsiteX37" fmla="*/ 579335 w 2001838"/>
                <a:gd name="connsiteY37" fmla="*/ 1441012 h 2973387"/>
                <a:gd name="connsiteX38" fmla="*/ 502160 w 2001838"/>
                <a:gd name="connsiteY38" fmla="*/ 1125603 h 2973387"/>
                <a:gd name="connsiteX39" fmla="*/ 631777 w 2001838"/>
                <a:gd name="connsiteY39" fmla="*/ 934776 h 2973387"/>
                <a:gd name="connsiteX40" fmla="*/ 721362 w 2001838"/>
                <a:gd name="connsiteY40" fmla="*/ 705317 h 2973387"/>
                <a:gd name="connsiteX41" fmla="*/ 722566 w 2001838"/>
                <a:gd name="connsiteY41" fmla="*/ 651386 h 2973387"/>
                <a:gd name="connsiteX42" fmla="*/ 712330 w 2001838"/>
                <a:gd name="connsiteY42" fmla="*/ 657059 h 2973387"/>
                <a:gd name="connsiteX43" fmla="*/ 410787 w 2001838"/>
                <a:gd name="connsiteY43" fmla="*/ 824197 h 2973387"/>
                <a:gd name="connsiteX44" fmla="*/ 118549 w 2001838"/>
                <a:gd name="connsiteY44" fmla="*/ 1128713 h 2973387"/>
                <a:gd name="connsiteX45" fmla="*/ 0 w 2001838"/>
                <a:gd name="connsiteY45" fmla="*/ 1009675 h 2973387"/>
                <a:gd name="connsiteX46" fmla="*/ 272939 w 2001838"/>
                <a:gd name="connsiteY46" fmla="*/ 627646 h 2973387"/>
                <a:gd name="connsiteX47" fmla="*/ 733352 w 2001838"/>
                <a:gd name="connsiteY47" fmla="*/ 231775 h 2973387"/>
                <a:gd name="connsiteX48" fmla="*/ 733815 w 2001838"/>
                <a:gd name="connsiteY48" fmla="*/ 232357 h 2973387"/>
                <a:gd name="connsiteX49" fmla="*/ 733816 w 2001838"/>
                <a:gd name="connsiteY49" fmla="*/ 232311 h 2973387"/>
                <a:gd name="connsiteX50" fmla="*/ 1073026 w 2001838"/>
                <a:gd name="connsiteY50" fmla="*/ 0 h 297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1838" h="2973387">
                  <a:moveTo>
                    <a:pt x="1469678" y="220662"/>
                  </a:moveTo>
                  <a:lnTo>
                    <a:pt x="1477022" y="239112"/>
                  </a:lnTo>
                  <a:lnTo>
                    <a:pt x="1477611" y="238125"/>
                  </a:lnTo>
                  <a:cubicBezTo>
                    <a:pt x="1477611" y="238125"/>
                    <a:pt x="1477611" y="238125"/>
                    <a:pt x="1560788" y="449272"/>
                  </a:cubicBezTo>
                  <a:lnTo>
                    <a:pt x="1571408" y="476231"/>
                  </a:lnTo>
                  <a:lnTo>
                    <a:pt x="1601788" y="552553"/>
                  </a:lnTo>
                  <a:lnTo>
                    <a:pt x="1601612" y="552906"/>
                  </a:lnTo>
                  <a:lnTo>
                    <a:pt x="1601770" y="553306"/>
                  </a:lnTo>
                  <a:cubicBezTo>
                    <a:pt x="1601770" y="553306"/>
                    <a:pt x="1601770" y="553306"/>
                    <a:pt x="1654193" y="854664"/>
                  </a:cubicBezTo>
                  <a:cubicBezTo>
                    <a:pt x="1654193" y="854664"/>
                    <a:pt x="1654193" y="854664"/>
                    <a:pt x="2001838" y="1075844"/>
                  </a:cubicBezTo>
                  <a:cubicBezTo>
                    <a:pt x="2001838" y="1075844"/>
                    <a:pt x="2001838" y="1075844"/>
                    <a:pt x="1979766" y="1222375"/>
                  </a:cubicBezTo>
                  <a:cubicBezTo>
                    <a:pt x="1979766" y="1222375"/>
                    <a:pt x="1979766" y="1222375"/>
                    <a:pt x="1469334" y="1009490"/>
                  </a:cubicBezTo>
                  <a:cubicBezTo>
                    <a:pt x="1469334" y="1009490"/>
                    <a:pt x="1469334" y="1009490"/>
                    <a:pt x="1430265" y="935916"/>
                  </a:cubicBezTo>
                  <a:lnTo>
                    <a:pt x="1407327" y="892720"/>
                  </a:lnTo>
                  <a:lnTo>
                    <a:pt x="1354216" y="968524"/>
                  </a:lnTo>
                  <a:cubicBezTo>
                    <a:pt x="1287983" y="1057607"/>
                    <a:pt x="1214058" y="1139931"/>
                    <a:pt x="1136650" y="1196975"/>
                  </a:cubicBezTo>
                  <a:cubicBezTo>
                    <a:pt x="1176559" y="1131288"/>
                    <a:pt x="1213886" y="1057304"/>
                    <a:pt x="1247559" y="978783"/>
                  </a:cubicBezTo>
                  <a:lnTo>
                    <a:pt x="1330925" y="748841"/>
                  </a:lnTo>
                  <a:lnTo>
                    <a:pt x="1309307" y="708132"/>
                  </a:lnTo>
                  <a:cubicBezTo>
                    <a:pt x="1274819" y="645925"/>
                    <a:pt x="1349184" y="477881"/>
                    <a:pt x="1409809" y="360595"/>
                  </a:cubicBezTo>
                  <a:lnTo>
                    <a:pt x="1415785" y="349432"/>
                  </a:lnTo>
                  <a:lnTo>
                    <a:pt x="1422889" y="251085"/>
                  </a:lnTo>
                  <a:cubicBezTo>
                    <a:pt x="1422889" y="251085"/>
                    <a:pt x="1422889" y="251085"/>
                    <a:pt x="1469678" y="220662"/>
                  </a:cubicBezTo>
                  <a:close/>
                  <a:moveTo>
                    <a:pt x="1073026" y="0"/>
                  </a:moveTo>
                  <a:cubicBezTo>
                    <a:pt x="1230221" y="246139"/>
                    <a:pt x="1271588" y="431435"/>
                    <a:pt x="1188854" y="636090"/>
                  </a:cubicBezTo>
                  <a:cubicBezTo>
                    <a:pt x="1125769" y="789581"/>
                    <a:pt x="1039416" y="940739"/>
                    <a:pt x="954080" y="1072500"/>
                  </a:cubicBezTo>
                  <a:lnTo>
                    <a:pt x="879765" y="1182662"/>
                  </a:lnTo>
                  <a:lnTo>
                    <a:pt x="937592" y="1191889"/>
                  </a:lnTo>
                  <a:cubicBezTo>
                    <a:pt x="1014263" y="1206057"/>
                    <a:pt x="1079584" y="1220712"/>
                    <a:pt x="1106488" y="1199962"/>
                  </a:cubicBezTo>
                  <a:cubicBezTo>
                    <a:pt x="1103729" y="1208261"/>
                    <a:pt x="1001630" y="2967854"/>
                    <a:pt x="1001630" y="2967854"/>
                  </a:cubicBezTo>
                  <a:cubicBezTo>
                    <a:pt x="1001630" y="2967854"/>
                    <a:pt x="1001630" y="2967854"/>
                    <a:pt x="871937" y="2967854"/>
                  </a:cubicBezTo>
                  <a:cubicBezTo>
                    <a:pt x="871937" y="2967854"/>
                    <a:pt x="871937" y="2967854"/>
                    <a:pt x="882975" y="2588822"/>
                  </a:cubicBezTo>
                  <a:cubicBezTo>
                    <a:pt x="882975" y="2588822"/>
                    <a:pt x="882975" y="2588822"/>
                    <a:pt x="899531" y="1617726"/>
                  </a:cubicBezTo>
                  <a:cubicBezTo>
                    <a:pt x="899531" y="1617726"/>
                    <a:pt x="899531" y="1617726"/>
                    <a:pt x="847102" y="2973387"/>
                  </a:cubicBezTo>
                  <a:cubicBezTo>
                    <a:pt x="847102" y="2973387"/>
                    <a:pt x="847102" y="2973387"/>
                    <a:pt x="733966" y="2965087"/>
                  </a:cubicBezTo>
                  <a:cubicBezTo>
                    <a:pt x="733966" y="2965087"/>
                    <a:pt x="733966" y="2965087"/>
                    <a:pt x="606639" y="1686202"/>
                  </a:cubicBezTo>
                  <a:lnTo>
                    <a:pt x="582524" y="1443982"/>
                  </a:lnTo>
                  <a:lnTo>
                    <a:pt x="579335" y="1441012"/>
                  </a:lnTo>
                  <a:cubicBezTo>
                    <a:pt x="515604" y="1367767"/>
                    <a:pt x="473203" y="1233462"/>
                    <a:pt x="502160" y="1125603"/>
                  </a:cubicBezTo>
                  <a:cubicBezTo>
                    <a:pt x="502160" y="1125603"/>
                    <a:pt x="540769" y="1100712"/>
                    <a:pt x="631777" y="934776"/>
                  </a:cubicBezTo>
                  <a:cubicBezTo>
                    <a:pt x="675212" y="855956"/>
                    <a:pt x="710891" y="774025"/>
                    <a:pt x="721362" y="705317"/>
                  </a:cubicBezTo>
                  <a:lnTo>
                    <a:pt x="722566" y="651386"/>
                  </a:lnTo>
                  <a:lnTo>
                    <a:pt x="712330" y="657059"/>
                  </a:lnTo>
                  <a:cubicBezTo>
                    <a:pt x="669252" y="680936"/>
                    <a:pt x="583097" y="728690"/>
                    <a:pt x="410787" y="824197"/>
                  </a:cubicBezTo>
                  <a:cubicBezTo>
                    <a:pt x="410787" y="824197"/>
                    <a:pt x="410787" y="824197"/>
                    <a:pt x="118549" y="1128713"/>
                  </a:cubicBezTo>
                  <a:cubicBezTo>
                    <a:pt x="118549" y="1128713"/>
                    <a:pt x="118549" y="1128713"/>
                    <a:pt x="0" y="1009675"/>
                  </a:cubicBezTo>
                  <a:lnTo>
                    <a:pt x="272939" y="627646"/>
                  </a:lnTo>
                  <a:cubicBezTo>
                    <a:pt x="272939" y="627646"/>
                    <a:pt x="272939" y="627646"/>
                    <a:pt x="733352" y="231775"/>
                  </a:cubicBezTo>
                  <a:lnTo>
                    <a:pt x="733815" y="232357"/>
                  </a:lnTo>
                  <a:lnTo>
                    <a:pt x="733816" y="232311"/>
                  </a:lnTo>
                  <a:cubicBezTo>
                    <a:pt x="733816" y="232311"/>
                    <a:pt x="733816" y="232311"/>
                    <a:pt x="1073026" y="0"/>
                  </a:cubicBezTo>
                  <a:close/>
                </a:path>
              </a:pathLst>
            </a:custGeom>
            <a:solidFill>
              <a:srgbClr val="001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7" name="Freeform 70">
              <a:extLst>
                <a:ext uri="{FF2B5EF4-FFF2-40B4-BE49-F238E27FC236}">
                  <a16:creationId xmlns:a16="http://schemas.microsoft.com/office/drawing/2014/main" id="{81903A01-D8F7-4B4B-94AA-CC586F801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024" y="2132467"/>
              <a:ext cx="228600" cy="712788"/>
            </a:xfrm>
            <a:custGeom>
              <a:avLst/>
              <a:gdLst>
                <a:gd name="T0" fmla="*/ 32 w 83"/>
                <a:gd name="T1" fmla="*/ 0 h 258"/>
                <a:gd name="T2" fmla="*/ 1 w 83"/>
                <a:gd name="T3" fmla="*/ 24 h 258"/>
                <a:gd name="T4" fmla="*/ 32 w 83"/>
                <a:gd name="T5" fmla="*/ 59 h 258"/>
                <a:gd name="T6" fmla="*/ 5 w 83"/>
                <a:gd name="T7" fmla="*/ 69 h 258"/>
                <a:gd name="T8" fmla="*/ 0 w 83"/>
                <a:gd name="T9" fmla="*/ 258 h 258"/>
                <a:gd name="T10" fmla="*/ 64 w 83"/>
                <a:gd name="T11" fmla="*/ 135 h 258"/>
                <a:gd name="T12" fmla="*/ 76 w 83"/>
                <a:gd name="T13" fmla="*/ 25 h 258"/>
                <a:gd name="T14" fmla="*/ 32 w 83"/>
                <a:gd name="T15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58">
                  <a:moveTo>
                    <a:pt x="32" y="0"/>
                  </a:moveTo>
                  <a:cubicBezTo>
                    <a:pt x="22" y="9"/>
                    <a:pt x="15" y="20"/>
                    <a:pt x="1" y="24"/>
                  </a:cubicBezTo>
                  <a:cubicBezTo>
                    <a:pt x="18" y="28"/>
                    <a:pt x="36" y="45"/>
                    <a:pt x="32" y="59"/>
                  </a:cubicBezTo>
                  <a:cubicBezTo>
                    <a:pt x="30" y="68"/>
                    <a:pt x="5" y="67"/>
                    <a:pt x="5" y="69"/>
                  </a:cubicBezTo>
                  <a:cubicBezTo>
                    <a:pt x="9" y="131"/>
                    <a:pt x="9" y="196"/>
                    <a:pt x="0" y="258"/>
                  </a:cubicBezTo>
                  <a:cubicBezTo>
                    <a:pt x="25" y="217"/>
                    <a:pt x="48" y="175"/>
                    <a:pt x="64" y="135"/>
                  </a:cubicBezTo>
                  <a:cubicBezTo>
                    <a:pt x="79" y="98"/>
                    <a:pt x="83" y="63"/>
                    <a:pt x="76" y="25"/>
                  </a:cubicBezTo>
                  <a:cubicBezTo>
                    <a:pt x="59" y="22"/>
                    <a:pt x="42" y="14"/>
                    <a:pt x="32" y="0"/>
                  </a:cubicBez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8" name="Freeform 71">
              <a:extLst>
                <a:ext uri="{FF2B5EF4-FFF2-40B4-BE49-F238E27FC236}">
                  <a16:creationId xmlns:a16="http://schemas.microsoft.com/office/drawing/2014/main" id="{4C945230-9008-4630-A68A-80CAEA138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5849" y="1865767"/>
              <a:ext cx="261938" cy="949325"/>
            </a:xfrm>
            <a:custGeom>
              <a:avLst/>
              <a:gdLst>
                <a:gd name="T0" fmla="*/ 23 w 95"/>
                <a:gd name="T1" fmla="*/ 0 h 343"/>
                <a:gd name="T2" fmla="*/ 10 w 95"/>
                <a:gd name="T3" fmla="*/ 9 h 343"/>
                <a:gd name="T4" fmla="*/ 0 w 95"/>
                <a:gd name="T5" fmla="*/ 100 h 343"/>
                <a:gd name="T6" fmla="*/ 43 w 95"/>
                <a:gd name="T7" fmla="*/ 138 h 343"/>
                <a:gd name="T8" fmla="*/ 1 w 95"/>
                <a:gd name="T9" fmla="*/ 147 h 343"/>
                <a:gd name="T10" fmla="*/ 7 w 95"/>
                <a:gd name="T11" fmla="*/ 343 h 343"/>
                <a:gd name="T12" fmla="*/ 65 w 95"/>
                <a:gd name="T13" fmla="*/ 230 h 343"/>
                <a:gd name="T14" fmla="*/ 23 w 95"/>
                <a:gd name="T15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343">
                  <a:moveTo>
                    <a:pt x="23" y="0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37" y="75"/>
                    <a:pt x="0" y="100"/>
                    <a:pt x="0" y="100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1" y="147"/>
                    <a:pt x="38" y="248"/>
                    <a:pt x="7" y="343"/>
                  </a:cubicBezTo>
                  <a:cubicBezTo>
                    <a:pt x="7" y="343"/>
                    <a:pt x="50" y="267"/>
                    <a:pt x="65" y="230"/>
                  </a:cubicBezTo>
                  <a:cubicBezTo>
                    <a:pt x="95" y="156"/>
                    <a:pt x="80" y="89"/>
                    <a:pt x="23" y="0"/>
                  </a:cubicBezTo>
                  <a:close/>
                </a:path>
              </a:pathLst>
            </a:custGeom>
            <a:solidFill>
              <a:srgbClr val="00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9" name="Freeform 73">
              <a:extLst>
                <a:ext uri="{FF2B5EF4-FFF2-40B4-BE49-F238E27FC236}">
                  <a16:creationId xmlns:a16="http://schemas.microsoft.com/office/drawing/2014/main" id="{C56AB83F-CA1D-4979-AA63-DFC0A4B73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624" y="2292804"/>
              <a:ext cx="314325" cy="582613"/>
            </a:xfrm>
            <a:custGeom>
              <a:avLst/>
              <a:gdLst>
                <a:gd name="T0" fmla="*/ 74 w 114"/>
                <a:gd name="T1" fmla="*/ 123 h 211"/>
                <a:gd name="T2" fmla="*/ 91 w 114"/>
                <a:gd name="T3" fmla="*/ 79 h 211"/>
                <a:gd name="T4" fmla="*/ 84 w 114"/>
                <a:gd name="T5" fmla="*/ 52 h 211"/>
                <a:gd name="T6" fmla="*/ 114 w 114"/>
                <a:gd name="T7" fmla="*/ 38 h 211"/>
                <a:gd name="T8" fmla="*/ 95 w 114"/>
                <a:gd name="T9" fmla="*/ 0 h 211"/>
                <a:gd name="T10" fmla="*/ 62 w 114"/>
                <a:gd name="T11" fmla="*/ 16 h 211"/>
                <a:gd name="T12" fmla="*/ 0 w 114"/>
                <a:gd name="T13" fmla="*/ 211 h 211"/>
                <a:gd name="T14" fmla="*/ 74 w 114"/>
                <a:gd name="T15" fmla="*/ 12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211">
                  <a:moveTo>
                    <a:pt x="74" y="123"/>
                  </a:moveTo>
                  <a:cubicBezTo>
                    <a:pt x="81" y="113"/>
                    <a:pt x="91" y="79"/>
                    <a:pt x="91" y="79"/>
                  </a:cubicBezTo>
                  <a:cubicBezTo>
                    <a:pt x="91" y="79"/>
                    <a:pt x="89" y="69"/>
                    <a:pt x="84" y="52"/>
                  </a:cubicBezTo>
                  <a:cubicBezTo>
                    <a:pt x="101" y="51"/>
                    <a:pt x="98" y="42"/>
                    <a:pt x="114" y="38"/>
                  </a:cubicBezTo>
                  <a:cubicBezTo>
                    <a:pt x="104" y="35"/>
                    <a:pt x="99" y="8"/>
                    <a:pt x="95" y="0"/>
                  </a:cubicBezTo>
                  <a:cubicBezTo>
                    <a:pt x="77" y="0"/>
                    <a:pt x="81" y="16"/>
                    <a:pt x="62" y="16"/>
                  </a:cubicBezTo>
                  <a:cubicBezTo>
                    <a:pt x="56" y="91"/>
                    <a:pt x="59" y="135"/>
                    <a:pt x="0" y="211"/>
                  </a:cubicBezTo>
                  <a:cubicBezTo>
                    <a:pt x="18" y="198"/>
                    <a:pt x="49" y="151"/>
                    <a:pt x="74" y="123"/>
                  </a:cubicBez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0" name="Freeform 74">
              <a:extLst>
                <a:ext uri="{FF2B5EF4-FFF2-40B4-BE49-F238E27FC236}">
                  <a16:creationId xmlns:a16="http://schemas.microsoft.com/office/drawing/2014/main" id="{EBFE9BB2-4D35-4767-8E5D-B3F4F877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274" y="2089604"/>
              <a:ext cx="328613" cy="793750"/>
            </a:xfrm>
            <a:custGeom>
              <a:avLst/>
              <a:gdLst>
                <a:gd name="T0" fmla="*/ 16 w 119"/>
                <a:gd name="T1" fmla="*/ 267 h 287"/>
                <a:gd name="T2" fmla="*/ 110 w 119"/>
                <a:gd name="T3" fmla="*/ 149 h 287"/>
                <a:gd name="T4" fmla="*/ 82 w 119"/>
                <a:gd name="T5" fmla="*/ 108 h 287"/>
                <a:gd name="T6" fmla="*/ 119 w 119"/>
                <a:gd name="T7" fmla="*/ 100 h 287"/>
                <a:gd name="T8" fmla="*/ 85 w 119"/>
                <a:gd name="T9" fmla="*/ 0 h 287"/>
                <a:gd name="T10" fmla="*/ 68 w 119"/>
                <a:gd name="T11" fmla="*/ 11 h 287"/>
                <a:gd name="T12" fmla="*/ 0 w 119"/>
                <a:gd name="T13" fmla="*/ 287 h 287"/>
                <a:gd name="T14" fmla="*/ 16 w 119"/>
                <a:gd name="T15" fmla="*/ 26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287">
                  <a:moveTo>
                    <a:pt x="16" y="267"/>
                  </a:moveTo>
                  <a:cubicBezTo>
                    <a:pt x="54" y="222"/>
                    <a:pt x="67" y="187"/>
                    <a:pt x="110" y="149"/>
                  </a:cubicBezTo>
                  <a:cubicBezTo>
                    <a:pt x="95" y="144"/>
                    <a:pt x="87" y="123"/>
                    <a:pt x="82" y="108"/>
                  </a:cubicBezTo>
                  <a:cubicBezTo>
                    <a:pt x="100" y="109"/>
                    <a:pt x="102" y="104"/>
                    <a:pt x="119" y="100"/>
                  </a:cubicBezTo>
                  <a:cubicBezTo>
                    <a:pt x="93" y="77"/>
                    <a:pt x="80" y="32"/>
                    <a:pt x="85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5" y="107"/>
                    <a:pt x="37" y="194"/>
                    <a:pt x="0" y="287"/>
                  </a:cubicBezTo>
                  <a:cubicBezTo>
                    <a:pt x="3" y="279"/>
                    <a:pt x="12" y="274"/>
                    <a:pt x="16" y="267"/>
                  </a:cubicBezTo>
                  <a:close/>
                </a:path>
              </a:pathLst>
            </a:custGeom>
            <a:solidFill>
              <a:srgbClr val="002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1" name="Freeform 75">
              <a:extLst>
                <a:ext uri="{FF2B5EF4-FFF2-40B4-BE49-F238E27FC236}">
                  <a16:creationId xmlns:a16="http://schemas.microsoft.com/office/drawing/2014/main" id="{7BFD7A40-C556-4590-94DE-62692C8AF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224" y="1857829"/>
              <a:ext cx="381000" cy="339725"/>
            </a:xfrm>
            <a:custGeom>
              <a:avLst/>
              <a:gdLst>
                <a:gd name="T0" fmla="*/ 23 w 240"/>
                <a:gd name="T1" fmla="*/ 0 h 214"/>
                <a:gd name="T2" fmla="*/ 188 w 240"/>
                <a:gd name="T3" fmla="*/ 152 h 214"/>
                <a:gd name="T4" fmla="*/ 228 w 240"/>
                <a:gd name="T5" fmla="*/ 126 h 214"/>
                <a:gd name="T6" fmla="*/ 240 w 240"/>
                <a:gd name="T7" fmla="*/ 146 h 214"/>
                <a:gd name="T8" fmla="*/ 198 w 240"/>
                <a:gd name="T9" fmla="*/ 214 h 214"/>
                <a:gd name="T10" fmla="*/ 186 w 240"/>
                <a:gd name="T11" fmla="*/ 157 h 214"/>
                <a:gd name="T12" fmla="*/ 108 w 240"/>
                <a:gd name="T13" fmla="*/ 188 h 214"/>
                <a:gd name="T14" fmla="*/ 0 w 240"/>
                <a:gd name="T15" fmla="*/ 21 h 214"/>
                <a:gd name="T16" fmla="*/ 23 w 240"/>
                <a:gd name="T1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214">
                  <a:moveTo>
                    <a:pt x="23" y="0"/>
                  </a:moveTo>
                  <a:lnTo>
                    <a:pt x="188" y="152"/>
                  </a:lnTo>
                  <a:lnTo>
                    <a:pt x="228" y="126"/>
                  </a:lnTo>
                  <a:lnTo>
                    <a:pt x="240" y="146"/>
                  </a:lnTo>
                  <a:lnTo>
                    <a:pt x="198" y="214"/>
                  </a:lnTo>
                  <a:lnTo>
                    <a:pt x="186" y="157"/>
                  </a:lnTo>
                  <a:lnTo>
                    <a:pt x="108" y="188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2" name="Freeform 76">
              <a:extLst>
                <a:ext uri="{FF2B5EF4-FFF2-40B4-BE49-F238E27FC236}">
                  <a16:creationId xmlns:a16="http://schemas.microsoft.com/office/drawing/2014/main" id="{89369B5A-2269-4DF7-AF1A-82F402F84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349" y="1965779"/>
              <a:ext cx="261938" cy="231775"/>
            </a:xfrm>
            <a:custGeom>
              <a:avLst/>
              <a:gdLst>
                <a:gd name="T0" fmla="*/ 68 w 95"/>
                <a:gd name="T1" fmla="*/ 48 h 84"/>
                <a:gd name="T2" fmla="*/ 1 w 95"/>
                <a:gd name="T3" fmla="*/ 0 h 84"/>
                <a:gd name="T4" fmla="*/ 1 w 95"/>
                <a:gd name="T5" fmla="*/ 36 h 84"/>
                <a:gd name="T6" fmla="*/ 22 w 95"/>
                <a:gd name="T7" fmla="*/ 69 h 84"/>
                <a:gd name="T8" fmla="*/ 67 w 95"/>
                <a:gd name="T9" fmla="*/ 51 h 84"/>
                <a:gd name="T10" fmla="*/ 74 w 95"/>
                <a:gd name="T11" fmla="*/ 84 h 84"/>
                <a:gd name="T12" fmla="*/ 94 w 95"/>
                <a:gd name="T13" fmla="*/ 52 h 84"/>
                <a:gd name="T14" fmla="*/ 91 w 95"/>
                <a:gd name="T15" fmla="*/ 38 h 84"/>
                <a:gd name="T16" fmla="*/ 68 w 95"/>
                <a:gd name="T17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84">
                  <a:moveTo>
                    <a:pt x="68" y="48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7"/>
                    <a:pt x="3" y="19"/>
                    <a:pt x="1" y="3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0"/>
                    <a:pt x="91" y="38"/>
                    <a:pt x="91" y="38"/>
                  </a:cubicBezTo>
                  <a:lnTo>
                    <a:pt x="68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3" name="Freeform 77">
              <a:extLst>
                <a:ext uri="{FF2B5EF4-FFF2-40B4-BE49-F238E27FC236}">
                  <a16:creationId xmlns:a16="http://schemas.microsoft.com/office/drawing/2014/main" id="{A35B03D1-B9EC-4092-B156-03D2C8944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324" y="1426029"/>
              <a:ext cx="481013" cy="641350"/>
            </a:xfrm>
            <a:custGeom>
              <a:avLst/>
              <a:gdLst>
                <a:gd name="T0" fmla="*/ 77 w 174"/>
                <a:gd name="T1" fmla="*/ 16 h 232"/>
                <a:gd name="T2" fmla="*/ 143 w 174"/>
                <a:gd name="T3" fmla="*/ 26 h 232"/>
                <a:gd name="T4" fmla="*/ 159 w 174"/>
                <a:gd name="T5" fmla="*/ 89 h 232"/>
                <a:gd name="T6" fmla="*/ 141 w 174"/>
                <a:gd name="T7" fmla="*/ 136 h 232"/>
                <a:gd name="T8" fmla="*/ 165 w 174"/>
                <a:gd name="T9" fmla="*/ 147 h 232"/>
                <a:gd name="T10" fmla="*/ 136 w 174"/>
                <a:gd name="T11" fmla="*/ 170 h 232"/>
                <a:gd name="T12" fmla="*/ 110 w 174"/>
                <a:gd name="T13" fmla="*/ 166 h 232"/>
                <a:gd name="T14" fmla="*/ 105 w 174"/>
                <a:gd name="T15" fmla="*/ 209 h 232"/>
                <a:gd name="T16" fmla="*/ 32 w 174"/>
                <a:gd name="T17" fmla="*/ 192 h 232"/>
                <a:gd name="T18" fmla="*/ 4 w 174"/>
                <a:gd name="T19" fmla="*/ 130 h 232"/>
                <a:gd name="T20" fmla="*/ 18 w 174"/>
                <a:gd name="T21" fmla="*/ 112 h 232"/>
                <a:gd name="T22" fmla="*/ 77 w 174"/>
                <a:gd name="T23" fmla="*/ 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232">
                  <a:moveTo>
                    <a:pt x="77" y="16"/>
                  </a:moveTo>
                  <a:cubicBezTo>
                    <a:pt x="77" y="16"/>
                    <a:pt x="113" y="0"/>
                    <a:pt x="143" y="26"/>
                  </a:cubicBezTo>
                  <a:cubicBezTo>
                    <a:pt x="172" y="52"/>
                    <a:pt x="174" y="65"/>
                    <a:pt x="159" y="89"/>
                  </a:cubicBezTo>
                  <a:cubicBezTo>
                    <a:pt x="144" y="112"/>
                    <a:pt x="129" y="126"/>
                    <a:pt x="141" y="136"/>
                  </a:cubicBezTo>
                  <a:cubicBezTo>
                    <a:pt x="154" y="147"/>
                    <a:pt x="165" y="147"/>
                    <a:pt x="165" y="147"/>
                  </a:cubicBezTo>
                  <a:cubicBezTo>
                    <a:pt x="165" y="147"/>
                    <a:pt x="156" y="169"/>
                    <a:pt x="136" y="170"/>
                  </a:cubicBezTo>
                  <a:cubicBezTo>
                    <a:pt x="123" y="170"/>
                    <a:pt x="110" y="166"/>
                    <a:pt x="110" y="166"/>
                  </a:cubicBezTo>
                  <a:cubicBezTo>
                    <a:pt x="110" y="166"/>
                    <a:pt x="101" y="192"/>
                    <a:pt x="105" y="209"/>
                  </a:cubicBezTo>
                  <a:cubicBezTo>
                    <a:pt x="108" y="222"/>
                    <a:pt x="74" y="232"/>
                    <a:pt x="32" y="192"/>
                  </a:cubicBezTo>
                  <a:cubicBezTo>
                    <a:pt x="0" y="163"/>
                    <a:pt x="0" y="137"/>
                    <a:pt x="4" y="130"/>
                  </a:cubicBezTo>
                  <a:cubicBezTo>
                    <a:pt x="10" y="120"/>
                    <a:pt x="12" y="119"/>
                    <a:pt x="18" y="112"/>
                  </a:cubicBezTo>
                  <a:cubicBezTo>
                    <a:pt x="23" y="105"/>
                    <a:pt x="77" y="16"/>
                    <a:pt x="77" y="16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" name="Freeform 78">
              <a:extLst>
                <a:ext uri="{FF2B5EF4-FFF2-40B4-BE49-F238E27FC236}">
                  <a16:creationId xmlns:a16="http://schemas.microsoft.com/office/drawing/2014/main" id="{96EA2387-F92A-4EDA-907F-8D22EBAD5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337" y="1305379"/>
              <a:ext cx="625475" cy="469900"/>
            </a:xfrm>
            <a:custGeom>
              <a:avLst/>
              <a:gdLst>
                <a:gd name="T0" fmla="*/ 84 w 227"/>
                <a:gd name="T1" fmla="*/ 74 h 170"/>
                <a:gd name="T2" fmla="*/ 58 w 227"/>
                <a:gd name="T3" fmla="*/ 140 h 170"/>
                <a:gd name="T4" fmla="*/ 13 w 227"/>
                <a:gd name="T5" fmla="*/ 162 h 170"/>
                <a:gd name="T6" fmla="*/ 4 w 227"/>
                <a:gd name="T7" fmla="*/ 112 h 170"/>
                <a:gd name="T8" fmla="*/ 17 w 227"/>
                <a:gd name="T9" fmla="*/ 45 h 170"/>
                <a:gd name="T10" fmla="*/ 40 w 227"/>
                <a:gd name="T11" fmla="*/ 38 h 170"/>
                <a:gd name="T12" fmla="*/ 54 w 227"/>
                <a:gd name="T13" fmla="*/ 6 h 170"/>
                <a:gd name="T14" fmla="*/ 161 w 227"/>
                <a:gd name="T15" fmla="*/ 32 h 170"/>
                <a:gd name="T16" fmla="*/ 214 w 227"/>
                <a:gd name="T17" fmla="*/ 109 h 170"/>
                <a:gd name="T18" fmla="*/ 84 w 227"/>
                <a:gd name="T19" fmla="*/ 7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170">
                  <a:moveTo>
                    <a:pt x="84" y="74"/>
                  </a:moveTo>
                  <a:cubicBezTo>
                    <a:pt x="84" y="74"/>
                    <a:pt x="76" y="131"/>
                    <a:pt x="58" y="140"/>
                  </a:cubicBezTo>
                  <a:cubicBezTo>
                    <a:pt x="40" y="149"/>
                    <a:pt x="13" y="162"/>
                    <a:pt x="13" y="162"/>
                  </a:cubicBezTo>
                  <a:cubicBezTo>
                    <a:pt x="13" y="162"/>
                    <a:pt x="0" y="170"/>
                    <a:pt x="4" y="112"/>
                  </a:cubicBezTo>
                  <a:cubicBezTo>
                    <a:pt x="9" y="51"/>
                    <a:pt x="4" y="53"/>
                    <a:pt x="17" y="45"/>
                  </a:cubicBezTo>
                  <a:cubicBezTo>
                    <a:pt x="30" y="37"/>
                    <a:pt x="40" y="38"/>
                    <a:pt x="40" y="38"/>
                  </a:cubicBezTo>
                  <a:cubicBezTo>
                    <a:pt x="40" y="38"/>
                    <a:pt x="39" y="13"/>
                    <a:pt x="54" y="6"/>
                  </a:cubicBezTo>
                  <a:cubicBezTo>
                    <a:pt x="70" y="0"/>
                    <a:pt x="122" y="8"/>
                    <a:pt x="161" y="32"/>
                  </a:cubicBezTo>
                  <a:cubicBezTo>
                    <a:pt x="201" y="55"/>
                    <a:pt x="227" y="88"/>
                    <a:pt x="214" y="109"/>
                  </a:cubicBezTo>
                  <a:cubicBezTo>
                    <a:pt x="202" y="126"/>
                    <a:pt x="144" y="135"/>
                    <a:pt x="84" y="74"/>
                  </a:cubicBezTo>
                  <a:close/>
                </a:path>
              </a:pathLst>
            </a:custGeom>
            <a:solidFill>
              <a:srgbClr val="38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5" name="Freeform 79">
              <a:extLst>
                <a:ext uri="{FF2B5EF4-FFF2-40B4-BE49-F238E27FC236}">
                  <a16:creationId xmlns:a16="http://schemas.microsoft.com/office/drawing/2014/main" id="{34D2235C-01C7-4EDF-98E4-3CD553306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224" y="1362529"/>
              <a:ext cx="612775" cy="384175"/>
            </a:xfrm>
            <a:custGeom>
              <a:avLst/>
              <a:gdLst>
                <a:gd name="T0" fmla="*/ 219 w 222"/>
                <a:gd name="T1" fmla="*/ 65 h 139"/>
                <a:gd name="T2" fmla="*/ 118 w 222"/>
                <a:gd name="T3" fmla="*/ 8 h 139"/>
                <a:gd name="T4" fmla="*/ 62 w 222"/>
                <a:gd name="T5" fmla="*/ 10 h 139"/>
                <a:gd name="T6" fmla="*/ 69 w 222"/>
                <a:gd name="T7" fmla="*/ 36 h 139"/>
                <a:gd name="T8" fmla="*/ 46 w 222"/>
                <a:gd name="T9" fmla="*/ 23 h 139"/>
                <a:gd name="T10" fmla="*/ 19 w 222"/>
                <a:gd name="T11" fmla="*/ 61 h 139"/>
                <a:gd name="T12" fmla="*/ 21 w 222"/>
                <a:gd name="T13" fmla="*/ 139 h 139"/>
                <a:gd name="T14" fmla="*/ 62 w 222"/>
                <a:gd name="T15" fmla="*/ 119 h 139"/>
                <a:gd name="T16" fmla="*/ 88 w 222"/>
                <a:gd name="T17" fmla="*/ 53 h 139"/>
                <a:gd name="T18" fmla="*/ 218 w 222"/>
                <a:gd name="T19" fmla="*/ 88 h 139"/>
                <a:gd name="T20" fmla="*/ 219 w 222"/>
                <a:gd name="T21" fmla="*/ 6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139">
                  <a:moveTo>
                    <a:pt x="219" y="65"/>
                  </a:moveTo>
                  <a:cubicBezTo>
                    <a:pt x="207" y="84"/>
                    <a:pt x="167" y="25"/>
                    <a:pt x="118" y="8"/>
                  </a:cubicBezTo>
                  <a:cubicBezTo>
                    <a:pt x="98" y="0"/>
                    <a:pt x="77" y="0"/>
                    <a:pt x="62" y="10"/>
                  </a:cubicBezTo>
                  <a:cubicBezTo>
                    <a:pt x="48" y="20"/>
                    <a:pt x="69" y="36"/>
                    <a:pt x="69" y="36"/>
                  </a:cubicBezTo>
                  <a:cubicBezTo>
                    <a:pt x="69" y="36"/>
                    <a:pt x="53" y="25"/>
                    <a:pt x="46" y="23"/>
                  </a:cubicBezTo>
                  <a:cubicBezTo>
                    <a:pt x="39" y="21"/>
                    <a:pt x="24" y="48"/>
                    <a:pt x="19" y="61"/>
                  </a:cubicBezTo>
                  <a:cubicBezTo>
                    <a:pt x="15" y="73"/>
                    <a:pt x="0" y="113"/>
                    <a:pt x="21" y="139"/>
                  </a:cubicBezTo>
                  <a:cubicBezTo>
                    <a:pt x="29" y="136"/>
                    <a:pt x="48" y="126"/>
                    <a:pt x="62" y="119"/>
                  </a:cubicBezTo>
                  <a:cubicBezTo>
                    <a:pt x="80" y="110"/>
                    <a:pt x="88" y="53"/>
                    <a:pt x="88" y="53"/>
                  </a:cubicBezTo>
                  <a:cubicBezTo>
                    <a:pt x="148" y="114"/>
                    <a:pt x="206" y="105"/>
                    <a:pt x="218" y="88"/>
                  </a:cubicBezTo>
                  <a:cubicBezTo>
                    <a:pt x="222" y="81"/>
                    <a:pt x="222" y="73"/>
                    <a:pt x="219" y="65"/>
                  </a:cubicBezTo>
                  <a:close/>
                </a:path>
              </a:pathLst>
            </a:custGeom>
            <a:solidFill>
              <a:srgbClr val="261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6" name="Freeform 80">
              <a:extLst>
                <a:ext uri="{FF2B5EF4-FFF2-40B4-BE49-F238E27FC236}">
                  <a16:creationId xmlns:a16="http://schemas.microsoft.com/office/drawing/2014/main" id="{B802BA0D-3299-4083-A9AF-576F63651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274" y="1556204"/>
              <a:ext cx="187325" cy="188913"/>
            </a:xfrm>
            <a:custGeom>
              <a:avLst/>
              <a:gdLst>
                <a:gd name="T0" fmla="*/ 62 w 68"/>
                <a:gd name="T1" fmla="*/ 46 h 68"/>
                <a:gd name="T2" fmla="*/ 22 w 68"/>
                <a:gd name="T3" fmla="*/ 62 h 68"/>
                <a:gd name="T4" fmla="*/ 6 w 68"/>
                <a:gd name="T5" fmla="*/ 22 h 68"/>
                <a:gd name="T6" fmla="*/ 46 w 68"/>
                <a:gd name="T7" fmla="*/ 6 h 68"/>
                <a:gd name="T8" fmla="*/ 62 w 68"/>
                <a:gd name="T9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2" y="46"/>
                  </a:moveTo>
                  <a:cubicBezTo>
                    <a:pt x="55" y="61"/>
                    <a:pt x="37" y="68"/>
                    <a:pt x="22" y="62"/>
                  </a:cubicBezTo>
                  <a:cubicBezTo>
                    <a:pt x="7" y="55"/>
                    <a:pt x="0" y="37"/>
                    <a:pt x="6" y="22"/>
                  </a:cubicBezTo>
                  <a:cubicBezTo>
                    <a:pt x="13" y="7"/>
                    <a:pt x="31" y="0"/>
                    <a:pt x="46" y="6"/>
                  </a:cubicBezTo>
                  <a:cubicBezTo>
                    <a:pt x="61" y="13"/>
                    <a:pt x="68" y="31"/>
                    <a:pt x="62" y="46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7" name="Freeform 81">
              <a:extLst>
                <a:ext uri="{FF2B5EF4-FFF2-40B4-BE49-F238E27FC236}">
                  <a16:creationId xmlns:a16="http://schemas.microsoft.com/office/drawing/2014/main" id="{8E09A91E-DB70-4E3E-B830-A555E0006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012" y="1619704"/>
              <a:ext cx="82550" cy="96838"/>
            </a:xfrm>
            <a:custGeom>
              <a:avLst/>
              <a:gdLst>
                <a:gd name="T0" fmla="*/ 8 w 30"/>
                <a:gd name="T1" fmla="*/ 35 h 35"/>
                <a:gd name="T2" fmla="*/ 10 w 30"/>
                <a:gd name="T3" fmla="*/ 21 h 35"/>
                <a:gd name="T4" fmla="*/ 22 w 30"/>
                <a:gd name="T5" fmla="*/ 23 h 35"/>
                <a:gd name="T6" fmla="*/ 13 w 30"/>
                <a:gd name="T7" fmla="*/ 7 h 35"/>
                <a:gd name="T8" fmla="*/ 0 w 30"/>
                <a:gd name="T9" fmla="*/ 15 h 35"/>
                <a:gd name="T10" fmla="*/ 16 w 30"/>
                <a:gd name="T11" fmla="*/ 3 h 35"/>
                <a:gd name="T12" fmla="*/ 23 w 30"/>
                <a:gd name="T13" fmla="*/ 25 h 35"/>
                <a:gd name="T14" fmla="*/ 8 w 30"/>
                <a:gd name="T15" fmla="*/ 28 h 35"/>
                <a:gd name="T16" fmla="*/ 8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8" y="35"/>
                  </a:moveTo>
                  <a:cubicBezTo>
                    <a:pt x="8" y="35"/>
                    <a:pt x="0" y="27"/>
                    <a:pt x="10" y="21"/>
                  </a:cubicBezTo>
                  <a:cubicBezTo>
                    <a:pt x="15" y="18"/>
                    <a:pt x="22" y="23"/>
                    <a:pt x="22" y="23"/>
                  </a:cubicBezTo>
                  <a:cubicBezTo>
                    <a:pt x="22" y="23"/>
                    <a:pt x="22" y="8"/>
                    <a:pt x="13" y="7"/>
                  </a:cubicBezTo>
                  <a:cubicBezTo>
                    <a:pt x="4" y="7"/>
                    <a:pt x="0" y="15"/>
                    <a:pt x="0" y="15"/>
                  </a:cubicBezTo>
                  <a:cubicBezTo>
                    <a:pt x="0" y="15"/>
                    <a:pt x="2" y="0"/>
                    <a:pt x="16" y="3"/>
                  </a:cubicBezTo>
                  <a:cubicBezTo>
                    <a:pt x="30" y="7"/>
                    <a:pt x="23" y="25"/>
                    <a:pt x="23" y="25"/>
                  </a:cubicBezTo>
                  <a:cubicBezTo>
                    <a:pt x="23" y="25"/>
                    <a:pt x="12" y="18"/>
                    <a:pt x="8" y="28"/>
                  </a:cubicBezTo>
                  <a:cubicBezTo>
                    <a:pt x="7" y="32"/>
                    <a:pt x="8" y="35"/>
                    <a:pt x="8" y="35"/>
                  </a:cubicBezTo>
                  <a:close/>
                </a:path>
              </a:pathLst>
            </a:custGeom>
            <a:solidFill>
              <a:srgbClr val="FFC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8" name="Freeform 82">
              <a:extLst>
                <a:ext uri="{FF2B5EF4-FFF2-40B4-BE49-F238E27FC236}">
                  <a16:creationId xmlns:a16="http://schemas.microsoft.com/office/drawing/2014/main" id="{0A5BC197-E2DC-42D9-886B-3DFDA31E6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6387" y="1830842"/>
              <a:ext cx="68263" cy="52388"/>
            </a:xfrm>
            <a:custGeom>
              <a:avLst/>
              <a:gdLst>
                <a:gd name="T0" fmla="*/ 20 w 25"/>
                <a:gd name="T1" fmla="*/ 19 h 19"/>
                <a:gd name="T2" fmla="*/ 17 w 25"/>
                <a:gd name="T3" fmla="*/ 6 h 19"/>
                <a:gd name="T4" fmla="*/ 25 w 25"/>
                <a:gd name="T5" fmla="*/ 0 h 19"/>
                <a:gd name="T6" fmla="*/ 20 w 25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9">
                  <a:moveTo>
                    <a:pt x="20" y="19"/>
                  </a:moveTo>
                  <a:cubicBezTo>
                    <a:pt x="20" y="19"/>
                    <a:pt x="11" y="11"/>
                    <a:pt x="17" y="6"/>
                  </a:cubicBezTo>
                  <a:cubicBezTo>
                    <a:pt x="21" y="2"/>
                    <a:pt x="25" y="0"/>
                    <a:pt x="25" y="0"/>
                  </a:cubicBezTo>
                  <a:cubicBezTo>
                    <a:pt x="25" y="0"/>
                    <a:pt x="0" y="7"/>
                    <a:pt x="20" y="19"/>
                  </a:cubicBezTo>
                  <a:close/>
                </a:path>
              </a:pathLst>
            </a:custGeom>
            <a:solidFill>
              <a:srgbClr val="FFC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9" name="Freeform 84">
              <a:extLst>
                <a:ext uri="{FF2B5EF4-FFF2-40B4-BE49-F238E27FC236}">
                  <a16:creationId xmlns:a16="http://schemas.microsoft.com/office/drawing/2014/main" id="{3601B943-4FF1-4E53-97E5-CA2785122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099" y="2881767"/>
              <a:ext cx="149225" cy="149225"/>
            </a:xfrm>
            <a:custGeom>
              <a:avLst/>
              <a:gdLst>
                <a:gd name="T0" fmla="*/ 69 w 94"/>
                <a:gd name="T1" fmla="*/ 94 h 94"/>
                <a:gd name="T2" fmla="*/ 0 w 94"/>
                <a:gd name="T3" fmla="*/ 22 h 94"/>
                <a:gd name="T4" fmla="*/ 24 w 94"/>
                <a:gd name="T5" fmla="*/ 0 h 94"/>
                <a:gd name="T6" fmla="*/ 94 w 94"/>
                <a:gd name="T7" fmla="*/ 71 h 94"/>
                <a:gd name="T8" fmla="*/ 69 w 94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69" y="94"/>
                  </a:moveTo>
                  <a:lnTo>
                    <a:pt x="0" y="22"/>
                  </a:lnTo>
                  <a:lnTo>
                    <a:pt x="24" y="0"/>
                  </a:lnTo>
                  <a:lnTo>
                    <a:pt x="94" y="71"/>
                  </a:lnTo>
                  <a:lnTo>
                    <a:pt x="69" y="9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0" name="Freeform 85">
              <a:extLst>
                <a:ext uri="{FF2B5EF4-FFF2-40B4-BE49-F238E27FC236}">
                  <a16:creationId xmlns:a16="http://schemas.microsoft.com/office/drawing/2014/main" id="{E7F91F39-6728-4C3F-9E44-1C929B74F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287" y="2300742"/>
              <a:ext cx="287338" cy="496888"/>
            </a:xfrm>
            <a:custGeom>
              <a:avLst/>
              <a:gdLst>
                <a:gd name="T0" fmla="*/ 89 w 104"/>
                <a:gd name="T1" fmla="*/ 0 h 180"/>
                <a:gd name="T2" fmla="*/ 72 w 104"/>
                <a:gd name="T3" fmla="*/ 57 h 180"/>
                <a:gd name="T4" fmla="*/ 0 w 104"/>
                <a:gd name="T5" fmla="*/ 110 h 180"/>
                <a:gd name="T6" fmla="*/ 55 w 104"/>
                <a:gd name="T7" fmla="*/ 82 h 180"/>
                <a:gd name="T8" fmla="*/ 21 w 104"/>
                <a:gd name="T9" fmla="*/ 180 h 180"/>
                <a:gd name="T10" fmla="*/ 29 w 104"/>
                <a:gd name="T11" fmla="*/ 168 h 180"/>
                <a:gd name="T12" fmla="*/ 89 w 104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80">
                  <a:moveTo>
                    <a:pt x="89" y="0"/>
                  </a:moveTo>
                  <a:cubicBezTo>
                    <a:pt x="87" y="26"/>
                    <a:pt x="72" y="57"/>
                    <a:pt x="72" y="57"/>
                  </a:cubicBezTo>
                  <a:cubicBezTo>
                    <a:pt x="72" y="57"/>
                    <a:pt x="4" y="105"/>
                    <a:pt x="0" y="110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109"/>
                    <a:pt x="43" y="141"/>
                    <a:pt x="21" y="180"/>
                  </a:cubicBezTo>
                  <a:cubicBezTo>
                    <a:pt x="24" y="176"/>
                    <a:pt x="27" y="173"/>
                    <a:pt x="29" y="168"/>
                  </a:cubicBezTo>
                  <a:cubicBezTo>
                    <a:pt x="58" y="124"/>
                    <a:pt x="104" y="50"/>
                    <a:pt x="89" y="0"/>
                  </a:cubicBezTo>
                  <a:close/>
                </a:path>
              </a:pathLst>
            </a:custGeom>
            <a:solidFill>
              <a:srgbClr val="001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1" name="Freeform 86">
              <a:extLst>
                <a:ext uri="{FF2B5EF4-FFF2-40B4-BE49-F238E27FC236}">
                  <a16:creationId xmlns:a16="http://schemas.microsoft.com/office/drawing/2014/main" id="{5F13B4C8-6955-4B38-8FBA-2049566D7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212" y="2937329"/>
              <a:ext cx="223838" cy="176213"/>
            </a:xfrm>
            <a:custGeom>
              <a:avLst/>
              <a:gdLst>
                <a:gd name="T0" fmla="*/ 5 w 81"/>
                <a:gd name="T1" fmla="*/ 20 h 64"/>
                <a:gd name="T2" fmla="*/ 11 w 81"/>
                <a:gd name="T3" fmla="*/ 0 h 64"/>
                <a:gd name="T4" fmla="*/ 59 w 81"/>
                <a:gd name="T5" fmla="*/ 5 h 64"/>
                <a:gd name="T6" fmla="*/ 70 w 81"/>
                <a:gd name="T7" fmla="*/ 19 h 64"/>
                <a:gd name="T8" fmla="*/ 74 w 81"/>
                <a:gd name="T9" fmla="*/ 50 h 64"/>
                <a:gd name="T10" fmla="*/ 48 w 81"/>
                <a:gd name="T11" fmla="*/ 62 h 64"/>
                <a:gd name="T12" fmla="*/ 0 w 81"/>
                <a:gd name="T13" fmla="*/ 56 h 64"/>
                <a:gd name="T14" fmla="*/ 5 w 81"/>
                <a:gd name="T15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64">
                  <a:moveTo>
                    <a:pt x="5" y="20"/>
                  </a:moveTo>
                  <a:cubicBezTo>
                    <a:pt x="6" y="14"/>
                    <a:pt x="11" y="7"/>
                    <a:pt x="11" y="0"/>
                  </a:cubicBezTo>
                  <a:cubicBezTo>
                    <a:pt x="20" y="0"/>
                    <a:pt x="43" y="2"/>
                    <a:pt x="59" y="5"/>
                  </a:cubicBezTo>
                  <a:cubicBezTo>
                    <a:pt x="66" y="6"/>
                    <a:pt x="72" y="14"/>
                    <a:pt x="70" y="19"/>
                  </a:cubicBezTo>
                  <a:cubicBezTo>
                    <a:pt x="66" y="30"/>
                    <a:pt x="81" y="30"/>
                    <a:pt x="74" y="50"/>
                  </a:cubicBezTo>
                  <a:cubicBezTo>
                    <a:pt x="70" y="64"/>
                    <a:pt x="72" y="63"/>
                    <a:pt x="48" y="62"/>
                  </a:cubicBezTo>
                  <a:cubicBezTo>
                    <a:pt x="35" y="62"/>
                    <a:pt x="15" y="62"/>
                    <a:pt x="0" y="56"/>
                  </a:cubicBezTo>
                  <a:cubicBezTo>
                    <a:pt x="3" y="47"/>
                    <a:pt x="4" y="30"/>
                    <a:pt x="5" y="20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2" name="Freeform 87">
              <a:extLst>
                <a:ext uri="{FF2B5EF4-FFF2-40B4-BE49-F238E27FC236}">
                  <a16:creationId xmlns:a16="http://schemas.microsoft.com/office/drawing/2014/main" id="{720EB7B5-8E59-473C-845B-E729C0730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762" y="2927804"/>
              <a:ext cx="82550" cy="182563"/>
            </a:xfrm>
            <a:custGeom>
              <a:avLst/>
              <a:gdLst>
                <a:gd name="T0" fmla="*/ 52 w 52"/>
                <a:gd name="T1" fmla="*/ 6 h 115"/>
                <a:gd name="T2" fmla="*/ 35 w 52"/>
                <a:gd name="T3" fmla="*/ 115 h 115"/>
                <a:gd name="T4" fmla="*/ 0 w 52"/>
                <a:gd name="T5" fmla="*/ 110 h 115"/>
                <a:gd name="T6" fmla="*/ 17 w 52"/>
                <a:gd name="T7" fmla="*/ 0 h 115"/>
                <a:gd name="T8" fmla="*/ 52 w 52"/>
                <a:gd name="T9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15">
                  <a:moveTo>
                    <a:pt x="52" y="6"/>
                  </a:moveTo>
                  <a:lnTo>
                    <a:pt x="35" y="115"/>
                  </a:lnTo>
                  <a:lnTo>
                    <a:pt x="0" y="110"/>
                  </a:lnTo>
                  <a:lnTo>
                    <a:pt x="17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3" name="Freeform 88">
              <a:extLst>
                <a:ext uri="{FF2B5EF4-FFF2-40B4-BE49-F238E27FC236}">
                  <a16:creationId xmlns:a16="http://schemas.microsoft.com/office/drawing/2014/main" id="{2168CB78-4AD1-488F-AAC1-85F79B09D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687" y="2851604"/>
              <a:ext cx="84138" cy="74613"/>
            </a:xfrm>
            <a:custGeom>
              <a:avLst/>
              <a:gdLst>
                <a:gd name="T0" fmla="*/ 3 w 30"/>
                <a:gd name="T1" fmla="*/ 23 h 27"/>
                <a:gd name="T2" fmla="*/ 4 w 30"/>
                <a:gd name="T3" fmla="*/ 11 h 27"/>
                <a:gd name="T4" fmla="*/ 16 w 30"/>
                <a:gd name="T5" fmla="*/ 3 h 27"/>
                <a:gd name="T6" fmla="*/ 27 w 30"/>
                <a:gd name="T7" fmla="*/ 4 h 27"/>
                <a:gd name="T8" fmla="*/ 27 w 30"/>
                <a:gd name="T9" fmla="*/ 4 h 27"/>
                <a:gd name="T10" fmla="*/ 26 w 30"/>
                <a:gd name="T11" fmla="*/ 16 h 27"/>
                <a:gd name="T12" fmla="*/ 14 w 30"/>
                <a:gd name="T13" fmla="*/ 24 h 27"/>
                <a:gd name="T14" fmla="*/ 3 w 30"/>
                <a:gd name="T1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7">
                  <a:moveTo>
                    <a:pt x="3" y="23"/>
                  </a:moveTo>
                  <a:cubicBezTo>
                    <a:pt x="0" y="19"/>
                    <a:pt x="1" y="14"/>
                    <a:pt x="4" y="1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9" y="0"/>
                    <a:pt x="24" y="1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30" y="8"/>
                    <a:pt x="29" y="13"/>
                    <a:pt x="26" y="16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0" y="27"/>
                    <a:pt x="5" y="26"/>
                    <a:pt x="3" y="23"/>
                  </a:cubicBezTo>
                  <a:close/>
                </a:path>
              </a:pathLst>
            </a:custGeom>
            <a:solidFill>
              <a:srgbClr val="13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" name="Freeform 89">
              <a:extLst>
                <a:ext uri="{FF2B5EF4-FFF2-40B4-BE49-F238E27FC236}">
                  <a16:creationId xmlns:a16="http://schemas.microsoft.com/office/drawing/2014/main" id="{B80A382B-67F6-47C8-8419-CA6538D1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549" y="2875417"/>
              <a:ext cx="252413" cy="219075"/>
            </a:xfrm>
            <a:custGeom>
              <a:avLst/>
              <a:gdLst>
                <a:gd name="T0" fmla="*/ 6 w 92"/>
                <a:gd name="T1" fmla="*/ 70 h 79"/>
                <a:gd name="T2" fmla="*/ 6 w 92"/>
                <a:gd name="T3" fmla="*/ 70 h 79"/>
                <a:gd name="T4" fmla="*/ 9 w 92"/>
                <a:gd name="T5" fmla="*/ 47 h 79"/>
                <a:gd name="T6" fmla="*/ 64 w 92"/>
                <a:gd name="T7" fmla="*/ 5 h 79"/>
                <a:gd name="T8" fmla="*/ 87 w 92"/>
                <a:gd name="T9" fmla="*/ 8 h 79"/>
                <a:gd name="T10" fmla="*/ 87 w 92"/>
                <a:gd name="T11" fmla="*/ 8 h 79"/>
                <a:gd name="T12" fmla="*/ 84 w 92"/>
                <a:gd name="T13" fmla="*/ 31 h 79"/>
                <a:gd name="T14" fmla="*/ 28 w 92"/>
                <a:gd name="T15" fmla="*/ 73 h 79"/>
                <a:gd name="T16" fmla="*/ 6 w 92"/>
                <a:gd name="T17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9">
                  <a:moveTo>
                    <a:pt x="6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0" y="63"/>
                    <a:pt x="2" y="53"/>
                    <a:pt x="9" y="47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71" y="0"/>
                    <a:pt x="82" y="1"/>
                    <a:pt x="87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92" y="15"/>
                    <a:pt x="91" y="26"/>
                    <a:pt x="84" y="31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1" y="79"/>
                    <a:pt x="11" y="77"/>
                    <a:pt x="6" y="70"/>
                  </a:cubicBezTo>
                  <a:close/>
                </a:path>
              </a:pathLst>
            </a:custGeom>
            <a:solidFill>
              <a:srgbClr val="18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" name="Freeform 90">
              <a:extLst>
                <a:ext uri="{FF2B5EF4-FFF2-40B4-BE49-F238E27FC236}">
                  <a16:creationId xmlns:a16="http://schemas.microsoft.com/office/drawing/2014/main" id="{660C6290-39C3-4762-8481-524103EA0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4574" y="2357892"/>
              <a:ext cx="638175" cy="654050"/>
            </a:xfrm>
            <a:custGeom>
              <a:avLst/>
              <a:gdLst>
                <a:gd name="T0" fmla="*/ 184 w 231"/>
                <a:gd name="T1" fmla="*/ 210 h 236"/>
                <a:gd name="T2" fmla="*/ 227 w 231"/>
                <a:gd name="T3" fmla="*/ 135 h 236"/>
                <a:gd name="T4" fmla="*/ 205 w 231"/>
                <a:gd name="T5" fmla="*/ 52 h 236"/>
                <a:gd name="T6" fmla="*/ 131 w 231"/>
                <a:gd name="T7" fmla="*/ 8 h 236"/>
                <a:gd name="T8" fmla="*/ 4 w 231"/>
                <a:gd name="T9" fmla="*/ 105 h 236"/>
                <a:gd name="T10" fmla="*/ 26 w 231"/>
                <a:gd name="T11" fmla="*/ 188 h 236"/>
                <a:gd name="T12" fmla="*/ 26 w 231"/>
                <a:gd name="T13" fmla="*/ 188 h 236"/>
                <a:gd name="T14" fmla="*/ 100 w 231"/>
                <a:gd name="T15" fmla="*/ 231 h 236"/>
                <a:gd name="T16" fmla="*/ 184 w 231"/>
                <a:gd name="T17" fmla="*/ 210 h 236"/>
                <a:gd name="T18" fmla="*/ 103 w 231"/>
                <a:gd name="T19" fmla="*/ 211 h 236"/>
                <a:gd name="T20" fmla="*/ 42 w 231"/>
                <a:gd name="T21" fmla="*/ 176 h 236"/>
                <a:gd name="T22" fmla="*/ 24 w 231"/>
                <a:gd name="T23" fmla="*/ 107 h 236"/>
                <a:gd name="T24" fmla="*/ 128 w 231"/>
                <a:gd name="T25" fmla="*/ 29 h 236"/>
                <a:gd name="T26" fmla="*/ 189 w 231"/>
                <a:gd name="T27" fmla="*/ 64 h 236"/>
                <a:gd name="T28" fmla="*/ 207 w 231"/>
                <a:gd name="T29" fmla="*/ 132 h 236"/>
                <a:gd name="T30" fmla="*/ 171 w 231"/>
                <a:gd name="T31" fmla="*/ 193 h 236"/>
                <a:gd name="T32" fmla="*/ 103 w 231"/>
                <a:gd name="T33" fmla="*/ 21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36">
                  <a:moveTo>
                    <a:pt x="184" y="210"/>
                  </a:moveTo>
                  <a:cubicBezTo>
                    <a:pt x="208" y="191"/>
                    <a:pt x="223" y="165"/>
                    <a:pt x="227" y="135"/>
                  </a:cubicBezTo>
                  <a:cubicBezTo>
                    <a:pt x="231" y="105"/>
                    <a:pt x="223" y="76"/>
                    <a:pt x="205" y="52"/>
                  </a:cubicBezTo>
                  <a:cubicBezTo>
                    <a:pt x="187" y="28"/>
                    <a:pt x="160" y="12"/>
                    <a:pt x="131" y="8"/>
                  </a:cubicBezTo>
                  <a:cubicBezTo>
                    <a:pt x="69" y="0"/>
                    <a:pt x="12" y="43"/>
                    <a:pt x="4" y="105"/>
                  </a:cubicBezTo>
                  <a:cubicBezTo>
                    <a:pt x="0" y="134"/>
                    <a:pt x="8" y="164"/>
                    <a:pt x="26" y="188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44" y="212"/>
                    <a:pt x="71" y="227"/>
                    <a:pt x="100" y="231"/>
                  </a:cubicBezTo>
                  <a:cubicBezTo>
                    <a:pt x="130" y="236"/>
                    <a:pt x="160" y="228"/>
                    <a:pt x="184" y="210"/>
                  </a:cubicBezTo>
                  <a:moveTo>
                    <a:pt x="103" y="211"/>
                  </a:moveTo>
                  <a:cubicBezTo>
                    <a:pt x="79" y="208"/>
                    <a:pt x="57" y="195"/>
                    <a:pt x="42" y="176"/>
                  </a:cubicBezTo>
                  <a:cubicBezTo>
                    <a:pt x="27" y="156"/>
                    <a:pt x="21" y="132"/>
                    <a:pt x="24" y="107"/>
                  </a:cubicBezTo>
                  <a:cubicBezTo>
                    <a:pt x="31" y="57"/>
                    <a:pt x="78" y="22"/>
                    <a:pt x="128" y="29"/>
                  </a:cubicBezTo>
                  <a:cubicBezTo>
                    <a:pt x="152" y="32"/>
                    <a:pt x="174" y="44"/>
                    <a:pt x="189" y="64"/>
                  </a:cubicBezTo>
                  <a:cubicBezTo>
                    <a:pt x="204" y="84"/>
                    <a:pt x="210" y="108"/>
                    <a:pt x="207" y="132"/>
                  </a:cubicBezTo>
                  <a:cubicBezTo>
                    <a:pt x="204" y="157"/>
                    <a:pt x="191" y="178"/>
                    <a:pt x="171" y="193"/>
                  </a:cubicBezTo>
                  <a:cubicBezTo>
                    <a:pt x="152" y="208"/>
                    <a:pt x="127" y="214"/>
                    <a:pt x="103" y="211"/>
                  </a:cubicBezTo>
                </a:path>
              </a:pathLst>
            </a:custGeom>
            <a:solidFill>
              <a:srgbClr val="2149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6" name="Freeform 91">
              <a:extLst>
                <a:ext uri="{FF2B5EF4-FFF2-40B4-BE49-F238E27FC236}">
                  <a16:creationId xmlns:a16="http://schemas.microsoft.com/office/drawing/2014/main" id="{773125FC-20D7-4A3E-A62A-FBB5DCC5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4599" y="2435679"/>
              <a:ext cx="374650" cy="263525"/>
            </a:xfrm>
            <a:custGeom>
              <a:avLst/>
              <a:gdLst>
                <a:gd name="T0" fmla="*/ 43 w 136"/>
                <a:gd name="T1" fmla="*/ 0 h 95"/>
                <a:gd name="T2" fmla="*/ 0 w 136"/>
                <a:gd name="T3" fmla="*/ 11 h 95"/>
                <a:gd name="T4" fmla="*/ 136 w 136"/>
                <a:gd name="T5" fmla="*/ 95 h 95"/>
                <a:gd name="T6" fmla="*/ 117 w 136"/>
                <a:gd name="T7" fmla="*/ 36 h 95"/>
                <a:gd name="T8" fmla="*/ 56 w 136"/>
                <a:gd name="T9" fmla="*/ 1 h 95"/>
                <a:gd name="T10" fmla="*/ 43 w 136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95">
                  <a:moveTo>
                    <a:pt x="43" y="0"/>
                  </a:moveTo>
                  <a:cubicBezTo>
                    <a:pt x="28" y="0"/>
                    <a:pt x="13" y="4"/>
                    <a:pt x="0" y="11"/>
                  </a:cubicBezTo>
                  <a:cubicBezTo>
                    <a:pt x="49" y="32"/>
                    <a:pt x="95" y="61"/>
                    <a:pt x="136" y="95"/>
                  </a:cubicBezTo>
                  <a:cubicBezTo>
                    <a:pt x="136" y="74"/>
                    <a:pt x="130" y="53"/>
                    <a:pt x="117" y="36"/>
                  </a:cubicBezTo>
                  <a:cubicBezTo>
                    <a:pt x="102" y="16"/>
                    <a:pt x="80" y="4"/>
                    <a:pt x="56" y="1"/>
                  </a:cubicBezTo>
                  <a:cubicBezTo>
                    <a:pt x="52" y="0"/>
                    <a:pt x="48" y="0"/>
                    <a:pt x="43" y="0"/>
                  </a:cubicBezTo>
                </a:path>
              </a:pathLst>
            </a:custGeom>
            <a:solidFill>
              <a:srgbClr val="C3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7" name="Freeform 92">
              <a:extLst>
                <a:ext uri="{FF2B5EF4-FFF2-40B4-BE49-F238E27FC236}">
                  <a16:creationId xmlns:a16="http://schemas.microsoft.com/office/drawing/2014/main" id="{B59FE834-A003-4958-ABE4-E95F070656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8074" y="2465842"/>
              <a:ext cx="511175" cy="385763"/>
            </a:xfrm>
            <a:custGeom>
              <a:avLst/>
              <a:gdLst>
                <a:gd name="T0" fmla="*/ 123 w 185"/>
                <a:gd name="T1" fmla="*/ 62 h 139"/>
                <a:gd name="T2" fmla="*/ 103 w 185"/>
                <a:gd name="T3" fmla="*/ 58 h 139"/>
                <a:gd name="T4" fmla="*/ 118 w 185"/>
                <a:gd name="T5" fmla="*/ 52 h 139"/>
                <a:gd name="T6" fmla="*/ 119 w 185"/>
                <a:gd name="T7" fmla="*/ 52 h 139"/>
                <a:gd name="T8" fmla="*/ 127 w 185"/>
                <a:gd name="T9" fmla="*/ 62 h 139"/>
                <a:gd name="T10" fmla="*/ 123 w 185"/>
                <a:gd name="T11" fmla="*/ 62 h 139"/>
                <a:gd name="T12" fmla="*/ 49 w 185"/>
                <a:gd name="T13" fmla="*/ 0 h 139"/>
                <a:gd name="T14" fmla="*/ 1 w 185"/>
                <a:gd name="T15" fmla="*/ 68 h 139"/>
                <a:gd name="T16" fmla="*/ 1 w 185"/>
                <a:gd name="T17" fmla="*/ 91 h 139"/>
                <a:gd name="T18" fmla="*/ 8 w 185"/>
                <a:gd name="T19" fmla="*/ 89 h 139"/>
                <a:gd name="T20" fmla="*/ 12 w 185"/>
                <a:gd name="T21" fmla="*/ 86 h 139"/>
                <a:gd name="T22" fmla="*/ 15 w 185"/>
                <a:gd name="T23" fmla="*/ 95 h 139"/>
                <a:gd name="T24" fmla="*/ 3 w 185"/>
                <a:gd name="T25" fmla="*/ 103 h 139"/>
                <a:gd name="T26" fmla="*/ 19 w 185"/>
                <a:gd name="T27" fmla="*/ 137 h 139"/>
                <a:gd name="T28" fmla="*/ 21 w 185"/>
                <a:gd name="T29" fmla="*/ 139 h 139"/>
                <a:gd name="T30" fmla="*/ 35 w 185"/>
                <a:gd name="T31" fmla="*/ 128 h 139"/>
                <a:gd name="T32" fmla="*/ 36 w 185"/>
                <a:gd name="T33" fmla="*/ 128 h 139"/>
                <a:gd name="T34" fmla="*/ 44 w 185"/>
                <a:gd name="T35" fmla="*/ 131 h 139"/>
                <a:gd name="T36" fmla="*/ 46 w 185"/>
                <a:gd name="T37" fmla="*/ 130 h 139"/>
                <a:gd name="T38" fmla="*/ 48 w 185"/>
                <a:gd name="T39" fmla="*/ 129 h 139"/>
                <a:gd name="T40" fmla="*/ 56 w 185"/>
                <a:gd name="T41" fmla="*/ 133 h 139"/>
                <a:gd name="T42" fmla="*/ 59 w 185"/>
                <a:gd name="T43" fmla="*/ 138 h 139"/>
                <a:gd name="T44" fmla="*/ 60 w 185"/>
                <a:gd name="T45" fmla="*/ 138 h 139"/>
                <a:gd name="T46" fmla="*/ 67 w 185"/>
                <a:gd name="T47" fmla="*/ 131 h 139"/>
                <a:gd name="T48" fmla="*/ 69 w 185"/>
                <a:gd name="T49" fmla="*/ 131 h 139"/>
                <a:gd name="T50" fmla="*/ 78 w 185"/>
                <a:gd name="T51" fmla="*/ 135 h 139"/>
                <a:gd name="T52" fmla="*/ 77 w 185"/>
                <a:gd name="T53" fmla="*/ 134 h 139"/>
                <a:gd name="T54" fmla="*/ 76 w 185"/>
                <a:gd name="T55" fmla="*/ 122 h 139"/>
                <a:gd name="T56" fmla="*/ 86 w 185"/>
                <a:gd name="T57" fmla="*/ 115 h 139"/>
                <a:gd name="T58" fmla="*/ 95 w 185"/>
                <a:gd name="T59" fmla="*/ 106 h 139"/>
                <a:gd name="T60" fmla="*/ 113 w 185"/>
                <a:gd name="T61" fmla="*/ 100 h 139"/>
                <a:gd name="T62" fmla="*/ 129 w 185"/>
                <a:gd name="T63" fmla="*/ 96 h 139"/>
                <a:gd name="T64" fmla="*/ 130 w 185"/>
                <a:gd name="T65" fmla="*/ 96 h 139"/>
                <a:gd name="T66" fmla="*/ 133 w 185"/>
                <a:gd name="T67" fmla="*/ 97 h 139"/>
                <a:gd name="T68" fmla="*/ 138 w 185"/>
                <a:gd name="T69" fmla="*/ 94 h 139"/>
                <a:gd name="T70" fmla="*/ 151 w 185"/>
                <a:gd name="T71" fmla="*/ 86 h 139"/>
                <a:gd name="T72" fmla="*/ 158 w 185"/>
                <a:gd name="T73" fmla="*/ 80 h 139"/>
                <a:gd name="T74" fmla="*/ 160 w 185"/>
                <a:gd name="T75" fmla="*/ 81 h 139"/>
                <a:gd name="T76" fmla="*/ 178 w 185"/>
                <a:gd name="T77" fmla="*/ 87 h 139"/>
                <a:gd name="T78" fmla="*/ 185 w 185"/>
                <a:gd name="T79" fmla="*/ 87 h 139"/>
                <a:gd name="T80" fmla="*/ 185 w 185"/>
                <a:gd name="T81" fmla="*/ 84 h 139"/>
                <a:gd name="T82" fmla="*/ 49 w 185"/>
                <a:gd name="T8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5" h="139">
                  <a:moveTo>
                    <a:pt x="123" y="62"/>
                  </a:moveTo>
                  <a:cubicBezTo>
                    <a:pt x="116" y="62"/>
                    <a:pt x="102" y="60"/>
                    <a:pt x="103" y="58"/>
                  </a:cubicBezTo>
                  <a:cubicBezTo>
                    <a:pt x="103" y="55"/>
                    <a:pt x="110" y="53"/>
                    <a:pt x="118" y="52"/>
                  </a:cubicBezTo>
                  <a:cubicBezTo>
                    <a:pt x="118" y="52"/>
                    <a:pt x="118" y="52"/>
                    <a:pt x="119" y="52"/>
                  </a:cubicBezTo>
                  <a:cubicBezTo>
                    <a:pt x="127" y="52"/>
                    <a:pt x="133" y="61"/>
                    <a:pt x="127" y="62"/>
                  </a:cubicBezTo>
                  <a:cubicBezTo>
                    <a:pt x="126" y="62"/>
                    <a:pt x="125" y="62"/>
                    <a:pt x="123" y="62"/>
                  </a:cubicBezTo>
                  <a:moveTo>
                    <a:pt x="49" y="0"/>
                  </a:moveTo>
                  <a:cubicBezTo>
                    <a:pt x="24" y="13"/>
                    <a:pt x="5" y="38"/>
                    <a:pt x="1" y="68"/>
                  </a:cubicBezTo>
                  <a:cubicBezTo>
                    <a:pt x="0" y="76"/>
                    <a:pt x="0" y="84"/>
                    <a:pt x="1" y="91"/>
                  </a:cubicBezTo>
                  <a:cubicBezTo>
                    <a:pt x="5" y="90"/>
                    <a:pt x="7" y="90"/>
                    <a:pt x="8" y="89"/>
                  </a:cubicBezTo>
                  <a:cubicBezTo>
                    <a:pt x="8" y="89"/>
                    <a:pt x="10" y="86"/>
                    <a:pt x="12" y="86"/>
                  </a:cubicBezTo>
                  <a:cubicBezTo>
                    <a:pt x="14" y="86"/>
                    <a:pt x="17" y="90"/>
                    <a:pt x="15" y="95"/>
                  </a:cubicBezTo>
                  <a:cubicBezTo>
                    <a:pt x="14" y="97"/>
                    <a:pt x="9" y="100"/>
                    <a:pt x="3" y="103"/>
                  </a:cubicBezTo>
                  <a:cubicBezTo>
                    <a:pt x="6" y="115"/>
                    <a:pt x="12" y="126"/>
                    <a:pt x="19" y="137"/>
                  </a:cubicBezTo>
                  <a:cubicBezTo>
                    <a:pt x="20" y="138"/>
                    <a:pt x="21" y="138"/>
                    <a:pt x="21" y="139"/>
                  </a:cubicBezTo>
                  <a:cubicBezTo>
                    <a:pt x="26" y="135"/>
                    <a:pt x="33" y="128"/>
                    <a:pt x="35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8" y="129"/>
                    <a:pt x="42" y="131"/>
                    <a:pt x="44" y="131"/>
                  </a:cubicBezTo>
                  <a:cubicBezTo>
                    <a:pt x="45" y="131"/>
                    <a:pt x="45" y="131"/>
                    <a:pt x="46" y="130"/>
                  </a:cubicBezTo>
                  <a:cubicBezTo>
                    <a:pt x="46" y="130"/>
                    <a:pt x="47" y="129"/>
                    <a:pt x="48" y="129"/>
                  </a:cubicBezTo>
                  <a:cubicBezTo>
                    <a:pt x="51" y="129"/>
                    <a:pt x="56" y="131"/>
                    <a:pt x="56" y="133"/>
                  </a:cubicBezTo>
                  <a:cubicBezTo>
                    <a:pt x="56" y="136"/>
                    <a:pt x="58" y="138"/>
                    <a:pt x="59" y="138"/>
                  </a:cubicBezTo>
                  <a:cubicBezTo>
                    <a:pt x="59" y="138"/>
                    <a:pt x="60" y="138"/>
                    <a:pt x="60" y="138"/>
                  </a:cubicBezTo>
                  <a:cubicBezTo>
                    <a:pt x="61" y="136"/>
                    <a:pt x="64" y="131"/>
                    <a:pt x="67" y="131"/>
                  </a:cubicBezTo>
                  <a:cubicBezTo>
                    <a:pt x="68" y="131"/>
                    <a:pt x="68" y="131"/>
                    <a:pt x="69" y="131"/>
                  </a:cubicBezTo>
                  <a:cubicBezTo>
                    <a:pt x="71" y="133"/>
                    <a:pt x="77" y="135"/>
                    <a:pt x="78" y="135"/>
                  </a:cubicBezTo>
                  <a:cubicBezTo>
                    <a:pt x="78" y="135"/>
                    <a:pt x="78" y="135"/>
                    <a:pt x="77" y="134"/>
                  </a:cubicBezTo>
                  <a:cubicBezTo>
                    <a:pt x="75" y="133"/>
                    <a:pt x="74" y="123"/>
                    <a:pt x="76" y="122"/>
                  </a:cubicBezTo>
                  <a:cubicBezTo>
                    <a:pt x="78" y="121"/>
                    <a:pt x="85" y="118"/>
                    <a:pt x="86" y="115"/>
                  </a:cubicBezTo>
                  <a:cubicBezTo>
                    <a:pt x="87" y="113"/>
                    <a:pt x="93" y="107"/>
                    <a:pt x="95" y="106"/>
                  </a:cubicBezTo>
                  <a:cubicBezTo>
                    <a:pt x="97" y="105"/>
                    <a:pt x="107" y="101"/>
                    <a:pt x="113" y="100"/>
                  </a:cubicBezTo>
                  <a:cubicBezTo>
                    <a:pt x="117" y="100"/>
                    <a:pt x="126" y="96"/>
                    <a:pt x="129" y="96"/>
                  </a:cubicBezTo>
                  <a:cubicBezTo>
                    <a:pt x="129" y="96"/>
                    <a:pt x="130" y="96"/>
                    <a:pt x="130" y="96"/>
                  </a:cubicBezTo>
                  <a:cubicBezTo>
                    <a:pt x="130" y="96"/>
                    <a:pt x="131" y="97"/>
                    <a:pt x="133" y="97"/>
                  </a:cubicBezTo>
                  <a:cubicBezTo>
                    <a:pt x="135" y="97"/>
                    <a:pt x="137" y="96"/>
                    <a:pt x="138" y="94"/>
                  </a:cubicBezTo>
                  <a:cubicBezTo>
                    <a:pt x="139" y="92"/>
                    <a:pt x="150" y="90"/>
                    <a:pt x="151" y="86"/>
                  </a:cubicBezTo>
                  <a:cubicBezTo>
                    <a:pt x="151" y="83"/>
                    <a:pt x="156" y="80"/>
                    <a:pt x="158" y="80"/>
                  </a:cubicBezTo>
                  <a:cubicBezTo>
                    <a:pt x="159" y="80"/>
                    <a:pt x="159" y="81"/>
                    <a:pt x="160" y="81"/>
                  </a:cubicBezTo>
                  <a:cubicBezTo>
                    <a:pt x="162" y="83"/>
                    <a:pt x="173" y="86"/>
                    <a:pt x="178" y="87"/>
                  </a:cubicBezTo>
                  <a:cubicBezTo>
                    <a:pt x="179" y="87"/>
                    <a:pt x="182" y="87"/>
                    <a:pt x="185" y="87"/>
                  </a:cubicBezTo>
                  <a:cubicBezTo>
                    <a:pt x="185" y="86"/>
                    <a:pt x="185" y="85"/>
                    <a:pt x="185" y="84"/>
                  </a:cubicBezTo>
                  <a:cubicBezTo>
                    <a:pt x="144" y="50"/>
                    <a:pt x="98" y="21"/>
                    <a:pt x="49" y="0"/>
                  </a:cubicBezTo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8" name="Freeform 93">
              <a:extLst>
                <a:ext uri="{FF2B5EF4-FFF2-40B4-BE49-F238E27FC236}">
                  <a16:creationId xmlns:a16="http://schemas.microsoft.com/office/drawing/2014/main" id="{E583AE63-939D-414D-8574-BBE3BBD68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812" y="2688092"/>
              <a:ext cx="452438" cy="257175"/>
            </a:xfrm>
            <a:custGeom>
              <a:avLst/>
              <a:gdLst>
                <a:gd name="T0" fmla="*/ 137 w 164"/>
                <a:gd name="T1" fmla="*/ 0 h 93"/>
                <a:gd name="T2" fmla="*/ 130 w 164"/>
                <a:gd name="T3" fmla="*/ 6 h 93"/>
                <a:gd name="T4" fmla="*/ 117 w 164"/>
                <a:gd name="T5" fmla="*/ 14 h 93"/>
                <a:gd name="T6" fmla="*/ 112 w 164"/>
                <a:gd name="T7" fmla="*/ 17 h 93"/>
                <a:gd name="T8" fmla="*/ 109 w 164"/>
                <a:gd name="T9" fmla="*/ 16 h 93"/>
                <a:gd name="T10" fmla="*/ 108 w 164"/>
                <a:gd name="T11" fmla="*/ 16 h 93"/>
                <a:gd name="T12" fmla="*/ 92 w 164"/>
                <a:gd name="T13" fmla="*/ 20 h 93"/>
                <a:gd name="T14" fmla="*/ 74 w 164"/>
                <a:gd name="T15" fmla="*/ 26 h 93"/>
                <a:gd name="T16" fmla="*/ 65 w 164"/>
                <a:gd name="T17" fmla="*/ 35 h 93"/>
                <a:gd name="T18" fmla="*/ 55 w 164"/>
                <a:gd name="T19" fmla="*/ 42 h 93"/>
                <a:gd name="T20" fmla="*/ 56 w 164"/>
                <a:gd name="T21" fmla="*/ 54 h 93"/>
                <a:gd name="T22" fmla="*/ 57 w 164"/>
                <a:gd name="T23" fmla="*/ 55 h 93"/>
                <a:gd name="T24" fmla="*/ 48 w 164"/>
                <a:gd name="T25" fmla="*/ 51 h 93"/>
                <a:gd name="T26" fmla="*/ 46 w 164"/>
                <a:gd name="T27" fmla="*/ 51 h 93"/>
                <a:gd name="T28" fmla="*/ 39 w 164"/>
                <a:gd name="T29" fmla="*/ 58 h 93"/>
                <a:gd name="T30" fmla="*/ 38 w 164"/>
                <a:gd name="T31" fmla="*/ 58 h 93"/>
                <a:gd name="T32" fmla="*/ 35 w 164"/>
                <a:gd name="T33" fmla="*/ 53 h 93"/>
                <a:gd name="T34" fmla="*/ 27 w 164"/>
                <a:gd name="T35" fmla="*/ 49 h 93"/>
                <a:gd name="T36" fmla="*/ 25 w 164"/>
                <a:gd name="T37" fmla="*/ 50 h 93"/>
                <a:gd name="T38" fmla="*/ 23 w 164"/>
                <a:gd name="T39" fmla="*/ 51 h 93"/>
                <a:gd name="T40" fmla="*/ 15 w 164"/>
                <a:gd name="T41" fmla="*/ 48 h 93"/>
                <a:gd name="T42" fmla="*/ 14 w 164"/>
                <a:gd name="T43" fmla="*/ 48 h 93"/>
                <a:gd name="T44" fmla="*/ 0 w 164"/>
                <a:gd name="T45" fmla="*/ 59 h 93"/>
                <a:gd name="T46" fmla="*/ 59 w 164"/>
                <a:gd name="T47" fmla="*/ 92 h 93"/>
                <a:gd name="T48" fmla="*/ 72 w 164"/>
                <a:gd name="T49" fmla="*/ 93 h 93"/>
                <a:gd name="T50" fmla="*/ 127 w 164"/>
                <a:gd name="T51" fmla="*/ 74 h 93"/>
                <a:gd name="T52" fmla="*/ 163 w 164"/>
                <a:gd name="T53" fmla="*/ 13 h 93"/>
                <a:gd name="T54" fmla="*/ 164 w 164"/>
                <a:gd name="T55" fmla="*/ 7 h 93"/>
                <a:gd name="T56" fmla="*/ 157 w 164"/>
                <a:gd name="T57" fmla="*/ 7 h 93"/>
                <a:gd name="T58" fmla="*/ 139 w 164"/>
                <a:gd name="T59" fmla="*/ 1 h 93"/>
                <a:gd name="T60" fmla="*/ 137 w 164"/>
                <a:gd name="T6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4" h="93">
                  <a:moveTo>
                    <a:pt x="137" y="0"/>
                  </a:moveTo>
                  <a:cubicBezTo>
                    <a:pt x="135" y="0"/>
                    <a:pt x="130" y="3"/>
                    <a:pt x="130" y="6"/>
                  </a:cubicBezTo>
                  <a:cubicBezTo>
                    <a:pt x="129" y="10"/>
                    <a:pt x="118" y="12"/>
                    <a:pt x="117" y="14"/>
                  </a:cubicBezTo>
                  <a:cubicBezTo>
                    <a:pt x="116" y="16"/>
                    <a:pt x="114" y="17"/>
                    <a:pt x="112" y="17"/>
                  </a:cubicBezTo>
                  <a:cubicBezTo>
                    <a:pt x="110" y="17"/>
                    <a:pt x="109" y="16"/>
                    <a:pt x="109" y="16"/>
                  </a:cubicBezTo>
                  <a:cubicBezTo>
                    <a:pt x="109" y="16"/>
                    <a:pt x="108" y="16"/>
                    <a:pt x="108" y="16"/>
                  </a:cubicBezTo>
                  <a:cubicBezTo>
                    <a:pt x="105" y="16"/>
                    <a:pt x="96" y="20"/>
                    <a:pt x="92" y="20"/>
                  </a:cubicBezTo>
                  <a:cubicBezTo>
                    <a:pt x="86" y="21"/>
                    <a:pt x="76" y="25"/>
                    <a:pt x="74" y="26"/>
                  </a:cubicBezTo>
                  <a:cubicBezTo>
                    <a:pt x="72" y="27"/>
                    <a:pt x="66" y="33"/>
                    <a:pt x="65" y="35"/>
                  </a:cubicBezTo>
                  <a:cubicBezTo>
                    <a:pt x="64" y="38"/>
                    <a:pt x="57" y="41"/>
                    <a:pt x="55" y="42"/>
                  </a:cubicBezTo>
                  <a:cubicBezTo>
                    <a:pt x="53" y="43"/>
                    <a:pt x="54" y="53"/>
                    <a:pt x="56" y="54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6" y="55"/>
                    <a:pt x="50" y="53"/>
                    <a:pt x="48" y="51"/>
                  </a:cubicBezTo>
                  <a:cubicBezTo>
                    <a:pt x="47" y="51"/>
                    <a:pt x="47" y="51"/>
                    <a:pt x="46" y="51"/>
                  </a:cubicBezTo>
                  <a:cubicBezTo>
                    <a:pt x="43" y="51"/>
                    <a:pt x="40" y="56"/>
                    <a:pt x="39" y="58"/>
                  </a:cubicBezTo>
                  <a:cubicBezTo>
                    <a:pt x="39" y="58"/>
                    <a:pt x="38" y="58"/>
                    <a:pt x="38" y="58"/>
                  </a:cubicBezTo>
                  <a:cubicBezTo>
                    <a:pt x="37" y="58"/>
                    <a:pt x="35" y="56"/>
                    <a:pt x="35" y="53"/>
                  </a:cubicBezTo>
                  <a:cubicBezTo>
                    <a:pt x="35" y="51"/>
                    <a:pt x="30" y="49"/>
                    <a:pt x="27" y="49"/>
                  </a:cubicBezTo>
                  <a:cubicBezTo>
                    <a:pt x="26" y="49"/>
                    <a:pt x="25" y="50"/>
                    <a:pt x="25" y="50"/>
                  </a:cubicBezTo>
                  <a:cubicBezTo>
                    <a:pt x="24" y="51"/>
                    <a:pt x="24" y="51"/>
                    <a:pt x="23" y="51"/>
                  </a:cubicBezTo>
                  <a:cubicBezTo>
                    <a:pt x="21" y="51"/>
                    <a:pt x="17" y="49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2" y="48"/>
                    <a:pt x="5" y="55"/>
                    <a:pt x="0" y="59"/>
                  </a:cubicBezTo>
                  <a:cubicBezTo>
                    <a:pt x="15" y="77"/>
                    <a:pt x="36" y="89"/>
                    <a:pt x="59" y="92"/>
                  </a:cubicBezTo>
                  <a:cubicBezTo>
                    <a:pt x="63" y="93"/>
                    <a:pt x="67" y="93"/>
                    <a:pt x="72" y="93"/>
                  </a:cubicBezTo>
                  <a:cubicBezTo>
                    <a:pt x="92" y="93"/>
                    <a:pt x="111" y="86"/>
                    <a:pt x="127" y="74"/>
                  </a:cubicBezTo>
                  <a:cubicBezTo>
                    <a:pt x="147" y="59"/>
                    <a:pt x="160" y="38"/>
                    <a:pt x="163" y="13"/>
                  </a:cubicBezTo>
                  <a:cubicBezTo>
                    <a:pt x="163" y="11"/>
                    <a:pt x="163" y="9"/>
                    <a:pt x="164" y="7"/>
                  </a:cubicBezTo>
                  <a:cubicBezTo>
                    <a:pt x="161" y="7"/>
                    <a:pt x="158" y="7"/>
                    <a:pt x="157" y="7"/>
                  </a:cubicBezTo>
                  <a:cubicBezTo>
                    <a:pt x="152" y="6"/>
                    <a:pt x="141" y="3"/>
                    <a:pt x="139" y="1"/>
                  </a:cubicBezTo>
                  <a:cubicBezTo>
                    <a:pt x="138" y="1"/>
                    <a:pt x="138" y="0"/>
                    <a:pt x="137" y="0"/>
                  </a:cubicBezTo>
                </a:path>
              </a:pathLst>
            </a:custGeom>
            <a:solidFill>
              <a:srgbClr val="C3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9" name="Freeform 94">
              <a:extLst>
                <a:ext uri="{FF2B5EF4-FFF2-40B4-BE49-F238E27FC236}">
                  <a16:creationId xmlns:a16="http://schemas.microsoft.com/office/drawing/2014/main" id="{A434910C-1753-45D0-8135-B9E033CEE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249" y="2703967"/>
              <a:ext cx="44450" cy="47625"/>
            </a:xfrm>
            <a:custGeom>
              <a:avLst/>
              <a:gdLst>
                <a:gd name="T0" fmla="*/ 11 w 16"/>
                <a:gd name="T1" fmla="*/ 0 h 17"/>
                <a:gd name="T2" fmla="*/ 7 w 16"/>
                <a:gd name="T3" fmla="*/ 3 h 17"/>
                <a:gd name="T4" fmla="*/ 0 w 16"/>
                <a:gd name="T5" fmla="*/ 5 h 17"/>
                <a:gd name="T6" fmla="*/ 2 w 16"/>
                <a:gd name="T7" fmla="*/ 17 h 17"/>
                <a:gd name="T8" fmla="*/ 14 w 16"/>
                <a:gd name="T9" fmla="*/ 9 h 17"/>
                <a:gd name="T10" fmla="*/ 11 w 16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7">
                  <a:moveTo>
                    <a:pt x="11" y="0"/>
                  </a:moveTo>
                  <a:cubicBezTo>
                    <a:pt x="9" y="0"/>
                    <a:pt x="7" y="3"/>
                    <a:pt x="7" y="3"/>
                  </a:cubicBezTo>
                  <a:cubicBezTo>
                    <a:pt x="6" y="4"/>
                    <a:pt x="4" y="4"/>
                    <a:pt x="0" y="5"/>
                  </a:cubicBezTo>
                  <a:cubicBezTo>
                    <a:pt x="0" y="9"/>
                    <a:pt x="1" y="13"/>
                    <a:pt x="2" y="17"/>
                  </a:cubicBezTo>
                  <a:cubicBezTo>
                    <a:pt x="8" y="14"/>
                    <a:pt x="13" y="11"/>
                    <a:pt x="14" y="9"/>
                  </a:cubicBezTo>
                  <a:cubicBezTo>
                    <a:pt x="16" y="4"/>
                    <a:pt x="13" y="0"/>
                    <a:pt x="11" y="0"/>
                  </a:cubicBezTo>
                </a:path>
              </a:pathLst>
            </a:custGeom>
            <a:solidFill>
              <a:srgbClr val="C3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0" name="Freeform 95">
              <a:extLst>
                <a:ext uri="{FF2B5EF4-FFF2-40B4-BE49-F238E27FC236}">
                  <a16:creationId xmlns:a16="http://schemas.microsoft.com/office/drawing/2014/main" id="{46686409-8E84-4303-8DC2-67E745DB4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649" y="2610304"/>
              <a:ext cx="84138" cy="26988"/>
            </a:xfrm>
            <a:custGeom>
              <a:avLst/>
              <a:gdLst>
                <a:gd name="T0" fmla="*/ 17 w 31"/>
                <a:gd name="T1" fmla="*/ 0 h 10"/>
                <a:gd name="T2" fmla="*/ 16 w 31"/>
                <a:gd name="T3" fmla="*/ 0 h 10"/>
                <a:gd name="T4" fmla="*/ 1 w 31"/>
                <a:gd name="T5" fmla="*/ 6 h 10"/>
                <a:gd name="T6" fmla="*/ 21 w 31"/>
                <a:gd name="T7" fmla="*/ 10 h 10"/>
                <a:gd name="T8" fmla="*/ 25 w 31"/>
                <a:gd name="T9" fmla="*/ 10 h 10"/>
                <a:gd name="T10" fmla="*/ 17 w 3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0">
                  <a:moveTo>
                    <a:pt x="1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1"/>
                    <a:pt x="1" y="3"/>
                    <a:pt x="1" y="6"/>
                  </a:cubicBezTo>
                  <a:cubicBezTo>
                    <a:pt x="0" y="8"/>
                    <a:pt x="14" y="10"/>
                    <a:pt x="21" y="10"/>
                  </a:cubicBezTo>
                  <a:cubicBezTo>
                    <a:pt x="23" y="10"/>
                    <a:pt x="24" y="10"/>
                    <a:pt x="25" y="10"/>
                  </a:cubicBezTo>
                  <a:cubicBezTo>
                    <a:pt x="31" y="9"/>
                    <a:pt x="25" y="0"/>
                    <a:pt x="17" y="0"/>
                  </a:cubicBezTo>
                </a:path>
              </a:pathLst>
            </a:custGeom>
            <a:solidFill>
              <a:srgbClr val="C3E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1" name="Freeform 96">
              <a:extLst>
                <a:ext uri="{FF2B5EF4-FFF2-40B4-BE49-F238E27FC236}">
                  <a16:creationId xmlns:a16="http://schemas.microsoft.com/office/drawing/2014/main" id="{964FFCA8-4186-4447-AB55-C741BF3F8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4262" y="2416629"/>
              <a:ext cx="558800" cy="547688"/>
            </a:xfrm>
            <a:custGeom>
              <a:avLst/>
              <a:gdLst>
                <a:gd name="T0" fmla="*/ 58 w 203"/>
                <a:gd name="T1" fmla="*/ 18 h 198"/>
                <a:gd name="T2" fmla="*/ 101 w 203"/>
                <a:gd name="T3" fmla="*/ 7 h 198"/>
                <a:gd name="T4" fmla="*/ 114 w 203"/>
                <a:gd name="T5" fmla="*/ 8 h 198"/>
                <a:gd name="T6" fmla="*/ 175 w 203"/>
                <a:gd name="T7" fmla="*/ 43 h 198"/>
                <a:gd name="T8" fmla="*/ 194 w 203"/>
                <a:gd name="T9" fmla="*/ 102 h 198"/>
                <a:gd name="T10" fmla="*/ 194 w 203"/>
                <a:gd name="T11" fmla="*/ 105 h 198"/>
                <a:gd name="T12" fmla="*/ 193 w 203"/>
                <a:gd name="T13" fmla="*/ 111 h 198"/>
                <a:gd name="T14" fmla="*/ 157 w 203"/>
                <a:gd name="T15" fmla="*/ 172 h 198"/>
                <a:gd name="T16" fmla="*/ 102 w 203"/>
                <a:gd name="T17" fmla="*/ 191 h 198"/>
                <a:gd name="T18" fmla="*/ 89 w 203"/>
                <a:gd name="T19" fmla="*/ 190 h 198"/>
                <a:gd name="T20" fmla="*/ 30 w 203"/>
                <a:gd name="T21" fmla="*/ 157 h 198"/>
                <a:gd name="T22" fmla="*/ 28 w 203"/>
                <a:gd name="T23" fmla="*/ 155 h 198"/>
                <a:gd name="T24" fmla="*/ 12 w 203"/>
                <a:gd name="T25" fmla="*/ 121 h 198"/>
                <a:gd name="T26" fmla="*/ 10 w 203"/>
                <a:gd name="T27" fmla="*/ 109 h 198"/>
                <a:gd name="T28" fmla="*/ 10 w 203"/>
                <a:gd name="T29" fmla="*/ 86 h 198"/>
                <a:gd name="T30" fmla="*/ 58 w 203"/>
                <a:gd name="T31" fmla="*/ 18 h 198"/>
                <a:gd name="T32" fmla="*/ 101 w 203"/>
                <a:gd name="T33" fmla="*/ 0 h 198"/>
                <a:gd name="T34" fmla="*/ 4 w 203"/>
                <a:gd name="T35" fmla="*/ 85 h 198"/>
                <a:gd name="T36" fmla="*/ 23 w 203"/>
                <a:gd name="T37" fmla="*/ 159 h 198"/>
                <a:gd name="T38" fmla="*/ 88 w 203"/>
                <a:gd name="T39" fmla="*/ 197 h 198"/>
                <a:gd name="T40" fmla="*/ 102 w 203"/>
                <a:gd name="T41" fmla="*/ 198 h 198"/>
                <a:gd name="T42" fmla="*/ 161 w 203"/>
                <a:gd name="T43" fmla="*/ 177 h 198"/>
                <a:gd name="T44" fmla="*/ 199 w 203"/>
                <a:gd name="T45" fmla="*/ 112 h 198"/>
                <a:gd name="T46" fmla="*/ 180 w 203"/>
                <a:gd name="T47" fmla="*/ 39 h 198"/>
                <a:gd name="T48" fmla="*/ 115 w 203"/>
                <a:gd name="T49" fmla="*/ 1 h 198"/>
                <a:gd name="T50" fmla="*/ 101 w 203"/>
                <a:gd name="T5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3" h="198">
                  <a:moveTo>
                    <a:pt x="58" y="18"/>
                  </a:moveTo>
                  <a:cubicBezTo>
                    <a:pt x="71" y="11"/>
                    <a:pt x="86" y="7"/>
                    <a:pt x="101" y="7"/>
                  </a:cubicBezTo>
                  <a:cubicBezTo>
                    <a:pt x="106" y="7"/>
                    <a:pt x="110" y="7"/>
                    <a:pt x="114" y="8"/>
                  </a:cubicBezTo>
                  <a:cubicBezTo>
                    <a:pt x="138" y="11"/>
                    <a:pt x="160" y="23"/>
                    <a:pt x="175" y="43"/>
                  </a:cubicBezTo>
                  <a:cubicBezTo>
                    <a:pt x="188" y="60"/>
                    <a:pt x="194" y="81"/>
                    <a:pt x="194" y="102"/>
                  </a:cubicBezTo>
                  <a:cubicBezTo>
                    <a:pt x="194" y="103"/>
                    <a:pt x="194" y="104"/>
                    <a:pt x="194" y="105"/>
                  </a:cubicBezTo>
                  <a:cubicBezTo>
                    <a:pt x="193" y="107"/>
                    <a:pt x="193" y="109"/>
                    <a:pt x="193" y="111"/>
                  </a:cubicBezTo>
                  <a:cubicBezTo>
                    <a:pt x="190" y="136"/>
                    <a:pt x="177" y="157"/>
                    <a:pt x="157" y="172"/>
                  </a:cubicBezTo>
                  <a:cubicBezTo>
                    <a:pt x="141" y="184"/>
                    <a:pt x="122" y="191"/>
                    <a:pt x="102" y="191"/>
                  </a:cubicBezTo>
                  <a:cubicBezTo>
                    <a:pt x="97" y="191"/>
                    <a:pt x="93" y="191"/>
                    <a:pt x="89" y="190"/>
                  </a:cubicBezTo>
                  <a:cubicBezTo>
                    <a:pt x="66" y="187"/>
                    <a:pt x="45" y="175"/>
                    <a:pt x="30" y="157"/>
                  </a:cubicBezTo>
                  <a:cubicBezTo>
                    <a:pt x="30" y="156"/>
                    <a:pt x="29" y="156"/>
                    <a:pt x="28" y="155"/>
                  </a:cubicBezTo>
                  <a:cubicBezTo>
                    <a:pt x="21" y="144"/>
                    <a:pt x="15" y="133"/>
                    <a:pt x="12" y="121"/>
                  </a:cubicBezTo>
                  <a:cubicBezTo>
                    <a:pt x="11" y="117"/>
                    <a:pt x="10" y="113"/>
                    <a:pt x="10" y="109"/>
                  </a:cubicBezTo>
                  <a:cubicBezTo>
                    <a:pt x="9" y="102"/>
                    <a:pt x="9" y="94"/>
                    <a:pt x="10" y="86"/>
                  </a:cubicBezTo>
                  <a:cubicBezTo>
                    <a:pt x="14" y="56"/>
                    <a:pt x="33" y="31"/>
                    <a:pt x="58" y="18"/>
                  </a:cubicBezTo>
                  <a:moveTo>
                    <a:pt x="101" y="0"/>
                  </a:moveTo>
                  <a:cubicBezTo>
                    <a:pt x="53" y="0"/>
                    <a:pt x="11" y="36"/>
                    <a:pt x="4" y="85"/>
                  </a:cubicBezTo>
                  <a:cubicBezTo>
                    <a:pt x="0" y="112"/>
                    <a:pt x="7" y="138"/>
                    <a:pt x="23" y="159"/>
                  </a:cubicBezTo>
                  <a:cubicBezTo>
                    <a:pt x="39" y="180"/>
                    <a:pt x="62" y="193"/>
                    <a:pt x="88" y="197"/>
                  </a:cubicBezTo>
                  <a:cubicBezTo>
                    <a:pt x="93" y="197"/>
                    <a:pt x="97" y="198"/>
                    <a:pt x="102" y="198"/>
                  </a:cubicBezTo>
                  <a:cubicBezTo>
                    <a:pt x="123" y="198"/>
                    <a:pt x="144" y="191"/>
                    <a:pt x="161" y="177"/>
                  </a:cubicBezTo>
                  <a:cubicBezTo>
                    <a:pt x="182" y="161"/>
                    <a:pt x="196" y="138"/>
                    <a:pt x="199" y="112"/>
                  </a:cubicBezTo>
                  <a:cubicBezTo>
                    <a:pt x="203" y="86"/>
                    <a:pt x="196" y="60"/>
                    <a:pt x="180" y="39"/>
                  </a:cubicBezTo>
                  <a:cubicBezTo>
                    <a:pt x="164" y="18"/>
                    <a:pt x="141" y="5"/>
                    <a:pt x="115" y="1"/>
                  </a:cubicBezTo>
                  <a:cubicBezTo>
                    <a:pt x="110" y="0"/>
                    <a:pt x="106" y="0"/>
                    <a:pt x="101" y="0"/>
                  </a:cubicBezTo>
                </a:path>
              </a:pathLst>
            </a:custGeom>
            <a:solidFill>
              <a:srgbClr val="236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Freeform 97">
              <a:extLst>
                <a:ext uri="{FF2B5EF4-FFF2-40B4-BE49-F238E27FC236}">
                  <a16:creationId xmlns:a16="http://schemas.microsoft.com/office/drawing/2014/main" id="{F45588B2-B884-4A9E-B9D8-88D7FB353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599" y="2934154"/>
              <a:ext cx="93663" cy="68263"/>
            </a:xfrm>
            <a:custGeom>
              <a:avLst/>
              <a:gdLst>
                <a:gd name="T0" fmla="*/ 13 w 34"/>
                <a:gd name="T1" fmla="*/ 1 h 25"/>
                <a:gd name="T2" fmla="*/ 30 w 34"/>
                <a:gd name="T3" fmla="*/ 19 h 25"/>
                <a:gd name="T4" fmla="*/ 11 w 34"/>
                <a:gd name="T5" fmla="*/ 22 h 25"/>
                <a:gd name="T6" fmla="*/ 1 w 34"/>
                <a:gd name="T7" fmla="*/ 13 h 25"/>
                <a:gd name="T8" fmla="*/ 13 w 34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13" y="1"/>
                  </a:moveTo>
                  <a:cubicBezTo>
                    <a:pt x="14" y="1"/>
                    <a:pt x="34" y="12"/>
                    <a:pt x="30" y="19"/>
                  </a:cubicBezTo>
                  <a:cubicBezTo>
                    <a:pt x="26" y="25"/>
                    <a:pt x="17" y="25"/>
                    <a:pt x="11" y="22"/>
                  </a:cubicBezTo>
                  <a:cubicBezTo>
                    <a:pt x="6" y="18"/>
                    <a:pt x="1" y="13"/>
                    <a:pt x="1" y="13"/>
                  </a:cubicBezTo>
                  <a:cubicBezTo>
                    <a:pt x="1" y="13"/>
                    <a:pt x="0" y="0"/>
                    <a:pt x="13" y="1"/>
                  </a:cubicBez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Freeform 98">
              <a:extLst>
                <a:ext uri="{FF2B5EF4-FFF2-40B4-BE49-F238E27FC236}">
                  <a16:creationId xmlns:a16="http://schemas.microsoft.com/office/drawing/2014/main" id="{4ED607B8-08E1-4D4A-A12D-950691DD4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6937" y="2956379"/>
              <a:ext cx="109538" cy="160338"/>
            </a:xfrm>
            <a:custGeom>
              <a:avLst/>
              <a:gdLst>
                <a:gd name="T0" fmla="*/ 39 w 40"/>
                <a:gd name="T1" fmla="*/ 16 h 58"/>
                <a:gd name="T2" fmla="*/ 32 w 40"/>
                <a:gd name="T3" fmla="*/ 4 h 58"/>
                <a:gd name="T4" fmla="*/ 8 w 40"/>
                <a:gd name="T5" fmla="*/ 13 h 58"/>
                <a:gd name="T6" fmla="*/ 7 w 40"/>
                <a:gd name="T7" fmla="*/ 48 h 58"/>
                <a:gd name="T8" fmla="*/ 25 w 40"/>
                <a:gd name="T9" fmla="*/ 55 h 58"/>
                <a:gd name="T10" fmla="*/ 33 w 40"/>
                <a:gd name="T11" fmla="*/ 33 h 58"/>
                <a:gd name="T12" fmla="*/ 39 w 40"/>
                <a:gd name="T13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8">
                  <a:moveTo>
                    <a:pt x="39" y="16"/>
                  </a:moveTo>
                  <a:cubicBezTo>
                    <a:pt x="39" y="16"/>
                    <a:pt x="40" y="0"/>
                    <a:pt x="32" y="4"/>
                  </a:cubicBezTo>
                  <a:cubicBezTo>
                    <a:pt x="23" y="8"/>
                    <a:pt x="10" y="5"/>
                    <a:pt x="8" y="13"/>
                  </a:cubicBezTo>
                  <a:cubicBezTo>
                    <a:pt x="6" y="20"/>
                    <a:pt x="0" y="45"/>
                    <a:pt x="7" y="48"/>
                  </a:cubicBezTo>
                  <a:cubicBezTo>
                    <a:pt x="15" y="52"/>
                    <a:pt x="15" y="58"/>
                    <a:pt x="25" y="55"/>
                  </a:cubicBezTo>
                  <a:cubicBezTo>
                    <a:pt x="35" y="52"/>
                    <a:pt x="33" y="33"/>
                    <a:pt x="33" y="33"/>
                  </a:cubicBezTo>
                  <a:lnTo>
                    <a:pt x="39" y="16"/>
                  </a:lnTo>
                  <a:close/>
                </a:path>
              </a:pathLst>
            </a:custGeom>
            <a:solidFill>
              <a:srgbClr val="FFD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" name="Freeform 99">
              <a:extLst>
                <a:ext uri="{FF2B5EF4-FFF2-40B4-BE49-F238E27FC236}">
                  <a16:creationId xmlns:a16="http://schemas.microsoft.com/office/drawing/2014/main" id="{BF14A970-964C-4474-AC6F-4542FE120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962" y="5353504"/>
              <a:ext cx="1004888" cy="242888"/>
            </a:xfrm>
            <a:custGeom>
              <a:avLst/>
              <a:gdLst>
                <a:gd name="T0" fmla="*/ 61 w 365"/>
                <a:gd name="T1" fmla="*/ 88 h 88"/>
                <a:gd name="T2" fmla="*/ 171 w 365"/>
                <a:gd name="T3" fmla="*/ 88 h 88"/>
                <a:gd name="T4" fmla="*/ 303 w 365"/>
                <a:gd name="T5" fmla="*/ 88 h 88"/>
                <a:gd name="T6" fmla="*/ 305 w 365"/>
                <a:gd name="T7" fmla="*/ 88 h 88"/>
                <a:gd name="T8" fmla="*/ 365 w 365"/>
                <a:gd name="T9" fmla="*/ 44 h 88"/>
                <a:gd name="T10" fmla="*/ 305 w 365"/>
                <a:gd name="T11" fmla="*/ 0 h 88"/>
                <a:gd name="T12" fmla="*/ 172 w 365"/>
                <a:gd name="T13" fmla="*/ 0 h 88"/>
                <a:gd name="T14" fmla="*/ 62 w 365"/>
                <a:gd name="T15" fmla="*/ 0 h 88"/>
                <a:gd name="T16" fmla="*/ 61 w 365"/>
                <a:gd name="T17" fmla="*/ 0 h 88"/>
                <a:gd name="T18" fmla="*/ 0 w 365"/>
                <a:gd name="T19" fmla="*/ 44 h 88"/>
                <a:gd name="T20" fmla="*/ 61 w 365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" h="88">
                  <a:moveTo>
                    <a:pt x="61" y="88"/>
                  </a:moveTo>
                  <a:cubicBezTo>
                    <a:pt x="141" y="88"/>
                    <a:pt x="91" y="88"/>
                    <a:pt x="171" y="88"/>
                  </a:cubicBezTo>
                  <a:cubicBezTo>
                    <a:pt x="251" y="88"/>
                    <a:pt x="223" y="88"/>
                    <a:pt x="303" y="88"/>
                  </a:cubicBezTo>
                  <a:cubicBezTo>
                    <a:pt x="304" y="88"/>
                    <a:pt x="304" y="88"/>
                    <a:pt x="305" y="88"/>
                  </a:cubicBezTo>
                  <a:cubicBezTo>
                    <a:pt x="338" y="88"/>
                    <a:pt x="365" y="68"/>
                    <a:pt x="365" y="44"/>
                  </a:cubicBezTo>
                  <a:cubicBezTo>
                    <a:pt x="365" y="20"/>
                    <a:pt x="338" y="0"/>
                    <a:pt x="305" y="0"/>
                  </a:cubicBezTo>
                  <a:cubicBezTo>
                    <a:pt x="224" y="0"/>
                    <a:pt x="253" y="0"/>
                    <a:pt x="172" y="0"/>
                  </a:cubicBezTo>
                  <a:cubicBezTo>
                    <a:pt x="92" y="0"/>
                    <a:pt x="142" y="0"/>
                    <a:pt x="62" y="0"/>
                  </a:cubicBezTo>
                  <a:cubicBezTo>
                    <a:pt x="62" y="0"/>
                    <a:pt x="61" y="0"/>
                    <a:pt x="61" y="0"/>
                  </a:cubicBezTo>
                  <a:cubicBezTo>
                    <a:pt x="28" y="0"/>
                    <a:pt x="0" y="20"/>
                    <a:pt x="0" y="44"/>
                  </a:cubicBezTo>
                  <a:cubicBezTo>
                    <a:pt x="0" y="68"/>
                    <a:pt x="28" y="88"/>
                    <a:pt x="61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" name="Freeform 100">
              <a:extLst>
                <a:ext uri="{FF2B5EF4-FFF2-40B4-BE49-F238E27FC236}">
                  <a16:creationId xmlns:a16="http://schemas.microsoft.com/office/drawing/2014/main" id="{4BF1BE60-AF42-4A39-B15B-C7B81BCC3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287" y="1678442"/>
              <a:ext cx="1204913" cy="242888"/>
            </a:xfrm>
            <a:custGeom>
              <a:avLst/>
              <a:gdLst>
                <a:gd name="T0" fmla="*/ 44 w 437"/>
                <a:gd name="T1" fmla="*/ 88 h 88"/>
                <a:gd name="T2" fmla="*/ 218 w 437"/>
                <a:gd name="T3" fmla="*/ 88 h 88"/>
                <a:gd name="T4" fmla="*/ 393 w 437"/>
                <a:gd name="T5" fmla="*/ 88 h 88"/>
                <a:gd name="T6" fmla="*/ 393 w 437"/>
                <a:gd name="T7" fmla="*/ 88 h 88"/>
                <a:gd name="T8" fmla="*/ 437 w 437"/>
                <a:gd name="T9" fmla="*/ 44 h 88"/>
                <a:gd name="T10" fmla="*/ 393 w 437"/>
                <a:gd name="T11" fmla="*/ 0 h 88"/>
                <a:gd name="T12" fmla="*/ 219 w 437"/>
                <a:gd name="T13" fmla="*/ 0 h 88"/>
                <a:gd name="T14" fmla="*/ 45 w 437"/>
                <a:gd name="T15" fmla="*/ 0 h 88"/>
                <a:gd name="T16" fmla="*/ 44 w 437"/>
                <a:gd name="T17" fmla="*/ 0 h 88"/>
                <a:gd name="T18" fmla="*/ 0 w 437"/>
                <a:gd name="T19" fmla="*/ 44 h 88"/>
                <a:gd name="T20" fmla="*/ 44 w 437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7" h="88">
                  <a:moveTo>
                    <a:pt x="44" y="88"/>
                  </a:moveTo>
                  <a:cubicBezTo>
                    <a:pt x="102" y="88"/>
                    <a:pt x="160" y="88"/>
                    <a:pt x="218" y="88"/>
                  </a:cubicBezTo>
                  <a:cubicBezTo>
                    <a:pt x="276" y="88"/>
                    <a:pt x="334" y="88"/>
                    <a:pt x="393" y="88"/>
                  </a:cubicBezTo>
                  <a:cubicBezTo>
                    <a:pt x="393" y="88"/>
                    <a:pt x="393" y="88"/>
                    <a:pt x="393" y="88"/>
                  </a:cubicBezTo>
                  <a:cubicBezTo>
                    <a:pt x="417" y="88"/>
                    <a:pt x="437" y="68"/>
                    <a:pt x="437" y="44"/>
                  </a:cubicBezTo>
                  <a:cubicBezTo>
                    <a:pt x="437" y="20"/>
                    <a:pt x="417" y="0"/>
                    <a:pt x="393" y="0"/>
                  </a:cubicBezTo>
                  <a:cubicBezTo>
                    <a:pt x="335" y="0"/>
                    <a:pt x="277" y="0"/>
                    <a:pt x="219" y="0"/>
                  </a:cubicBezTo>
                  <a:cubicBezTo>
                    <a:pt x="161" y="0"/>
                    <a:pt x="103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6" name="Freeform 101">
              <a:extLst>
                <a:ext uri="{FF2B5EF4-FFF2-40B4-BE49-F238E27FC236}">
                  <a16:creationId xmlns:a16="http://schemas.microsoft.com/office/drawing/2014/main" id="{A7D800C5-8DBE-4A7D-B12E-E20D1D843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0324" y="1522867"/>
              <a:ext cx="1204913" cy="244475"/>
            </a:xfrm>
            <a:custGeom>
              <a:avLst/>
              <a:gdLst>
                <a:gd name="T0" fmla="*/ 44 w 437"/>
                <a:gd name="T1" fmla="*/ 88 h 88"/>
                <a:gd name="T2" fmla="*/ 218 w 437"/>
                <a:gd name="T3" fmla="*/ 88 h 88"/>
                <a:gd name="T4" fmla="*/ 393 w 437"/>
                <a:gd name="T5" fmla="*/ 88 h 88"/>
                <a:gd name="T6" fmla="*/ 394 w 437"/>
                <a:gd name="T7" fmla="*/ 88 h 88"/>
                <a:gd name="T8" fmla="*/ 437 w 437"/>
                <a:gd name="T9" fmla="*/ 44 h 88"/>
                <a:gd name="T10" fmla="*/ 394 w 437"/>
                <a:gd name="T11" fmla="*/ 0 h 88"/>
                <a:gd name="T12" fmla="*/ 219 w 437"/>
                <a:gd name="T13" fmla="*/ 0 h 88"/>
                <a:gd name="T14" fmla="*/ 45 w 437"/>
                <a:gd name="T15" fmla="*/ 0 h 88"/>
                <a:gd name="T16" fmla="*/ 44 w 437"/>
                <a:gd name="T17" fmla="*/ 0 h 88"/>
                <a:gd name="T18" fmla="*/ 0 w 437"/>
                <a:gd name="T19" fmla="*/ 44 h 88"/>
                <a:gd name="T20" fmla="*/ 44 w 437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7" h="88">
                  <a:moveTo>
                    <a:pt x="44" y="88"/>
                  </a:moveTo>
                  <a:cubicBezTo>
                    <a:pt x="102" y="88"/>
                    <a:pt x="160" y="88"/>
                    <a:pt x="218" y="88"/>
                  </a:cubicBezTo>
                  <a:cubicBezTo>
                    <a:pt x="276" y="88"/>
                    <a:pt x="334" y="88"/>
                    <a:pt x="393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417" y="88"/>
                    <a:pt x="437" y="68"/>
                    <a:pt x="437" y="44"/>
                  </a:cubicBezTo>
                  <a:cubicBezTo>
                    <a:pt x="437" y="20"/>
                    <a:pt x="417" y="0"/>
                    <a:pt x="394" y="0"/>
                  </a:cubicBezTo>
                  <a:cubicBezTo>
                    <a:pt x="335" y="0"/>
                    <a:pt x="277" y="0"/>
                    <a:pt x="219" y="0"/>
                  </a:cubicBezTo>
                  <a:cubicBezTo>
                    <a:pt x="161" y="0"/>
                    <a:pt x="103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7" name="Freeform 102">
              <a:extLst>
                <a:ext uri="{FF2B5EF4-FFF2-40B4-BE49-F238E27FC236}">
                  <a16:creationId xmlns:a16="http://schemas.microsoft.com/office/drawing/2014/main" id="{23A1100A-2E56-45DA-A120-07C05EA52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612" y="1235529"/>
              <a:ext cx="674688" cy="242888"/>
            </a:xfrm>
            <a:custGeom>
              <a:avLst/>
              <a:gdLst>
                <a:gd name="T0" fmla="*/ 44 w 245"/>
                <a:gd name="T1" fmla="*/ 88 h 88"/>
                <a:gd name="T2" fmla="*/ 201 w 245"/>
                <a:gd name="T3" fmla="*/ 88 h 88"/>
                <a:gd name="T4" fmla="*/ 245 w 245"/>
                <a:gd name="T5" fmla="*/ 44 h 88"/>
                <a:gd name="T6" fmla="*/ 201 w 245"/>
                <a:gd name="T7" fmla="*/ 0 h 88"/>
                <a:gd name="T8" fmla="*/ 44 w 245"/>
                <a:gd name="T9" fmla="*/ 0 h 88"/>
                <a:gd name="T10" fmla="*/ 0 w 245"/>
                <a:gd name="T11" fmla="*/ 44 h 88"/>
                <a:gd name="T12" fmla="*/ 44 w 24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8">
                  <a:moveTo>
                    <a:pt x="44" y="88"/>
                  </a:moveTo>
                  <a:cubicBezTo>
                    <a:pt x="96" y="88"/>
                    <a:pt x="148" y="88"/>
                    <a:pt x="201" y="88"/>
                  </a:cubicBezTo>
                  <a:cubicBezTo>
                    <a:pt x="225" y="88"/>
                    <a:pt x="245" y="68"/>
                    <a:pt x="245" y="44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8" y="0"/>
                    <a:pt x="96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8" name="Freeform 103">
              <a:extLst>
                <a:ext uri="{FF2B5EF4-FFF2-40B4-BE49-F238E27FC236}">
                  <a16:creationId xmlns:a16="http://schemas.microsoft.com/office/drawing/2014/main" id="{F9F2B4E2-6640-4702-801E-E07FB5A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724" y="2073729"/>
              <a:ext cx="676275" cy="241300"/>
            </a:xfrm>
            <a:custGeom>
              <a:avLst/>
              <a:gdLst>
                <a:gd name="T0" fmla="*/ 44 w 245"/>
                <a:gd name="T1" fmla="*/ 87 h 87"/>
                <a:gd name="T2" fmla="*/ 201 w 245"/>
                <a:gd name="T3" fmla="*/ 87 h 87"/>
                <a:gd name="T4" fmla="*/ 245 w 245"/>
                <a:gd name="T5" fmla="*/ 43 h 87"/>
                <a:gd name="T6" fmla="*/ 201 w 245"/>
                <a:gd name="T7" fmla="*/ 0 h 87"/>
                <a:gd name="T8" fmla="*/ 44 w 245"/>
                <a:gd name="T9" fmla="*/ 0 h 87"/>
                <a:gd name="T10" fmla="*/ 0 w 245"/>
                <a:gd name="T11" fmla="*/ 43 h 87"/>
                <a:gd name="T12" fmla="*/ 44 w 245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7">
                  <a:moveTo>
                    <a:pt x="44" y="87"/>
                  </a:moveTo>
                  <a:cubicBezTo>
                    <a:pt x="97" y="87"/>
                    <a:pt x="149" y="87"/>
                    <a:pt x="201" y="87"/>
                  </a:cubicBezTo>
                  <a:cubicBezTo>
                    <a:pt x="225" y="87"/>
                    <a:pt x="245" y="67"/>
                    <a:pt x="245" y="43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9" y="0"/>
                    <a:pt x="97" y="0"/>
                    <a:pt x="44" y="0"/>
                  </a:cubicBezTo>
                  <a:cubicBezTo>
                    <a:pt x="20" y="0"/>
                    <a:pt x="0" y="20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9" name="Freeform 104">
              <a:extLst>
                <a:ext uri="{FF2B5EF4-FFF2-40B4-BE49-F238E27FC236}">
                  <a16:creationId xmlns:a16="http://schemas.microsoft.com/office/drawing/2014/main" id="{B60A7971-BC57-41F4-977F-7F68EB062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099" y="1522867"/>
              <a:ext cx="674688" cy="244475"/>
            </a:xfrm>
            <a:custGeom>
              <a:avLst/>
              <a:gdLst>
                <a:gd name="T0" fmla="*/ 44 w 245"/>
                <a:gd name="T1" fmla="*/ 88 h 88"/>
                <a:gd name="T2" fmla="*/ 201 w 245"/>
                <a:gd name="T3" fmla="*/ 88 h 88"/>
                <a:gd name="T4" fmla="*/ 245 w 245"/>
                <a:gd name="T5" fmla="*/ 44 h 88"/>
                <a:gd name="T6" fmla="*/ 201 w 245"/>
                <a:gd name="T7" fmla="*/ 0 h 88"/>
                <a:gd name="T8" fmla="*/ 44 w 245"/>
                <a:gd name="T9" fmla="*/ 0 h 88"/>
                <a:gd name="T10" fmla="*/ 0 w 245"/>
                <a:gd name="T11" fmla="*/ 44 h 88"/>
                <a:gd name="T12" fmla="*/ 44 w 24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8">
                  <a:moveTo>
                    <a:pt x="44" y="88"/>
                  </a:moveTo>
                  <a:cubicBezTo>
                    <a:pt x="96" y="88"/>
                    <a:pt x="149" y="88"/>
                    <a:pt x="201" y="88"/>
                  </a:cubicBezTo>
                  <a:cubicBezTo>
                    <a:pt x="225" y="88"/>
                    <a:pt x="245" y="68"/>
                    <a:pt x="245" y="44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9" y="0"/>
                    <a:pt x="96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" name="Freeform 105">
              <a:extLst>
                <a:ext uri="{FF2B5EF4-FFF2-40B4-BE49-F238E27FC236}">
                  <a16:creationId xmlns:a16="http://schemas.microsoft.com/office/drawing/2014/main" id="{068CF3B4-59A1-48DC-8EC9-58BE857CD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5749" y="3977142"/>
              <a:ext cx="676275" cy="242888"/>
            </a:xfrm>
            <a:custGeom>
              <a:avLst/>
              <a:gdLst>
                <a:gd name="T0" fmla="*/ 44 w 245"/>
                <a:gd name="T1" fmla="*/ 88 h 88"/>
                <a:gd name="T2" fmla="*/ 201 w 245"/>
                <a:gd name="T3" fmla="*/ 88 h 88"/>
                <a:gd name="T4" fmla="*/ 245 w 245"/>
                <a:gd name="T5" fmla="*/ 44 h 88"/>
                <a:gd name="T6" fmla="*/ 201 w 245"/>
                <a:gd name="T7" fmla="*/ 0 h 88"/>
                <a:gd name="T8" fmla="*/ 44 w 245"/>
                <a:gd name="T9" fmla="*/ 0 h 88"/>
                <a:gd name="T10" fmla="*/ 0 w 245"/>
                <a:gd name="T11" fmla="*/ 44 h 88"/>
                <a:gd name="T12" fmla="*/ 44 w 24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8">
                  <a:moveTo>
                    <a:pt x="44" y="88"/>
                  </a:moveTo>
                  <a:cubicBezTo>
                    <a:pt x="97" y="88"/>
                    <a:pt x="149" y="88"/>
                    <a:pt x="201" y="88"/>
                  </a:cubicBezTo>
                  <a:cubicBezTo>
                    <a:pt x="225" y="88"/>
                    <a:pt x="245" y="68"/>
                    <a:pt x="245" y="44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9" y="0"/>
                    <a:pt x="97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" name="Freeform 106">
              <a:extLst>
                <a:ext uri="{FF2B5EF4-FFF2-40B4-BE49-F238E27FC236}">
                  <a16:creationId xmlns:a16="http://schemas.microsoft.com/office/drawing/2014/main" id="{C91CDCBE-5E28-411D-A3C8-45F425CD5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5224" y="4720092"/>
              <a:ext cx="674688" cy="242888"/>
            </a:xfrm>
            <a:custGeom>
              <a:avLst/>
              <a:gdLst>
                <a:gd name="T0" fmla="*/ 44 w 245"/>
                <a:gd name="T1" fmla="*/ 88 h 88"/>
                <a:gd name="T2" fmla="*/ 201 w 245"/>
                <a:gd name="T3" fmla="*/ 88 h 88"/>
                <a:gd name="T4" fmla="*/ 245 w 245"/>
                <a:gd name="T5" fmla="*/ 44 h 88"/>
                <a:gd name="T6" fmla="*/ 201 w 245"/>
                <a:gd name="T7" fmla="*/ 0 h 88"/>
                <a:gd name="T8" fmla="*/ 44 w 245"/>
                <a:gd name="T9" fmla="*/ 0 h 88"/>
                <a:gd name="T10" fmla="*/ 0 w 245"/>
                <a:gd name="T11" fmla="*/ 44 h 88"/>
                <a:gd name="T12" fmla="*/ 44 w 245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88">
                  <a:moveTo>
                    <a:pt x="44" y="88"/>
                  </a:moveTo>
                  <a:cubicBezTo>
                    <a:pt x="96" y="88"/>
                    <a:pt x="149" y="88"/>
                    <a:pt x="201" y="88"/>
                  </a:cubicBezTo>
                  <a:cubicBezTo>
                    <a:pt x="225" y="88"/>
                    <a:pt x="245" y="68"/>
                    <a:pt x="245" y="44"/>
                  </a:cubicBezTo>
                  <a:cubicBezTo>
                    <a:pt x="245" y="20"/>
                    <a:pt x="225" y="0"/>
                    <a:pt x="201" y="0"/>
                  </a:cubicBezTo>
                  <a:cubicBezTo>
                    <a:pt x="149" y="0"/>
                    <a:pt x="96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solidFill>
              <a:srgbClr val="E6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2" name="组合 201">
            <a:extLst>
              <a:ext uri="{FF2B5EF4-FFF2-40B4-BE49-F238E27FC236}">
                <a16:creationId xmlns:a16="http://schemas.microsoft.com/office/drawing/2014/main" id="{93CDA92D-8201-4417-A9CE-5E9E989BEDFE}"/>
              </a:ext>
            </a:extLst>
          </p:cNvPr>
          <p:cNvGrpSpPr/>
          <p:nvPr/>
        </p:nvGrpSpPr>
        <p:grpSpPr>
          <a:xfrm>
            <a:off x="6604771" y="2433214"/>
            <a:ext cx="5091410" cy="2289914"/>
            <a:chOff x="-4766137" y="1409875"/>
            <a:chExt cx="5091410" cy="2289914"/>
          </a:xfrm>
        </p:grpSpPr>
        <p:sp>
          <p:nvSpPr>
            <p:cNvPr id="203" name="矩形: 圆角 202">
              <a:extLst>
                <a:ext uri="{FF2B5EF4-FFF2-40B4-BE49-F238E27FC236}">
                  <a16:creationId xmlns:a16="http://schemas.microsoft.com/office/drawing/2014/main" id="{128C4BA7-9200-484E-AC3F-0F6C43E7B436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04" name="组合 203">
              <a:extLst>
                <a:ext uri="{FF2B5EF4-FFF2-40B4-BE49-F238E27FC236}">
                  <a16:creationId xmlns:a16="http://schemas.microsoft.com/office/drawing/2014/main" id="{E065F708-DBA3-41D7-957B-DE0055219BCC}"/>
                </a:ext>
              </a:extLst>
            </p:cNvPr>
            <p:cNvGrpSpPr/>
            <p:nvPr/>
          </p:nvGrpSpPr>
          <p:grpSpPr>
            <a:xfrm>
              <a:off x="-4714868" y="1409875"/>
              <a:ext cx="5040141" cy="1713634"/>
              <a:chOff x="-4714868" y="1409875"/>
              <a:chExt cx="5040141" cy="1713634"/>
            </a:xfrm>
          </p:grpSpPr>
          <p:sp>
            <p:nvSpPr>
              <p:cNvPr id="205" name="文本框 204">
                <a:extLst>
                  <a:ext uri="{FF2B5EF4-FFF2-40B4-BE49-F238E27FC236}">
                    <a16:creationId xmlns:a16="http://schemas.microsoft.com/office/drawing/2014/main" id="{26545686-DA1F-4C1B-A04E-4721FE3BB68B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14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206" name="直接连接符 205">
                <a:extLst>
                  <a:ext uri="{FF2B5EF4-FFF2-40B4-BE49-F238E27FC236}">
                    <a16:creationId xmlns:a16="http://schemas.microsoft.com/office/drawing/2014/main" id="{5349D6F8-614A-438A-9072-F2C323C46D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文本占位符 19">
                <a:extLst>
                  <a:ext uri="{FF2B5EF4-FFF2-40B4-BE49-F238E27FC236}">
                    <a16:creationId xmlns:a16="http://schemas.microsoft.com/office/drawing/2014/main" id="{47B1C383-E022-4DE6-9929-D7740115EA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708755" y="1927396"/>
                <a:ext cx="5034028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感谢各位的聆听</a:t>
                </a:r>
              </a:p>
            </p:txBody>
          </p:sp>
          <p:sp>
            <p:nvSpPr>
              <p:cNvPr id="208" name="文本占位符 20">
                <a:extLst>
                  <a:ext uri="{FF2B5EF4-FFF2-40B4-BE49-F238E27FC236}">
                    <a16:creationId xmlns:a16="http://schemas.microsoft.com/office/drawing/2014/main" id="{559F31E8-B22E-402F-856E-47DCF84078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634728" y="1409875"/>
                <a:ext cx="3063638" cy="38339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dirty="0">
                    <a:solidFill>
                      <a:prstClr val="black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第二十章   电与磁 </a:t>
                </a:r>
                <a:endPara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09" name="矩形: 圆角 208">
            <a:extLst>
              <a:ext uri="{FF2B5EF4-FFF2-40B4-BE49-F238E27FC236}">
                <a16:creationId xmlns:a16="http://schemas.microsoft.com/office/drawing/2014/main" id="{45924753-75F5-4E34-82C4-FA5C908D5D0C}"/>
              </a:ext>
            </a:extLst>
          </p:cNvPr>
          <p:cNvSpPr/>
          <p:nvPr/>
        </p:nvSpPr>
        <p:spPr>
          <a:xfrm>
            <a:off x="11799485" y="6172043"/>
            <a:ext cx="887325" cy="139631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0" name="矩形 209">
            <a:extLst>
              <a:ext uri="{FF2B5EF4-FFF2-40B4-BE49-F238E27FC236}">
                <a16:creationId xmlns:a16="http://schemas.microsoft.com/office/drawing/2014/main" id="{C66148AE-A4AF-4538-A78F-45E5B60DC5DF}"/>
              </a:ext>
            </a:extLst>
          </p:cNvPr>
          <p:cNvSpPr/>
          <p:nvPr/>
        </p:nvSpPr>
        <p:spPr>
          <a:xfrm>
            <a:off x="520089" y="262072"/>
            <a:ext cx="3260810" cy="38747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771" latinLnBrk="1">
              <a:defRPr/>
            </a:pPr>
            <a:r>
              <a:rPr lang="zh-CN" altLang="en-US" sz="1762" spc="3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人教版九年级物理（初中）</a:t>
            </a:r>
          </a:p>
        </p:txBody>
      </p:sp>
    </p:spTree>
    <p:extLst>
      <p:ext uri="{BB962C8B-B14F-4D97-AF65-F5344CB8AC3E}">
        <p14:creationId xmlns:p14="http://schemas.microsoft.com/office/powerpoint/2010/main" val="40865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9"/>
          <p:cNvSpPr txBox="1">
            <a:spLocks noChangeArrowheads="1"/>
          </p:cNvSpPr>
          <p:nvPr/>
        </p:nvSpPr>
        <p:spPr bwMode="auto">
          <a:xfrm>
            <a:off x="912911" y="1407608"/>
            <a:ext cx="9555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170"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．电磁铁：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插入铁芯的通电螺线管称为电磁铁。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1" y="2704862"/>
            <a:ext cx="3097012" cy="155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1" t="14291" b="17240"/>
          <a:stretch/>
        </p:blipFill>
        <p:spPr bwMode="auto">
          <a:xfrm>
            <a:off x="5136942" y="2696705"/>
            <a:ext cx="1918116" cy="1562964"/>
          </a:xfrm>
          <a:prstGeom prst="rect">
            <a:avLst/>
          </a:prstGeom>
          <a:noFill/>
          <a:ln>
            <a:noFill/>
          </a:ln>
          <a:effectLst>
            <a:outerShdw blurRad="508000" dist="35921" dir="2700000" algn="ctr" rotWithShape="0">
              <a:schemeClr val="bg2">
                <a:alpha val="5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33"/>
          <p:cNvSpPr txBox="1">
            <a:spLocks noChangeArrowheads="1"/>
          </p:cNvSpPr>
          <p:nvPr/>
        </p:nvSpPr>
        <p:spPr bwMode="auto">
          <a:xfrm>
            <a:off x="912911" y="5188208"/>
            <a:ext cx="104790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9170"/>
            <a:r>
              <a:rPr lang="en-US" altLang="zh-CN" kern="0" dirty="0">
                <a:effectLst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kern="0" dirty="0">
                <a:effectLst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特点：</a:t>
            </a:r>
            <a:r>
              <a:rPr lang="zh-CN" altLang="en-US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有电流通过时有磁性，没有电流时失去磁性。</a:t>
            </a:r>
          </a:p>
        </p:txBody>
      </p:sp>
      <p:pic>
        <p:nvPicPr>
          <p:cNvPr id="3077" name="Picture 5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5078" r="4913" b="8527"/>
          <a:stretch/>
        </p:blipFill>
        <p:spPr bwMode="auto">
          <a:xfrm>
            <a:off x="8182077" y="2501335"/>
            <a:ext cx="1534493" cy="1758334"/>
          </a:xfrm>
          <a:prstGeom prst="rect">
            <a:avLst/>
          </a:prstGeom>
          <a:noFill/>
          <a:ln>
            <a:noFill/>
          </a:ln>
          <a:effectLst>
            <a:outerShdw blurRad="508000" dist="35921" dir="2700000" algn="ctr" rotWithShape="0">
              <a:schemeClr val="bg2">
                <a:alpha val="5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6ABE9FA-C6F0-421E-8532-5F0C3C9834AA}"/>
              </a:ext>
            </a:extLst>
          </p:cNvPr>
          <p:cNvSpPr txBox="1"/>
          <p:nvPr/>
        </p:nvSpPr>
        <p:spPr>
          <a:xfrm>
            <a:off x="1413329" y="31750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一、电磁铁</a:t>
            </a:r>
          </a:p>
        </p:txBody>
      </p:sp>
    </p:spTree>
    <p:extLst>
      <p:ext uri="{BB962C8B-B14F-4D97-AF65-F5344CB8AC3E}">
        <p14:creationId xmlns:p14="http://schemas.microsoft.com/office/powerpoint/2010/main" val="1802232154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42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97339" y="1228377"/>
            <a:ext cx="185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原理：</a:t>
            </a: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858007" y="1250205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电流的磁效应</a:t>
            </a:r>
          </a:p>
        </p:txBody>
      </p:sp>
      <p:sp>
        <p:nvSpPr>
          <p:cNvPr id="2" name="矩形 1"/>
          <p:cNvSpPr/>
          <p:nvPr/>
        </p:nvSpPr>
        <p:spPr>
          <a:xfrm>
            <a:off x="765707" y="2457520"/>
            <a:ext cx="10792184" cy="49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dk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电磁铁通电后，铁芯在螺线管的磁场中被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磁化</a:t>
            </a:r>
            <a:r>
              <a:rPr lang="zh-CN" altLang="en-US" sz="2000" kern="0" dirty="0">
                <a:solidFill>
                  <a:schemeClr val="dk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，两磁场叠加，使电磁铁的磁性大大增强。</a:t>
            </a:r>
            <a:endParaRPr lang="en-US" altLang="zh-CN" sz="2000" kern="0" dirty="0">
              <a:solidFill>
                <a:schemeClr val="dk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11"/>
          <p:cNvSpPr txBox="1">
            <a:spLocks noChangeArrowheads="1"/>
          </p:cNvSpPr>
          <p:nvPr/>
        </p:nvSpPr>
        <p:spPr bwMode="auto">
          <a:xfrm>
            <a:off x="1858007" y="1911287"/>
            <a:ext cx="7100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defTabSz="1219170"/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插入铁芯后，为什么磁性明显增强？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021540" y="1911287"/>
            <a:ext cx="702130" cy="499111"/>
            <a:chOff x="284119" y="171380"/>
            <a:chExt cx="1053036" cy="502779"/>
          </a:xfrm>
        </p:grpSpPr>
        <p:sp>
          <p:nvSpPr>
            <p:cNvPr id="12" name="Shape 108"/>
            <p:cNvSpPr/>
            <p:nvPr/>
          </p:nvSpPr>
          <p:spPr>
            <a:xfrm>
              <a:off x="284119" y="171380"/>
              <a:ext cx="1010347" cy="502779"/>
            </a:xfrm>
            <a:prstGeom prst="rect">
              <a:avLst/>
            </a:prstGeom>
            <a:solidFill>
              <a:srgbClr val="007E27">
                <a:alpha val="80000"/>
              </a:srgbClr>
            </a:solidFill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defTabSz="1219170">
                <a:defRPr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pPr>
              <a:endParaRPr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endParaRPr>
            </a:p>
          </p:txBody>
        </p:sp>
        <p:sp>
          <p:nvSpPr>
            <p:cNvPr id="13" name="Shape 112"/>
            <p:cNvSpPr/>
            <p:nvPr/>
          </p:nvSpPr>
          <p:spPr>
            <a:xfrm>
              <a:off x="284119" y="201247"/>
              <a:ext cx="1053036" cy="30008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59" rIns="60959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lvl1pPr>
            </a:lstStyle>
            <a:p>
              <a:pPr defTabSz="121917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问题</a:t>
              </a:r>
              <a:endParaRPr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802786" y="2975593"/>
            <a:ext cx="10524783" cy="113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应用广泛：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从小电动汽车、家里的冰箱，到三峡水库的发电站，各种大小的电磁铁应有尽有。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372605" y="4155868"/>
            <a:ext cx="2927198" cy="1887649"/>
            <a:chOff x="821496" y="3321988"/>
            <a:chExt cx="2528545" cy="1565292"/>
          </a:xfrm>
        </p:grpSpPr>
        <p:pic>
          <p:nvPicPr>
            <p:cNvPr id="5123" name="Picture 3" descr="冰箱的电磁铁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609" y="3321988"/>
              <a:ext cx="1438275" cy="1080000"/>
            </a:xfrm>
            <a:prstGeom prst="rect">
              <a:avLst/>
            </a:prstGeom>
            <a:noFill/>
            <a:ln>
              <a:noFill/>
            </a:ln>
            <a:effectLst>
              <a:outerShdw blurRad="469900" dist="50800" dir="5400000" algn="ctr" rotWithShape="0">
                <a:srgbClr val="000000">
                  <a:alpha val="44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821496" y="4555497"/>
              <a:ext cx="2528545" cy="331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/>
              <a:r>
                <a:rPr lang="zh-CN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冰箱里的电磁铁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60667" y="4110006"/>
            <a:ext cx="3266174" cy="1895282"/>
            <a:chOff x="3284576" y="3330519"/>
            <a:chExt cx="2821356" cy="1571622"/>
          </a:xfrm>
        </p:grpSpPr>
        <p:pic>
          <p:nvPicPr>
            <p:cNvPr id="5122" name="Picture 2" descr="吸尘器里的电磁体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8557" y="3330519"/>
              <a:ext cx="1438275" cy="1080000"/>
            </a:xfrm>
            <a:prstGeom prst="rect">
              <a:avLst/>
            </a:prstGeom>
            <a:noFill/>
            <a:ln>
              <a:noFill/>
            </a:ln>
            <a:effectLst>
              <a:outerShdw blurRad="469900" dist="50800" dir="5400000" algn="ctr" rotWithShape="0">
                <a:srgbClr val="000000">
                  <a:alpha val="44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3284576" y="4602058"/>
              <a:ext cx="2821356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/>
              <a:r>
                <a:rPr lang="zh-CN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吸尘器里的电磁铁</a:t>
              </a:r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840475" y="4113279"/>
            <a:ext cx="2366039" cy="1892007"/>
            <a:chOff x="6485465" y="3321452"/>
            <a:chExt cx="2043810" cy="1568906"/>
          </a:xfrm>
        </p:grpSpPr>
        <p:pic>
          <p:nvPicPr>
            <p:cNvPr id="15" name="Picture 2" descr="G:\初中物理资源（2019-10）\人教九年级教参图片\9203\jpg\12904001.jpg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5465" y="3321452"/>
              <a:ext cx="1440000" cy="1080000"/>
            </a:xfrm>
            <a:prstGeom prst="rect">
              <a:avLst/>
            </a:prstGeom>
            <a:noFill/>
            <a:ln>
              <a:noFill/>
            </a:ln>
            <a:effectLst>
              <a:outerShdw blurRad="469900" dist="50800" dir="5400000" algn="ctr" rotWithShape="0">
                <a:srgbClr val="000000">
                  <a:alpha val="44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6526262" y="4590276"/>
              <a:ext cx="2003013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/>
              <a:r>
                <a:rPr lang="zh-CN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电磁起重机</a:t>
              </a: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3812381C-3CAD-4A53-B042-8ADCF365A2AC}"/>
              </a:ext>
            </a:extLst>
          </p:cNvPr>
          <p:cNvSpPr txBox="1"/>
          <p:nvPr/>
        </p:nvSpPr>
        <p:spPr>
          <a:xfrm>
            <a:off x="1413329" y="31750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一、电磁铁</a:t>
            </a:r>
          </a:p>
        </p:txBody>
      </p:sp>
    </p:spTree>
    <p:extLst>
      <p:ext uri="{BB962C8B-B14F-4D97-AF65-F5344CB8AC3E}">
        <p14:creationId xmlns:p14="http://schemas.microsoft.com/office/powerpoint/2010/main" val="413919618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2" grpId="0"/>
      <p:bldP spid="1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初中物理资源（2019-10）\人教九年级教参图片\9203\jpg\12904002.jp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r="6117" b="2145"/>
          <a:stretch/>
        </p:blipFill>
        <p:spPr bwMode="auto">
          <a:xfrm>
            <a:off x="9050255" y="1827750"/>
            <a:ext cx="1920000" cy="2400000"/>
          </a:xfrm>
          <a:prstGeom prst="rect">
            <a:avLst/>
          </a:prstGeom>
          <a:noFill/>
          <a:effectLst>
            <a:outerShdw blurRad="444500" dist="50800" dir="5400000" algn="ctr" rotWithShape="0">
              <a:srgbClr val="000000">
                <a:alpha val="2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986312" y="2033118"/>
            <a:ext cx="8021263" cy="149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用一根导线和一枚铁钉可以制作一个电磁铁，怎样可以使这个电磁铁的磁性增强？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89148" y="1417206"/>
            <a:ext cx="1519873" cy="569353"/>
            <a:chOff x="284118" y="300083"/>
            <a:chExt cx="1628402" cy="502779"/>
          </a:xfrm>
        </p:grpSpPr>
        <p:sp>
          <p:nvSpPr>
            <p:cNvPr id="11" name="Shape 108"/>
            <p:cNvSpPr/>
            <p:nvPr/>
          </p:nvSpPr>
          <p:spPr>
            <a:xfrm>
              <a:off x="326807" y="300083"/>
              <a:ext cx="1585713" cy="502779"/>
            </a:xfrm>
            <a:prstGeom prst="rect">
              <a:avLst/>
            </a:prstGeom>
            <a:solidFill>
              <a:srgbClr val="007E27">
                <a:alpha val="80000"/>
              </a:srgbClr>
            </a:solidFill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defTabSz="1219170">
                <a:defRPr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pPr>
              <a:endParaRPr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endParaRPr>
            </a:p>
          </p:txBody>
        </p:sp>
        <p:sp>
          <p:nvSpPr>
            <p:cNvPr id="12" name="Shape 112"/>
            <p:cNvSpPr/>
            <p:nvPr/>
          </p:nvSpPr>
          <p:spPr>
            <a:xfrm>
              <a:off x="284118" y="341198"/>
              <a:ext cx="1628401" cy="34624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59" rIns="60959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lvl1pPr>
            </a:lstStyle>
            <a:p>
              <a:pPr defTabSz="121917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想想议议</a:t>
              </a:r>
              <a:endParaRPr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986312" y="4407147"/>
            <a:ext cx="9586653" cy="149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实际生活中，根据工作性质的不同，需要的电磁铁的磁性强弱也不同，那么电磁铁的磁性强弱与哪些因素有关呢？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028992" y="3726266"/>
            <a:ext cx="802243" cy="501484"/>
            <a:chOff x="76120" y="341198"/>
            <a:chExt cx="1610124" cy="502779"/>
          </a:xfrm>
        </p:grpSpPr>
        <p:sp>
          <p:nvSpPr>
            <p:cNvPr id="15" name="Shape 108"/>
            <p:cNvSpPr/>
            <p:nvPr/>
          </p:nvSpPr>
          <p:spPr>
            <a:xfrm>
              <a:off x="100531" y="341198"/>
              <a:ext cx="1585713" cy="502779"/>
            </a:xfrm>
            <a:prstGeom prst="rect">
              <a:avLst/>
            </a:prstGeom>
            <a:solidFill>
              <a:srgbClr val="007E27">
                <a:alpha val="80000"/>
              </a:srgbClr>
            </a:solidFill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defTabSz="1219170">
                <a:defRPr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pPr>
              <a:endParaRPr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endParaRPr>
            </a:p>
          </p:txBody>
        </p:sp>
        <p:sp>
          <p:nvSpPr>
            <p:cNvPr id="16" name="Shape 112"/>
            <p:cNvSpPr/>
            <p:nvPr/>
          </p:nvSpPr>
          <p:spPr>
            <a:xfrm>
              <a:off x="76120" y="361754"/>
              <a:ext cx="1580597" cy="34624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59" rIns="60959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lvl1pPr>
            </a:lstStyle>
            <a:p>
              <a:pPr defTabSz="121917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问题</a:t>
              </a:r>
              <a:endParaRPr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61BE9F68-FD10-4F8D-A717-7E5D7FD3F723}"/>
              </a:ext>
            </a:extLst>
          </p:cNvPr>
          <p:cNvSpPr txBox="1"/>
          <p:nvPr/>
        </p:nvSpPr>
        <p:spPr>
          <a:xfrm>
            <a:off x="1413329" y="31750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二、电磁铁的磁性</a:t>
            </a:r>
          </a:p>
        </p:txBody>
      </p:sp>
    </p:spTree>
    <p:extLst>
      <p:ext uri="{BB962C8B-B14F-4D97-AF65-F5344CB8AC3E}">
        <p14:creationId xmlns:p14="http://schemas.microsoft.com/office/powerpoint/2010/main" val="1855874075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61018" y="1396029"/>
            <a:ext cx="1480858" cy="567452"/>
            <a:chOff x="284118" y="300083"/>
            <a:chExt cx="1628402" cy="502779"/>
          </a:xfrm>
        </p:grpSpPr>
        <p:sp>
          <p:nvSpPr>
            <p:cNvPr id="3" name="Shape 108"/>
            <p:cNvSpPr/>
            <p:nvPr/>
          </p:nvSpPr>
          <p:spPr>
            <a:xfrm>
              <a:off x="326807" y="300083"/>
              <a:ext cx="1585713" cy="502779"/>
            </a:xfrm>
            <a:prstGeom prst="rect">
              <a:avLst/>
            </a:prstGeom>
            <a:solidFill>
              <a:srgbClr val="007E27">
                <a:alpha val="80000"/>
              </a:srgbClr>
            </a:solidFill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defTabSz="1219170">
                <a:defRPr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pPr>
              <a:endParaRPr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endParaRPr>
            </a:p>
          </p:txBody>
        </p:sp>
        <p:sp>
          <p:nvSpPr>
            <p:cNvPr id="4" name="Shape 112"/>
            <p:cNvSpPr/>
            <p:nvPr/>
          </p:nvSpPr>
          <p:spPr>
            <a:xfrm>
              <a:off x="284118" y="341198"/>
              <a:ext cx="1628401" cy="34624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59" rIns="60959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2040204020203" charset="-122"/>
                  <a:ea typeface="微软雅黑" panose="020B0502040204020203" charset="-122"/>
                  <a:cs typeface="微软雅黑" panose="020B0502040204020203" charset="-122"/>
                  <a:sym typeface="微软雅黑" panose="020B0502040204020203" charset="-122"/>
                </a:defRPr>
              </a:lvl1pPr>
            </a:lstStyle>
            <a:p>
              <a:pPr defTabSz="121917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实验探究</a:t>
              </a:r>
              <a:endParaRPr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503986" y="1440316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影响电磁铁的磁性强弱的因素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61018" y="2269944"/>
            <a:ext cx="1467068" cy="845360"/>
          </a:xfrm>
          <a:prstGeom prst="rect">
            <a:avLst/>
          </a:prstGeom>
          <a:noFill/>
          <a:ln w="12700" cap="sq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defTabSz="1219170">
              <a:lnSpc>
                <a:spcPct val="300000"/>
              </a:lnSpc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实验器材：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10255" y="2255900"/>
            <a:ext cx="8639773" cy="8453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>
              <a:lnSpc>
                <a:spcPct val="30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匝数不同的两个电磁铁、电源、开关、导线、圆铁片、 滑动变阻器、电流表。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61018" y="2685266"/>
            <a:ext cx="1467068" cy="845360"/>
          </a:xfrm>
          <a:prstGeom prst="rect">
            <a:avLst/>
          </a:prstGeom>
          <a:noFill/>
          <a:ln w="12700" cap="sq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defTabSz="1219170">
              <a:lnSpc>
                <a:spcPct val="300000"/>
              </a:lnSpc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实验方法：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10255" y="2708147"/>
            <a:ext cx="2492990" cy="84536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>
              <a:lnSpc>
                <a:spcPct val="30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控制变量法、转换法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61018" y="1854622"/>
            <a:ext cx="1947880" cy="8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300000"/>
              </a:lnSpc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猜想假设：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110255" y="1833220"/>
            <a:ext cx="5827236" cy="8453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>
              <a:lnSpc>
                <a:spcPct val="30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可能与电流的大小、线圈的匝数和有无铁芯有关。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61018" y="3108257"/>
            <a:ext cx="1467068" cy="845360"/>
          </a:xfrm>
          <a:prstGeom prst="rect">
            <a:avLst/>
          </a:prstGeom>
          <a:noFill/>
          <a:ln w="12700" cap="sq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defTabSz="1219170">
              <a:lnSpc>
                <a:spcPct val="300000"/>
              </a:lnSpc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设计实验：</a:t>
            </a:r>
            <a:endParaRPr lang="en-US" altLang="zh-CN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10255" y="3200763"/>
            <a:ext cx="6096000" cy="8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300000"/>
              </a:lnSpc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如何判断电磁铁磁性的强弱？</a:t>
            </a:r>
            <a:endParaRPr lang="en-US" altLang="zh-CN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33452" y="3816316"/>
            <a:ext cx="8940817" cy="8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30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吸引铁片的多少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来判断螺线管的磁性强弱。</a:t>
            </a:r>
          </a:p>
        </p:txBody>
      </p:sp>
      <p:sp>
        <p:nvSpPr>
          <p:cNvPr id="16" name="矩形 15"/>
          <p:cNvSpPr/>
          <p:nvPr/>
        </p:nvSpPr>
        <p:spPr>
          <a:xfrm>
            <a:off x="2133451" y="4513867"/>
            <a:ext cx="9240264" cy="8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300000"/>
              </a:lnSpc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如何让匝数不同的电磁铁通过的电流相等？</a:t>
            </a:r>
            <a:endParaRPr lang="en-US" altLang="zh-CN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07609" y="5129421"/>
            <a:ext cx="6458995" cy="8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3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让不同的线圈(内含铁芯)串联起来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F192DC4-4EC4-45A2-BB40-47CFD36C3275}"/>
              </a:ext>
            </a:extLst>
          </p:cNvPr>
          <p:cNvSpPr txBox="1"/>
          <p:nvPr/>
        </p:nvSpPr>
        <p:spPr>
          <a:xfrm>
            <a:off x="1413329" y="31750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二、电磁铁的磁性</a:t>
            </a:r>
          </a:p>
        </p:txBody>
      </p:sp>
    </p:spTree>
    <p:extLst>
      <p:ext uri="{BB962C8B-B14F-4D97-AF65-F5344CB8AC3E}">
        <p14:creationId xmlns:p14="http://schemas.microsoft.com/office/powerpoint/2010/main" val="381424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10137" y="1239879"/>
            <a:ext cx="1723549" cy="461665"/>
          </a:xfrm>
          <a:prstGeom prst="rect">
            <a:avLst/>
          </a:prstGeom>
          <a:noFill/>
          <a:ln w="12700" cap="sq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实验步骤：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0137" y="1761239"/>
            <a:ext cx="10400492" cy="142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）探究电流大小对电磁铁磁性强弱的影响</a:t>
            </a:r>
          </a:p>
          <a:p>
            <a:pPr defTabSz="1219170">
              <a:lnSpc>
                <a:spcPct val="15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按照电路图，把滑动变阻器、电流表和一定匝数的线圈（内有铁芯）串联起来，调整变阻器，改变电路中的电流。观察电流大小不同时，电磁铁吸引铁片数目有什么变化。</a:t>
            </a:r>
          </a:p>
        </p:txBody>
      </p:sp>
      <p:sp>
        <p:nvSpPr>
          <p:cNvPr id="200" name="Text Box 108"/>
          <p:cNvSpPr txBox="1">
            <a:spLocks noChangeArrowheads="1"/>
          </p:cNvSpPr>
          <p:nvPr/>
        </p:nvSpPr>
        <p:spPr bwMode="auto">
          <a:xfrm>
            <a:off x="810137" y="5618121"/>
            <a:ext cx="6853158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itchFamily="34" charset="0"/>
              <a:buNone/>
              <a:defRPr sz="24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结论：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匝数一定时，通过的电流越大，电磁铁的磁性越强。</a:t>
            </a:r>
          </a:p>
        </p:txBody>
      </p:sp>
      <p:sp>
        <p:nvSpPr>
          <p:cNvPr id="201" name="Rectangle 110"/>
          <p:cNvSpPr>
            <a:spLocks noChangeArrowheads="1"/>
          </p:cNvSpPr>
          <p:nvPr/>
        </p:nvSpPr>
        <p:spPr bwMode="auto">
          <a:xfrm>
            <a:off x="810137" y="5218011"/>
            <a:ext cx="8343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现象：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电流越大，能吸引的铁片数越多</a:t>
            </a:r>
          </a:p>
        </p:txBody>
      </p:sp>
      <p:pic>
        <p:nvPicPr>
          <p:cNvPr id="6" name="图片 5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22" y="3545166"/>
            <a:ext cx="2052738" cy="1348494"/>
          </a:xfrm>
          <a:prstGeom prst="rect">
            <a:avLst/>
          </a:prstGeom>
          <a:effectLst>
            <a:outerShdw blurRad="317500" dist="50800" dir="5400000" algn="ctr" rotWithShape="0">
              <a:srgbClr val="000000">
                <a:alpha val="81000"/>
              </a:srgbClr>
            </a:outerShdw>
          </a:effectLst>
        </p:spPr>
      </p:pic>
      <p:pic>
        <p:nvPicPr>
          <p:cNvPr id="7" name="图片 6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t="13272" r="2845" b="7665"/>
          <a:stretch/>
        </p:blipFill>
        <p:spPr>
          <a:xfrm>
            <a:off x="6807621" y="3551267"/>
            <a:ext cx="2144662" cy="1371193"/>
          </a:xfrm>
          <a:prstGeom prst="rect">
            <a:avLst/>
          </a:prstGeom>
          <a:effectLst>
            <a:outerShdw blurRad="317500" dist="50800" dir="5400000" algn="ctr" rotWithShape="0">
              <a:srgbClr val="000000">
                <a:alpha val="81000"/>
              </a:srgb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6C798BD-6CD9-4009-8E82-B42D6171B42D}"/>
              </a:ext>
            </a:extLst>
          </p:cNvPr>
          <p:cNvSpPr txBox="1"/>
          <p:nvPr/>
        </p:nvSpPr>
        <p:spPr>
          <a:xfrm>
            <a:off x="1413329" y="31750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二、电磁铁的磁性</a:t>
            </a:r>
          </a:p>
        </p:txBody>
      </p:sp>
    </p:spTree>
    <p:extLst>
      <p:ext uri="{BB962C8B-B14F-4D97-AF65-F5344CB8AC3E}">
        <p14:creationId xmlns:p14="http://schemas.microsoft.com/office/powerpoint/2010/main" val="132835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0" grpId="0"/>
      <p:bldP spid="2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336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841127" y="5537504"/>
            <a:ext cx="11115676" cy="4991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 u="none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>
              <a:lnSpc>
                <a:spcPct val="150000"/>
              </a:lnSpc>
              <a:spcBef>
                <a:spcPts val="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结论：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电流一定时，外形相同的螺线管匝数越多，电磁铁的磁性越强。</a:t>
            </a:r>
          </a:p>
        </p:txBody>
      </p:sp>
      <p:sp>
        <p:nvSpPr>
          <p:cNvPr id="3" name="矩形 2"/>
          <p:cNvSpPr/>
          <p:nvPr/>
        </p:nvSpPr>
        <p:spPr>
          <a:xfrm>
            <a:off x="743231" y="1316366"/>
            <a:ext cx="10619987" cy="1485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30000"/>
              </a:lnSpc>
              <a:spcBef>
                <a:spcPts val="33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）探究电流大小对电磁铁磁性强弱的影响</a:t>
            </a:r>
          </a:p>
          <a:p>
            <a:pPr defTabSz="1219170">
              <a:lnSpc>
                <a:spcPct val="130000"/>
              </a:lnSpc>
              <a:spcBef>
                <a:spcPts val="33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按照电路图，把匝数不同的两个线圈串联起来，闭合开关，观察比较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吸引铁片的数量。</a:t>
            </a:r>
          </a:p>
        </p:txBody>
      </p:sp>
      <p:sp>
        <p:nvSpPr>
          <p:cNvPr id="95" name="Rectangle 110"/>
          <p:cNvSpPr>
            <a:spLocks noChangeArrowheads="1"/>
          </p:cNvSpPr>
          <p:nvPr/>
        </p:nvSpPr>
        <p:spPr bwMode="auto">
          <a:xfrm>
            <a:off x="841127" y="5141524"/>
            <a:ext cx="9291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现象：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匝数多的电磁铁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，能吸引的铁片数越多</a:t>
            </a:r>
          </a:p>
        </p:txBody>
      </p:sp>
      <p:pic>
        <p:nvPicPr>
          <p:cNvPr id="199" name="图片 1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60" y="2683631"/>
            <a:ext cx="3324679" cy="2044986"/>
          </a:xfrm>
          <a:prstGeom prst="rect">
            <a:avLst/>
          </a:prstGeom>
          <a:effectLst>
            <a:outerShdw blurRad="317500" dist="50800" dir="5400000" algn="ctr" rotWithShape="0">
              <a:srgbClr val="000000">
                <a:alpha val="81000"/>
              </a:srgb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530BA4C-80CE-49CE-9CB8-9315609ACD49}"/>
              </a:ext>
            </a:extLst>
          </p:cNvPr>
          <p:cNvSpPr txBox="1"/>
          <p:nvPr/>
        </p:nvSpPr>
        <p:spPr>
          <a:xfrm>
            <a:off x="1413329" y="31750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二、电磁铁的磁性</a:t>
            </a:r>
          </a:p>
        </p:txBody>
      </p:sp>
    </p:spTree>
    <p:extLst>
      <p:ext uri="{BB962C8B-B14F-4D97-AF65-F5344CB8AC3E}">
        <p14:creationId xmlns:p14="http://schemas.microsoft.com/office/powerpoint/2010/main" val="363926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400" y="1130300"/>
            <a:ext cx="10604453" cy="1485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30000"/>
              </a:lnSpc>
              <a:spcBef>
                <a:spcPts val="33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）探究有无铁芯对电磁铁磁性强弱的影响</a:t>
            </a:r>
          </a:p>
          <a:p>
            <a:pPr defTabSz="1219170">
              <a:lnSpc>
                <a:spcPct val="130000"/>
              </a:lnSpc>
              <a:spcBef>
                <a:spcPts val="33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闭合开关，观察线圈能吸引铁定的数目，保持变阻器的滑片位置不变，只是把铁芯抽出，再观察吸引铁片的数量。</a:t>
            </a:r>
          </a:p>
        </p:txBody>
      </p:sp>
      <p:pic>
        <p:nvPicPr>
          <p:cNvPr id="45" name="图片 4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77" y="2831021"/>
            <a:ext cx="2455461" cy="1922631"/>
          </a:xfrm>
          <a:prstGeom prst="rect">
            <a:avLst/>
          </a:prstGeom>
          <a:effectLst>
            <a:outerShdw blurRad="444500" dist="50800" dir="5400000" algn="ctr" rotWithShape="0">
              <a:srgbClr val="000000">
                <a:alpha val="26000"/>
              </a:srgbClr>
            </a:outerShdw>
          </a:effectLst>
        </p:spPr>
      </p:pic>
      <p:pic>
        <p:nvPicPr>
          <p:cNvPr id="46" name="图片 4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99" y="2921332"/>
            <a:ext cx="2455461" cy="1922631"/>
          </a:xfrm>
          <a:prstGeom prst="rect">
            <a:avLst/>
          </a:prstGeom>
          <a:effectLst>
            <a:outerShdw blurRad="444500" dist="50800" dir="5400000" algn="ctr" rotWithShape="0">
              <a:srgbClr val="000000">
                <a:alpha val="26000"/>
              </a:srgbClr>
            </a:outerShdw>
          </a:effectLst>
        </p:spPr>
      </p:pic>
      <p:sp>
        <p:nvSpPr>
          <p:cNvPr id="98" name="文本框 10336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660400" y="5601426"/>
            <a:ext cx="11658753" cy="4991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 u="none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>
              <a:lnSpc>
                <a:spcPct val="150000"/>
              </a:lnSpc>
              <a:spcBef>
                <a:spcPts val="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结论：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同一个线圈，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通过的电流相同，有铁芯时，磁性明显增强。</a:t>
            </a:r>
          </a:p>
        </p:txBody>
      </p:sp>
      <p:sp>
        <p:nvSpPr>
          <p:cNvPr id="99" name="Rectangle 110"/>
          <p:cNvSpPr>
            <a:spLocks noChangeArrowheads="1"/>
          </p:cNvSpPr>
          <p:nvPr/>
        </p:nvSpPr>
        <p:spPr bwMode="auto">
          <a:xfrm>
            <a:off x="660400" y="5201316"/>
            <a:ext cx="9291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现象：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没有铁芯，电磁铁能吸引的铁片数减少。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DB1434E-5342-48F1-93E7-B4D3C631C805}"/>
              </a:ext>
            </a:extLst>
          </p:cNvPr>
          <p:cNvSpPr txBox="1"/>
          <p:nvPr/>
        </p:nvSpPr>
        <p:spPr>
          <a:xfrm>
            <a:off x="1413329" y="31750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二、电磁铁的磁性</a:t>
            </a:r>
          </a:p>
        </p:txBody>
      </p:sp>
    </p:spTree>
    <p:extLst>
      <p:ext uri="{BB962C8B-B14F-4D97-AF65-F5344CB8AC3E}">
        <p14:creationId xmlns:p14="http://schemas.microsoft.com/office/powerpoint/2010/main" val="30633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1581</Words>
  <Application>Microsoft Office PowerPoint</Application>
  <PresentationFormat>宽屏</PresentationFormat>
  <Paragraphs>163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2020-05-16T15:23:47Z</dcterms:created>
  <dcterms:modified xsi:type="dcterms:W3CDTF">2021-01-09T09:54:22Z</dcterms:modified>
</cp:coreProperties>
</file>